
<file path=[Content_Types].xml><?xml version="1.0" encoding="utf-8"?>
<Types xmlns="http://schemas.openxmlformats.org/package/2006/content-types">
  <Default Extension="avi" ContentType="video/x-msvideo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4"/>
  </p:notesMasterIdLst>
  <p:handoutMasterIdLst>
    <p:handoutMasterId r:id="rId25"/>
  </p:handoutMasterIdLst>
  <p:sldIdLst>
    <p:sldId id="347" r:id="rId5"/>
    <p:sldId id="369" r:id="rId6"/>
    <p:sldId id="365" r:id="rId7"/>
    <p:sldId id="379" r:id="rId8"/>
    <p:sldId id="380" r:id="rId9"/>
    <p:sldId id="381" r:id="rId10"/>
    <p:sldId id="371" r:id="rId11"/>
    <p:sldId id="382" r:id="rId12"/>
    <p:sldId id="367" r:id="rId13"/>
    <p:sldId id="383" r:id="rId14"/>
    <p:sldId id="384" r:id="rId15"/>
    <p:sldId id="385" r:id="rId16"/>
    <p:sldId id="370" r:id="rId17"/>
    <p:sldId id="368" r:id="rId18"/>
    <p:sldId id="377" r:id="rId19"/>
    <p:sldId id="376" r:id="rId20"/>
    <p:sldId id="386" r:id="rId21"/>
    <p:sldId id="363" r:id="rId22"/>
    <p:sldId id="378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66835"/>
    <a:srgbClr val="D39650"/>
    <a:srgbClr val="092240"/>
    <a:srgbClr val="FFFFFF"/>
    <a:srgbClr val="EED6BC"/>
    <a:srgbClr val="F4BA6F"/>
    <a:srgbClr val="FF6600"/>
    <a:srgbClr val="EE7B2E"/>
    <a:srgbClr val="D817CB"/>
    <a:srgbClr val="4371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0E6185E-619E-4EB9-90AC-41E0E663FDEE}" v="131" dt="2024-11-18T14:20:19.16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122" autoAdjust="0"/>
    <p:restoredTop sz="94632" autoAdjust="0"/>
  </p:normalViewPr>
  <p:slideViewPr>
    <p:cSldViewPr snapToGrid="0">
      <p:cViewPr>
        <p:scale>
          <a:sx n="75" d="100"/>
          <a:sy n="75" d="100"/>
        </p:scale>
        <p:origin x="787" y="21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NEKO LAZPITA SUINAGA" userId="03ca8ae1-9a00-4a22-9561-fb3a3d760218" providerId="ADAL" clId="{D0E6185E-619E-4EB9-90AC-41E0E663FDEE}"/>
    <pc:docChg chg="undo custSel addSld delSld modSld sldOrd">
      <pc:chgData name="ENEKO LAZPITA SUINAGA" userId="03ca8ae1-9a00-4a22-9561-fb3a3d760218" providerId="ADAL" clId="{D0E6185E-619E-4EB9-90AC-41E0E663FDEE}" dt="2024-11-18T14:24:30.600" v="8115" actId="20577"/>
      <pc:docMkLst>
        <pc:docMk/>
      </pc:docMkLst>
      <pc:sldChg chg="modSp mod">
        <pc:chgData name="ENEKO LAZPITA SUINAGA" userId="03ca8ae1-9a00-4a22-9561-fb3a3d760218" providerId="ADAL" clId="{D0E6185E-619E-4EB9-90AC-41E0E663FDEE}" dt="2024-11-15T08:55:00.013" v="8" actId="20577"/>
        <pc:sldMkLst>
          <pc:docMk/>
          <pc:sldMk cId="3797555292" sldId="347"/>
        </pc:sldMkLst>
        <pc:spChg chg="mod">
          <ac:chgData name="ENEKO LAZPITA SUINAGA" userId="03ca8ae1-9a00-4a22-9561-fb3a3d760218" providerId="ADAL" clId="{D0E6185E-619E-4EB9-90AC-41E0E663FDEE}" dt="2024-11-15T08:55:00.013" v="8" actId="20577"/>
          <ac:spMkLst>
            <pc:docMk/>
            <pc:sldMk cId="3797555292" sldId="347"/>
            <ac:spMk id="5" creationId="{A4281B87-86DF-DFDB-AAD4-4F35D4A9F0E9}"/>
          </ac:spMkLst>
        </pc:spChg>
      </pc:sldChg>
      <pc:sldChg chg="addSp delSp modSp mod">
        <pc:chgData name="ENEKO LAZPITA SUINAGA" userId="03ca8ae1-9a00-4a22-9561-fb3a3d760218" providerId="ADAL" clId="{D0E6185E-619E-4EB9-90AC-41E0E663FDEE}" dt="2024-11-15T11:55:08.822" v="2653"/>
        <pc:sldMkLst>
          <pc:docMk/>
          <pc:sldMk cId="38230738" sldId="363"/>
        </pc:sldMkLst>
        <pc:spChg chg="del">
          <ac:chgData name="ENEKO LAZPITA SUINAGA" userId="03ca8ae1-9a00-4a22-9561-fb3a3d760218" providerId="ADAL" clId="{D0E6185E-619E-4EB9-90AC-41E0E663FDEE}" dt="2024-11-15T11:55:08.472" v="2652" actId="478"/>
          <ac:spMkLst>
            <pc:docMk/>
            <pc:sldMk cId="38230738" sldId="363"/>
            <ac:spMk id="9" creationId="{88DE3779-E001-C8C1-A0E1-FD343D8F9293}"/>
          </ac:spMkLst>
        </pc:spChg>
        <pc:spChg chg="mod">
          <ac:chgData name="ENEKO LAZPITA SUINAGA" userId="03ca8ae1-9a00-4a22-9561-fb3a3d760218" providerId="ADAL" clId="{D0E6185E-619E-4EB9-90AC-41E0E663FDEE}" dt="2024-11-15T11:55:08.822" v="2653"/>
          <ac:spMkLst>
            <pc:docMk/>
            <pc:sldMk cId="38230738" sldId="363"/>
            <ac:spMk id="22" creationId="{EFD494C2-7DD7-8A6A-C767-04ED8DC43A59}"/>
          </ac:spMkLst>
        </pc:spChg>
        <pc:spChg chg="mod">
          <ac:chgData name="ENEKO LAZPITA SUINAGA" userId="03ca8ae1-9a00-4a22-9561-fb3a3d760218" providerId="ADAL" clId="{D0E6185E-619E-4EB9-90AC-41E0E663FDEE}" dt="2024-11-15T11:55:08.822" v="2653"/>
          <ac:spMkLst>
            <pc:docMk/>
            <pc:sldMk cId="38230738" sldId="363"/>
            <ac:spMk id="25" creationId="{48692310-8B42-CEF3-930C-CCEBD1DD6A92}"/>
          </ac:spMkLst>
        </pc:spChg>
        <pc:spChg chg="mod">
          <ac:chgData name="ENEKO LAZPITA SUINAGA" userId="03ca8ae1-9a00-4a22-9561-fb3a3d760218" providerId="ADAL" clId="{D0E6185E-619E-4EB9-90AC-41E0E663FDEE}" dt="2024-11-15T11:55:08.822" v="2653"/>
          <ac:spMkLst>
            <pc:docMk/>
            <pc:sldMk cId="38230738" sldId="363"/>
            <ac:spMk id="28" creationId="{0112EDEB-6A60-6435-D48A-46C1CF85F4C5}"/>
          </ac:spMkLst>
        </pc:spChg>
        <pc:spChg chg="mod">
          <ac:chgData name="ENEKO LAZPITA SUINAGA" userId="03ca8ae1-9a00-4a22-9561-fb3a3d760218" providerId="ADAL" clId="{D0E6185E-619E-4EB9-90AC-41E0E663FDEE}" dt="2024-11-15T11:55:08.822" v="2653"/>
          <ac:spMkLst>
            <pc:docMk/>
            <pc:sldMk cId="38230738" sldId="363"/>
            <ac:spMk id="30" creationId="{5A579614-7D82-FEE3-1CC4-BFE496B84F6D}"/>
          </ac:spMkLst>
        </pc:spChg>
        <pc:spChg chg="mod">
          <ac:chgData name="ENEKO LAZPITA SUINAGA" userId="03ca8ae1-9a00-4a22-9561-fb3a3d760218" providerId="ADAL" clId="{D0E6185E-619E-4EB9-90AC-41E0E663FDEE}" dt="2024-11-15T11:55:08.822" v="2653"/>
          <ac:spMkLst>
            <pc:docMk/>
            <pc:sldMk cId="38230738" sldId="363"/>
            <ac:spMk id="33" creationId="{597C2402-B7A6-AC77-F422-7784C0E6D425}"/>
          </ac:spMkLst>
        </pc:spChg>
        <pc:spChg chg="mod">
          <ac:chgData name="ENEKO LAZPITA SUINAGA" userId="03ca8ae1-9a00-4a22-9561-fb3a3d760218" providerId="ADAL" clId="{D0E6185E-619E-4EB9-90AC-41E0E663FDEE}" dt="2024-11-15T11:55:08.822" v="2653"/>
          <ac:spMkLst>
            <pc:docMk/>
            <pc:sldMk cId="38230738" sldId="363"/>
            <ac:spMk id="35" creationId="{7F245858-11FE-DA3A-6F9D-8E6FE856C5BB}"/>
          </ac:spMkLst>
        </pc:spChg>
        <pc:spChg chg="mod">
          <ac:chgData name="ENEKO LAZPITA SUINAGA" userId="03ca8ae1-9a00-4a22-9561-fb3a3d760218" providerId="ADAL" clId="{D0E6185E-619E-4EB9-90AC-41E0E663FDEE}" dt="2024-11-15T11:55:08.822" v="2653"/>
          <ac:spMkLst>
            <pc:docMk/>
            <pc:sldMk cId="38230738" sldId="363"/>
            <ac:spMk id="36" creationId="{4BAB62F1-9227-D745-6B61-50E3FABDBEF3}"/>
          </ac:spMkLst>
        </pc:spChg>
        <pc:spChg chg="mod">
          <ac:chgData name="ENEKO LAZPITA SUINAGA" userId="03ca8ae1-9a00-4a22-9561-fb3a3d760218" providerId="ADAL" clId="{D0E6185E-619E-4EB9-90AC-41E0E663FDEE}" dt="2024-11-15T11:55:08.822" v="2653"/>
          <ac:spMkLst>
            <pc:docMk/>
            <pc:sldMk cId="38230738" sldId="363"/>
            <ac:spMk id="37" creationId="{64C97E38-3EEA-3877-25F0-08EEA6FE1FA2}"/>
          </ac:spMkLst>
        </pc:spChg>
        <pc:spChg chg="mod">
          <ac:chgData name="ENEKO LAZPITA SUINAGA" userId="03ca8ae1-9a00-4a22-9561-fb3a3d760218" providerId="ADAL" clId="{D0E6185E-619E-4EB9-90AC-41E0E663FDEE}" dt="2024-11-15T11:55:08.822" v="2653"/>
          <ac:spMkLst>
            <pc:docMk/>
            <pc:sldMk cId="38230738" sldId="363"/>
            <ac:spMk id="38" creationId="{67F53640-446D-632D-A073-F020E2B690B2}"/>
          </ac:spMkLst>
        </pc:spChg>
        <pc:spChg chg="mod">
          <ac:chgData name="ENEKO LAZPITA SUINAGA" userId="03ca8ae1-9a00-4a22-9561-fb3a3d760218" providerId="ADAL" clId="{D0E6185E-619E-4EB9-90AC-41E0E663FDEE}" dt="2024-11-15T11:55:08.822" v="2653"/>
          <ac:spMkLst>
            <pc:docMk/>
            <pc:sldMk cId="38230738" sldId="363"/>
            <ac:spMk id="39" creationId="{AA043D40-7112-ACD3-DBCF-189F1A468547}"/>
          </ac:spMkLst>
        </pc:spChg>
        <pc:spChg chg="mod">
          <ac:chgData name="ENEKO LAZPITA SUINAGA" userId="03ca8ae1-9a00-4a22-9561-fb3a3d760218" providerId="ADAL" clId="{D0E6185E-619E-4EB9-90AC-41E0E663FDEE}" dt="2024-11-15T11:55:08.822" v="2653"/>
          <ac:spMkLst>
            <pc:docMk/>
            <pc:sldMk cId="38230738" sldId="363"/>
            <ac:spMk id="40" creationId="{FA064576-89F9-A209-8040-8F09BAD252E4}"/>
          </ac:spMkLst>
        </pc:spChg>
        <pc:spChg chg="mod">
          <ac:chgData name="ENEKO LAZPITA SUINAGA" userId="03ca8ae1-9a00-4a22-9561-fb3a3d760218" providerId="ADAL" clId="{D0E6185E-619E-4EB9-90AC-41E0E663FDEE}" dt="2024-11-15T11:55:08.822" v="2653"/>
          <ac:spMkLst>
            <pc:docMk/>
            <pc:sldMk cId="38230738" sldId="363"/>
            <ac:spMk id="41" creationId="{34CD1FDC-3869-5CEA-39DE-E84B40085127}"/>
          </ac:spMkLst>
        </pc:spChg>
        <pc:spChg chg="mod">
          <ac:chgData name="ENEKO LAZPITA SUINAGA" userId="03ca8ae1-9a00-4a22-9561-fb3a3d760218" providerId="ADAL" clId="{D0E6185E-619E-4EB9-90AC-41E0E663FDEE}" dt="2024-11-15T11:55:08.822" v="2653"/>
          <ac:spMkLst>
            <pc:docMk/>
            <pc:sldMk cId="38230738" sldId="363"/>
            <ac:spMk id="42" creationId="{7C13AEE3-8424-8427-2A90-858E53A24E82}"/>
          </ac:spMkLst>
        </pc:spChg>
        <pc:spChg chg="mod">
          <ac:chgData name="ENEKO LAZPITA SUINAGA" userId="03ca8ae1-9a00-4a22-9561-fb3a3d760218" providerId="ADAL" clId="{D0E6185E-619E-4EB9-90AC-41E0E663FDEE}" dt="2024-11-15T11:55:08.822" v="2653"/>
          <ac:spMkLst>
            <pc:docMk/>
            <pc:sldMk cId="38230738" sldId="363"/>
            <ac:spMk id="51" creationId="{5FAA1E47-77E3-8C95-9E01-CE0B324BE230}"/>
          </ac:spMkLst>
        </pc:spChg>
        <pc:spChg chg="mod">
          <ac:chgData name="ENEKO LAZPITA SUINAGA" userId="03ca8ae1-9a00-4a22-9561-fb3a3d760218" providerId="ADAL" clId="{D0E6185E-619E-4EB9-90AC-41E0E663FDEE}" dt="2024-11-15T11:55:08.822" v="2653"/>
          <ac:spMkLst>
            <pc:docMk/>
            <pc:sldMk cId="38230738" sldId="363"/>
            <ac:spMk id="52" creationId="{EAF86D00-DC25-EB37-FE93-BF7E4AD2EB93}"/>
          </ac:spMkLst>
        </pc:spChg>
        <pc:spChg chg="mod">
          <ac:chgData name="ENEKO LAZPITA SUINAGA" userId="03ca8ae1-9a00-4a22-9561-fb3a3d760218" providerId="ADAL" clId="{D0E6185E-619E-4EB9-90AC-41E0E663FDEE}" dt="2024-11-15T11:55:08.822" v="2653"/>
          <ac:spMkLst>
            <pc:docMk/>
            <pc:sldMk cId="38230738" sldId="363"/>
            <ac:spMk id="53" creationId="{5D0B28F4-CF61-C7BF-782A-B3EDE475A1A0}"/>
          </ac:spMkLst>
        </pc:spChg>
        <pc:spChg chg="mod">
          <ac:chgData name="ENEKO LAZPITA SUINAGA" userId="03ca8ae1-9a00-4a22-9561-fb3a3d760218" providerId="ADAL" clId="{D0E6185E-619E-4EB9-90AC-41E0E663FDEE}" dt="2024-11-15T11:55:08.822" v="2653"/>
          <ac:spMkLst>
            <pc:docMk/>
            <pc:sldMk cId="38230738" sldId="363"/>
            <ac:spMk id="54" creationId="{29C48FB9-8CC2-0EFB-DC4B-25183C9AB63B}"/>
          </ac:spMkLst>
        </pc:spChg>
        <pc:spChg chg="mod">
          <ac:chgData name="ENEKO LAZPITA SUINAGA" userId="03ca8ae1-9a00-4a22-9561-fb3a3d760218" providerId="ADAL" clId="{D0E6185E-619E-4EB9-90AC-41E0E663FDEE}" dt="2024-11-15T11:55:08.822" v="2653"/>
          <ac:spMkLst>
            <pc:docMk/>
            <pc:sldMk cId="38230738" sldId="363"/>
            <ac:spMk id="55" creationId="{7B21BDA9-BAF5-2310-8160-7D04FD470737}"/>
          </ac:spMkLst>
        </pc:spChg>
        <pc:spChg chg="mod">
          <ac:chgData name="ENEKO LAZPITA SUINAGA" userId="03ca8ae1-9a00-4a22-9561-fb3a3d760218" providerId="ADAL" clId="{D0E6185E-619E-4EB9-90AC-41E0E663FDEE}" dt="2024-11-15T11:55:08.822" v="2653"/>
          <ac:spMkLst>
            <pc:docMk/>
            <pc:sldMk cId="38230738" sldId="363"/>
            <ac:spMk id="1037" creationId="{43FA8CD4-3312-924B-5568-76784E02F069}"/>
          </ac:spMkLst>
        </pc:spChg>
        <pc:spChg chg="mod">
          <ac:chgData name="ENEKO LAZPITA SUINAGA" userId="03ca8ae1-9a00-4a22-9561-fb3a3d760218" providerId="ADAL" clId="{D0E6185E-619E-4EB9-90AC-41E0E663FDEE}" dt="2024-11-15T11:55:08.822" v="2653"/>
          <ac:spMkLst>
            <pc:docMk/>
            <pc:sldMk cId="38230738" sldId="363"/>
            <ac:spMk id="1040" creationId="{F35DDFEF-E190-3B72-5335-AAEDAC4F940D}"/>
          </ac:spMkLst>
        </pc:spChg>
        <pc:spChg chg="mod">
          <ac:chgData name="ENEKO LAZPITA SUINAGA" userId="03ca8ae1-9a00-4a22-9561-fb3a3d760218" providerId="ADAL" clId="{D0E6185E-619E-4EB9-90AC-41E0E663FDEE}" dt="2024-11-15T11:55:08.822" v="2653"/>
          <ac:spMkLst>
            <pc:docMk/>
            <pc:sldMk cId="38230738" sldId="363"/>
            <ac:spMk id="1041" creationId="{164BB46F-4D8C-647C-2474-082F572134F1}"/>
          </ac:spMkLst>
        </pc:spChg>
        <pc:spChg chg="mod">
          <ac:chgData name="ENEKO LAZPITA SUINAGA" userId="03ca8ae1-9a00-4a22-9561-fb3a3d760218" providerId="ADAL" clId="{D0E6185E-619E-4EB9-90AC-41E0E663FDEE}" dt="2024-11-15T11:55:08.822" v="2653"/>
          <ac:spMkLst>
            <pc:docMk/>
            <pc:sldMk cId="38230738" sldId="363"/>
            <ac:spMk id="1042" creationId="{D61BC8DB-1914-0547-9889-EFF194164992}"/>
          </ac:spMkLst>
        </pc:spChg>
        <pc:spChg chg="mod">
          <ac:chgData name="ENEKO LAZPITA SUINAGA" userId="03ca8ae1-9a00-4a22-9561-fb3a3d760218" providerId="ADAL" clId="{D0E6185E-619E-4EB9-90AC-41E0E663FDEE}" dt="2024-11-15T11:55:08.822" v="2653"/>
          <ac:spMkLst>
            <pc:docMk/>
            <pc:sldMk cId="38230738" sldId="363"/>
            <ac:spMk id="1043" creationId="{B9CF4916-C791-8C10-16CE-0E3E99F86AF1}"/>
          </ac:spMkLst>
        </pc:spChg>
        <pc:grpChg chg="del">
          <ac:chgData name="ENEKO LAZPITA SUINAGA" userId="03ca8ae1-9a00-4a22-9561-fb3a3d760218" providerId="ADAL" clId="{D0E6185E-619E-4EB9-90AC-41E0E663FDEE}" dt="2024-11-15T11:55:08.472" v="2652" actId="478"/>
          <ac:grpSpMkLst>
            <pc:docMk/>
            <pc:sldMk cId="38230738" sldId="363"/>
            <ac:grpSpMk id="2" creationId="{5B9D6625-CE69-D498-58BC-7468D9FEA033}"/>
          </ac:grpSpMkLst>
        </pc:grpChg>
        <pc:grpChg chg="add mod">
          <ac:chgData name="ENEKO LAZPITA SUINAGA" userId="03ca8ae1-9a00-4a22-9561-fb3a3d760218" providerId="ADAL" clId="{D0E6185E-619E-4EB9-90AC-41E0E663FDEE}" dt="2024-11-15T11:55:08.822" v="2653"/>
          <ac:grpSpMkLst>
            <pc:docMk/>
            <pc:sldMk cId="38230738" sldId="363"/>
            <ac:grpSpMk id="3" creationId="{A1F0C038-763C-8F3D-9C18-77AF591585B0}"/>
          </ac:grpSpMkLst>
        </pc:grpChg>
        <pc:grpChg chg="mod">
          <ac:chgData name="ENEKO LAZPITA SUINAGA" userId="03ca8ae1-9a00-4a22-9561-fb3a3d760218" providerId="ADAL" clId="{D0E6185E-619E-4EB9-90AC-41E0E663FDEE}" dt="2024-11-15T11:55:08.822" v="2653"/>
          <ac:grpSpMkLst>
            <pc:docMk/>
            <pc:sldMk cId="38230738" sldId="363"/>
            <ac:grpSpMk id="4" creationId="{6BDD315C-CD6A-F457-022B-C3F66B9EEBCB}"/>
          </ac:grpSpMkLst>
        </pc:grpChg>
        <pc:grpChg chg="add mod">
          <ac:chgData name="ENEKO LAZPITA SUINAGA" userId="03ca8ae1-9a00-4a22-9561-fb3a3d760218" providerId="ADAL" clId="{D0E6185E-619E-4EB9-90AC-41E0E663FDEE}" dt="2024-11-15T11:55:08.822" v="2653"/>
          <ac:grpSpMkLst>
            <pc:docMk/>
            <pc:sldMk cId="38230738" sldId="363"/>
            <ac:grpSpMk id="24" creationId="{DC013504-F218-C421-C9D1-CD28B31DB08A}"/>
          </ac:grpSpMkLst>
        </pc:grpChg>
        <pc:grpChg chg="add mod">
          <ac:chgData name="ENEKO LAZPITA SUINAGA" userId="03ca8ae1-9a00-4a22-9561-fb3a3d760218" providerId="ADAL" clId="{D0E6185E-619E-4EB9-90AC-41E0E663FDEE}" dt="2024-11-15T11:55:08.822" v="2653"/>
          <ac:grpSpMkLst>
            <pc:docMk/>
            <pc:sldMk cId="38230738" sldId="363"/>
            <ac:grpSpMk id="27" creationId="{CCE31384-231B-F6FF-12F5-41A742C7F818}"/>
          </ac:grpSpMkLst>
        </pc:grpChg>
        <pc:grpChg chg="mod">
          <ac:chgData name="ENEKO LAZPITA SUINAGA" userId="03ca8ae1-9a00-4a22-9561-fb3a3d760218" providerId="ADAL" clId="{D0E6185E-619E-4EB9-90AC-41E0E663FDEE}" dt="2024-11-15T11:55:08.822" v="2653"/>
          <ac:grpSpMkLst>
            <pc:docMk/>
            <pc:sldMk cId="38230738" sldId="363"/>
            <ac:grpSpMk id="29" creationId="{9BE89397-C7C4-8062-826C-4DCE469720A1}"/>
          </ac:grpSpMkLst>
        </pc:grpChg>
        <pc:grpChg chg="add mod">
          <ac:chgData name="ENEKO LAZPITA SUINAGA" userId="03ca8ae1-9a00-4a22-9561-fb3a3d760218" providerId="ADAL" clId="{D0E6185E-619E-4EB9-90AC-41E0E663FDEE}" dt="2024-11-15T11:55:08.822" v="2653"/>
          <ac:grpSpMkLst>
            <pc:docMk/>
            <pc:sldMk cId="38230738" sldId="363"/>
            <ac:grpSpMk id="32" creationId="{54CDEF5A-2411-2ADC-F207-8ED13777B566}"/>
          </ac:grpSpMkLst>
        </pc:grpChg>
        <pc:grpChg chg="mod">
          <ac:chgData name="ENEKO LAZPITA SUINAGA" userId="03ca8ae1-9a00-4a22-9561-fb3a3d760218" providerId="ADAL" clId="{D0E6185E-619E-4EB9-90AC-41E0E663FDEE}" dt="2024-11-15T11:55:08.822" v="2653"/>
          <ac:grpSpMkLst>
            <pc:docMk/>
            <pc:sldMk cId="38230738" sldId="363"/>
            <ac:grpSpMk id="34" creationId="{AF511416-EBA9-B437-965F-3064FF0AC7F0}"/>
          </ac:grpSpMkLst>
        </pc:grpChg>
        <pc:grpChg chg="add mod">
          <ac:chgData name="ENEKO LAZPITA SUINAGA" userId="03ca8ae1-9a00-4a22-9561-fb3a3d760218" providerId="ADAL" clId="{D0E6185E-619E-4EB9-90AC-41E0E663FDEE}" dt="2024-11-15T11:55:08.822" v="2653"/>
          <ac:grpSpMkLst>
            <pc:docMk/>
            <pc:sldMk cId="38230738" sldId="363"/>
            <ac:grpSpMk id="1036" creationId="{3882E9D3-CB57-3DB3-882B-16D729661475}"/>
          </ac:grpSpMkLst>
        </pc:grpChg>
        <pc:grpChg chg="mod">
          <ac:chgData name="ENEKO LAZPITA SUINAGA" userId="03ca8ae1-9a00-4a22-9561-fb3a3d760218" providerId="ADAL" clId="{D0E6185E-619E-4EB9-90AC-41E0E663FDEE}" dt="2024-11-15T11:55:08.822" v="2653"/>
          <ac:grpSpMkLst>
            <pc:docMk/>
            <pc:sldMk cId="38230738" sldId="363"/>
            <ac:grpSpMk id="1039" creationId="{EB43F796-7250-3816-2E49-0A161AB128CC}"/>
          </ac:grpSpMkLst>
        </pc:grpChg>
        <pc:grpChg chg="del">
          <ac:chgData name="ENEKO LAZPITA SUINAGA" userId="03ca8ae1-9a00-4a22-9561-fb3a3d760218" providerId="ADAL" clId="{D0E6185E-619E-4EB9-90AC-41E0E663FDEE}" dt="2024-11-15T11:55:08.472" v="2652" actId="478"/>
          <ac:grpSpMkLst>
            <pc:docMk/>
            <pc:sldMk cId="38230738" sldId="363"/>
            <ac:grpSpMk id="1105" creationId="{10BFD306-83A5-05CD-FB0C-B9342799F0CE}"/>
          </ac:grpSpMkLst>
        </pc:grpChg>
        <pc:grpChg chg="del">
          <ac:chgData name="ENEKO LAZPITA SUINAGA" userId="03ca8ae1-9a00-4a22-9561-fb3a3d760218" providerId="ADAL" clId="{D0E6185E-619E-4EB9-90AC-41E0E663FDEE}" dt="2024-11-15T11:55:08.472" v="2652" actId="478"/>
          <ac:grpSpMkLst>
            <pc:docMk/>
            <pc:sldMk cId="38230738" sldId="363"/>
            <ac:grpSpMk id="1109" creationId="{495CEF38-4552-3368-5413-4CA97E66B822}"/>
          </ac:grpSpMkLst>
        </pc:grpChg>
        <pc:grpChg chg="del">
          <ac:chgData name="ENEKO LAZPITA SUINAGA" userId="03ca8ae1-9a00-4a22-9561-fb3a3d760218" providerId="ADAL" clId="{D0E6185E-619E-4EB9-90AC-41E0E663FDEE}" dt="2024-11-15T11:55:08.472" v="2652" actId="478"/>
          <ac:grpSpMkLst>
            <pc:docMk/>
            <pc:sldMk cId="38230738" sldId="363"/>
            <ac:grpSpMk id="1162" creationId="{87CD1122-EE82-64A5-C4E2-576DD68724D9}"/>
          </ac:grpSpMkLst>
        </pc:grpChg>
        <pc:picChg chg="mod">
          <ac:chgData name="ENEKO LAZPITA SUINAGA" userId="03ca8ae1-9a00-4a22-9561-fb3a3d760218" providerId="ADAL" clId="{D0E6185E-619E-4EB9-90AC-41E0E663FDEE}" dt="2024-11-15T11:55:08.822" v="2653"/>
          <ac:picMkLst>
            <pc:docMk/>
            <pc:sldMk cId="38230738" sldId="363"/>
            <ac:picMk id="5" creationId="{E10939C1-4AD7-0FC7-5321-8AB856385DB2}"/>
          </ac:picMkLst>
        </pc:picChg>
        <pc:picChg chg="mod">
          <ac:chgData name="ENEKO LAZPITA SUINAGA" userId="03ca8ae1-9a00-4a22-9561-fb3a3d760218" providerId="ADAL" clId="{D0E6185E-619E-4EB9-90AC-41E0E663FDEE}" dt="2024-11-15T11:55:08.822" v="2653"/>
          <ac:picMkLst>
            <pc:docMk/>
            <pc:sldMk cId="38230738" sldId="363"/>
            <ac:picMk id="6" creationId="{C3BD6CA7-DCF1-D2AC-2885-3AB20232F9DC}"/>
          </ac:picMkLst>
        </pc:picChg>
        <pc:picChg chg="mod">
          <ac:chgData name="ENEKO LAZPITA SUINAGA" userId="03ca8ae1-9a00-4a22-9561-fb3a3d760218" providerId="ADAL" clId="{D0E6185E-619E-4EB9-90AC-41E0E663FDEE}" dt="2024-11-15T11:55:08.822" v="2653"/>
          <ac:picMkLst>
            <pc:docMk/>
            <pc:sldMk cId="38230738" sldId="363"/>
            <ac:picMk id="21" creationId="{1FAFB1E9-D601-1817-ADED-4BC14BCC9543}"/>
          </ac:picMkLst>
        </pc:picChg>
        <pc:picChg chg="mod">
          <ac:chgData name="ENEKO LAZPITA SUINAGA" userId="03ca8ae1-9a00-4a22-9561-fb3a3d760218" providerId="ADAL" clId="{D0E6185E-619E-4EB9-90AC-41E0E663FDEE}" dt="2024-11-15T11:55:08.822" v="2653"/>
          <ac:picMkLst>
            <pc:docMk/>
            <pc:sldMk cId="38230738" sldId="363"/>
            <ac:picMk id="23" creationId="{B0AED2B9-6FB6-5713-B132-32396BF6E4E1}"/>
          </ac:picMkLst>
        </pc:picChg>
        <pc:picChg chg="mod">
          <ac:chgData name="ENEKO LAZPITA SUINAGA" userId="03ca8ae1-9a00-4a22-9561-fb3a3d760218" providerId="ADAL" clId="{D0E6185E-619E-4EB9-90AC-41E0E663FDEE}" dt="2024-11-15T11:55:08.822" v="2653"/>
          <ac:picMkLst>
            <pc:docMk/>
            <pc:sldMk cId="38230738" sldId="363"/>
            <ac:picMk id="26" creationId="{8A926937-A494-36D2-BECF-60D9BA05A0B0}"/>
          </ac:picMkLst>
        </pc:picChg>
        <pc:cxnChg chg="mod">
          <ac:chgData name="ENEKO LAZPITA SUINAGA" userId="03ca8ae1-9a00-4a22-9561-fb3a3d760218" providerId="ADAL" clId="{D0E6185E-619E-4EB9-90AC-41E0E663FDEE}" dt="2024-11-15T11:55:08.822" v="2653"/>
          <ac:cxnSpMkLst>
            <pc:docMk/>
            <pc:sldMk cId="38230738" sldId="363"/>
            <ac:cxnSpMk id="31" creationId="{9A0F9F6F-2609-821E-EC1B-F99DDC104D85}"/>
          </ac:cxnSpMkLst>
        </pc:cxnChg>
        <pc:cxnChg chg="mod">
          <ac:chgData name="ENEKO LAZPITA SUINAGA" userId="03ca8ae1-9a00-4a22-9561-fb3a3d760218" providerId="ADAL" clId="{D0E6185E-619E-4EB9-90AC-41E0E663FDEE}" dt="2024-11-15T11:55:08.822" v="2653"/>
          <ac:cxnSpMkLst>
            <pc:docMk/>
            <pc:sldMk cId="38230738" sldId="363"/>
            <ac:cxnSpMk id="43" creationId="{6C69432D-4B40-7BC8-F44A-0671EA1E0576}"/>
          </ac:cxnSpMkLst>
        </pc:cxnChg>
        <pc:cxnChg chg="mod">
          <ac:chgData name="ENEKO LAZPITA SUINAGA" userId="03ca8ae1-9a00-4a22-9561-fb3a3d760218" providerId="ADAL" clId="{D0E6185E-619E-4EB9-90AC-41E0E663FDEE}" dt="2024-11-15T11:55:08.822" v="2653"/>
          <ac:cxnSpMkLst>
            <pc:docMk/>
            <pc:sldMk cId="38230738" sldId="363"/>
            <ac:cxnSpMk id="44" creationId="{252A6649-1A68-B6DE-8D3A-DA24D42E3D5B}"/>
          </ac:cxnSpMkLst>
        </pc:cxnChg>
        <pc:cxnChg chg="mod">
          <ac:chgData name="ENEKO LAZPITA SUINAGA" userId="03ca8ae1-9a00-4a22-9561-fb3a3d760218" providerId="ADAL" clId="{D0E6185E-619E-4EB9-90AC-41E0E663FDEE}" dt="2024-11-15T11:55:08.822" v="2653"/>
          <ac:cxnSpMkLst>
            <pc:docMk/>
            <pc:sldMk cId="38230738" sldId="363"/>
            <ac:cxnSpMk id="45" creationId="{94DC8826-C3D3-404D-D64E-89144AB89991}"/>
          </ac:cxnSpMkLst>
        </pc:cxnChg>
        <pc:cxnChg chg="mod">
          <ac:chgData name="ENEKO LAZPITA SUINAGA" userId="03ca8ae1-9a00-4a22-9561-fb3a3d760218" providerId="ADAL" clId="{D0E6185E-619E-4EB9-90AC-41E0E663FDEE}" dt="2024-11-15T11:55:08.822" v="2653"/>
          <ac:cxnSpMkLst>
            <pc:docMk/>
            <pc:sldMk cId="38230738" sldId="363"/>
            <ac:cxnSpMk id="46" creationId="{8134D89E-0F96-FB02-D0BE-24AAD11C84DF}"/>
          </ac:cxnSpMkLst>
        </pc:cxnChg>
        <pc:cxnChg chg="mod">
          <ac:chgData name="ENEKO LAZPITA SUINAGA" userId="03ca8ae1-9a00-4a22-9561-fb3a3d760218" providerId="ADAL" clId="{D0E6185E-619E-4EB9-90AC-41E0E663FDEE}" dt="2024-11-15T11:55:08.822" v="2653"/>
          <ac:cxnSpMkLst>
            <pc:docMk/>
            <pc:sldMk cId="38230738" sldId="363"/>
            <ac:cxnSpMk id="47" creationId="{8DEFD1F2-C459-A52F-8A9A-679F1ABB174C}"/>
          </ac:cxnSpMkLst>
        </pc:cxnChg>
        <pc:cxnChg chg="mod">
          <ac:chgData name="ENEKO LAZPITA SUINAGA" userId="03ca8ae1-9a00-4a22-9561-fb3a3d760218" providerId="ADAL" clId="{D0E6185E-619E-4EB9-90AC-41E0E663FDEE}" dt="2024-11-15T11:55:08.822" v="2653"/>
          <ac:cxnSpMkLst>
            <pc:docMk/>
            <pc:sldMk cId="38230738" sldId="363"/>
            <ac:cxnSpMk id="48" creationId="{3FE95D06-9C68-83F0-8DD9-7A8F19A5AC2B}"/>
          </ac:cxnSpMkLst>
        </pc:cxnChg>
        <pc:cxnChg chg="mod">
          <ac:chgData name="ENEKO LAZPITA SUINAGA" userId="03ca8ae1-9a00-4a22-9561-fb3a3d760218" providerId="ADAL" clId="{D0E6185E-619E-4EB9-90AC-41E0E663FDEE}" dt="2024-11-15T11:55:08.822" v="2653"/>
          <ac:cxnSpMkLst>
            <pc:docMk/>
            <pc:sldMk cId="38230738" sldId="363"/>
            <ac:cxnSpMk id="49" creationId="{F6B9B7C7-968D-7F22-C4D4-E17DCF5EB121}"/>
          </ac:cxnSpMkLst>
        </pc:cxnChg>
        <pc:cxnChg chg="mod">
          <ac:chgData name="ENEKO LAZPITA SUINAGA" userId="03ca8ae1-9a00-4a22-9561-fb3a3d760218" providerId="ADAL" clId="{D0E6185E-619E-4EB9-90AC-41E0E663FDEE}" dt="2024-11-15T11:55:08.822" v="2653"/>
          <ac:cxnSpMkLst>
            <pc:docMk/>
            <pc:sldMk cId="38230738" sldId="363"/>
            <ac:cxnSpMk id="50" creationId="{D8210E25-E0D6-6AF0-C24D-13FAE4794CAA}"/>
          </ac:cxnSpMkLst>
        </pc:cxnChg>
        <pc:cxnChg chg="mod">
          <ac:chgData name="ENEKO LAZPITA SUINAGA" userId="03ca8ae1-9a00-4a22-9561-fb3a3d760218" providerId="ADAL" clId="{D0E6185E-619E-4EB9-90AC-41E0E663FDEE}" dt="2024-11-15T11:55:08.822" v="2653"/>
          <ac:cxnSpMkLst>
            <pc:docMk/>
            <pc:sldMk cId="38230738" sldId="363"/>
            <ac:cxnSpMk id="56" creationId="{6E0EBAA9-4B7F-7D77-AEF2-1F406357A991}"/>
          </ac:cxnSpMkLst>
        </pc:cxnChg>
        <pc:cxnChg chg="mod">
          <ac:chgData name="ENEKO LAZPITA SUINAGA" userId="03ca8ae1-9a00-4a22-9561-fb3a3d760218" providerId="ADAL" clId="{D0E6185E-619E-4EB9-90AC-41E0E663FDEE}" dt="2024-11-15T11:55:08.822" v="2653"/>
          <ac:cxnSpMkLst>
            <pc:docMk/>
            <pc:sldMk cId="38230738" sldId="363"/>
            <ac:cxnSpMk id="57" creationId="{18344A39-EC43-5CCF-7C31-7D46657769E5}"/>
          </ac:cxnSpMkLst>
        </pc:cxnChg>
        <pc:cxnChg chg="mod">
          <ac:chgData name="ENEKO LAZPITA SUINAGA" userId="03ca8ae1-9a00-4a22-9561-fb3a3d760218" providerId="ADAL" clId="{D0E6185E-619E-4EB9-90AC-41E0E663FDEE}" dt="2024-11-15T11:55:08.822" v="2653"/>
          <ac:cxnSpMkLst>
            <pc:docMk/>
            <pc:sldMk cId="38230738" sldId="363"/>
            <ac:cxnSpMk id="58" creationId="{FBBA3AE1-2156-0A00-92E4-D921CD58C837}"/>
          </ac:cxnSpMkLst>
        </pc:cxnChg>
        <pc:cxnChg chg="mod">
          <ac:chgData name="ENEKO LAZPITA SUINAGA" userId="03ca8ae1-9a00-4a22-9561-fb3a3d760218" providerId="ADAL" clId="{D0E6185E-619E-4EB9-90AC-41E0E663FDEE}" dt="2024-11-15T11:55:08.822" v="2653"/>
          <ac:cxnSpMkLst>
            <pc:docMk/>
            <pc:sldMk cId="38230738" sldId="363"/>
            <ac:cxnSpMk id="59" creationId="{48E53435-4CD8-23F9-13D6-007293C7E13B}"/>
          </ac:cxnSpMkLst>
        </pc:cxnChg>
        <pc:cxnChg chg="mod">
          <ac:chgData name="ENEKO LAZPITA SUINAGA" userId="03ca8ae1-9a00-4a22-9561-fb3a3d760218" providerId="ADAL" clId="{D0E6185E-619E-4EB9-90AC-41E0E663FDEE}" dt="2024-11-15T11:55:08.822" v="2653"/>
          <ac:cxnSpMkLst>
            <pc:docMk/>
            <pc:sldMk cId="38230738" sldId="363"/>
            <ac:cxnSpMk id="60" creationId="{D3C048E9-F1E6-E459-9A97-990F04E01FC2}"/>
          </ac:cxnSpMkLst>
        </pc:cxnChg>
        <pc:cxnChg chg="mod">
          <ac:chgData name="ENEKO LAZPITA SUINAGA" userId="03ca8ae1-9a00-4a22-9561-fb3a3d760218" providerId="ADAL" clId="{D0E6185E-619E-4EB9-90AC-41E0E663FDEE}" dt="2024-11-15T11:55:08.822" v="2653"/>
          <ac:cxnSpMkLst>
            <pc:docMk/>
            <pc:sldMk cId="38230738" sldId="363"/>
            <ac:cxnSpMk id="61" creationId="{BF7AB983-97A6-FF84-2A80-49F18AA9FF5B}"/>
          </ac:cxnSpMkLst>
        </pc:cxnChg>
        <pc:cxnChg chg="mod">
          <ac:chgData name="ENEKO LAZPITA SUINAGA" userId="03ca8ae1-9a00-4a22-9561-fb3a3d760218" providerId="ADAL" clId="{D0E6185E-619E-4EB9-90AC-41E0E663FDEE}" dt="2024-11-15T11:55:08.822" v="2653"/>
          <ac:cxnSpMkLst>
            <pc:docMk/>
            <pc:sldMk cId="38230738" sldId="363"/>
            <ac:cxnSpMk id="62" creationId="{5F92A4F5-65F9-A3CE-1764-EC440799D930}"/>
          </ac:cxnSpMkLst>
        </pc:cxnChg>
        <pc:cxnChg chg="mod">
          <ac:chgData name="ENEKO LAZPITA SUINAGA" userId="03ca8ae1-9a00-4a22-9561-fb3a3d760218" providerId="ADAL" clId="{D0E6185E-619E-4EB9-90AC-41E0E663FDEE}" dt="2024-11-15T11:55:08.822" v="2653"/>
          <ac:cxnSpMkLst>
            <pc:docMk/>
            <pc:sldMk cId="38230738" sldId="363"/>
            <ac:cxnSpMk id="63" creationId="{CDA275C5-BD9D-5209-9180-BD3B7E1EDB02}"/>
          </ac:cxnSpMkLst>
        </pc:cxnChg>
        <pc:cxnChg chg="mod">
          <ac:chgData name="ENEKO LAZPITA SUINAGA" userId="03ca8ae1-9a00-4a22-9561-fb3a3d760218" providerId="ADAL" clId="{D0E6185E-619E-4EB9-90AC-41E0E663FDEE}" dt="2024-11-15T11:55:08.822" v="2653"/>
          <ac:cxnSpMkLst>
            <pc:docMk/>
            <pc:sldMk cId="38230738" sldId="363"/>
            <ac:cxnSpMk id="1024" creationId="{64773521-7F82-454F-537D-A41B387CAFE7}"/>
          </ac:cxnSpMkLst>
        </pc:cxnChg>
        <pc:cxnChg chg="mod">
          <ac:chgData name="ENEKO LAZPITA SUINAGA" userId="03ca8ae1-9a00-4a22-9561-fb3a3d760218" providerId="ADAL" clId="{D0E6185E-619E-4EB9-90AC-41E0E663FDEE}" dt="2024-11-15T11:55:08.822" v="2653"/>
          <ac:cxnSpMkLst>
            <pc:docMk/>
            <pc:sldMk cId="38230738" sldId="363"/>
            <ac:cxnSpMk id="1025" creationId="{429F92F3-5F5F-00D2-FD3B-3E4270C0CB53}"/>
          </ac:cxnSpMkLst>
        </pc:cxnChg>
        <pc:cxnChg chg="mod">
          <ac:chgData name="ENEKO LAZPITA SUINAGA" userId="03ca8ae1-9a00-4a22-9561-fb3a3d760218" providerId="ADAL" clId="{D0E6185E-619E-4EB9-90AC-41E0E663FDEE}" dt="2024-11-15T11:55:08.822" v="2653"/>
          <ac:cxnSpMkLst>
            <pc:docMk/>
            <pc:sldMk cId="38230738" sldId="363"/>
            <ac:cxnSpMk id="1026" creationId="{01F5C7DE-9A85-6D39-1EF9-7F8EAAFC096E}"/>
          </ac:cxnSpMkLst>
        </pc:cxnChg>
        <pc:cxnChg chg="mod">
          <ac:chgData name="ENEKO LAZPITA SUINAGA" userId="03ca8ae1-9a00-4a22-9561-fb3a3d760218" providerId="ADAL" clId="{D0E6185E-619E-4EB9-90AC-41E0E663FDEE}" dt="2024-11-15T11:55:08.822" v="2653"/>
          <ac:cxnSpMkLst>
            <pc:docMk/>
            <pc:sldMk cId="38230738" sldId="363"/>
            <ac:cxnSpMk id="1027" creationId="{96C65C29-2BB1-F49E-7D99-C4BFE27BCD60}"/>
          </ac:cxnSpMkLst>
        </pc:cxnChg>
        <pc:cxnChg chg="mod">
          <ac:chgData name="ENEKO LAZPITA SUINAGA" userId="03ca8ae1-9a00-4a22-9561-fb3a3d760218" providerId="ADAL" clId="{D0E6185E-619E-4EB9-90AC-41E0E663FDEE}" dt="2024-11-15T11:55:08.822" v="2653"/>
          <ac:cxnSpMkLst>
            <pc:docMk/>
            <pc:sldMk cId="38230738" sldId="363"/>
            <ac:cxnSpMk id="1028" creationId="{521CD95F-A234-0E54-6238-CB2C7CA9BA82}"/>
          </ac:cxnSpMkLst>
        </pc:cxnChg>
        <pc:cxnChg chg="mod">
          <ac:chgData name="ENEKO LAZPITA SUINAGA" userId="03ca8ae1-9a00-4a22-9561-fb3a3d760218" providerId="ADAL" clId="{D0E6185E-619E-4EB9-90AC-41E0E663FDEE}" dt="2024-11-15T11:55:08.822" v="2653"/>
          <ac:cxnSpMkLst>
            <pc:docMk/>
            <pc:sldMk cId="38230738" sldId="363"/>
            <ac:cxnSpMk id="1029" creationId="{ED471457-1D1D-A50B-CBAB-11591753F128}"/>
          </ac:cxnSpMkLst>
        </pc:cxnChg>
        <pc:cxnChg chg="mod">
          <ac:chgData name="ENEKO LAZPITA SUINAGA" userId="03ca8ae1-9a00-4a22-9561-fb3a3d760218" providerId="ADAL" clId="{D0E6185E-619E-4EB9-90AC-41E0E663FDEE}" dt="2024-11-15T11:55:08.822" v="2653"/>
          <ac:cxnSpMkLst>
            <pc:docMk/>
            <pc:sldMk cId="38230738" sldId="363"/>
            <ac:cxnSpMk id="1030" creationId="{E87FF20A-464F-6189-FE9F-F03E1A9D37FC}"/>
          </ac:cxnSpMkLst>
        </pc:cxnChg>
        <pc:cxnChg chg="mod">
          <ac:chgData name="ENEKO LAZPITA SUINAGA" userId="03ca8ae1-9a00-4a22-9561-fb3a3d760218" providerId="ADAL" clId="{D0E6185E-619E-4EB9-90AC-41E0E663FDEE}" dt="2024-11-15T11:55:08.822" v="2653"/>
          <ac:cxnSpMkLst>
            <pc:docMk/>
            <pc:sldMk cId="38230738" sldId="363"/>
            <ac:cxnSpMk id="1031" creationId="{1F36CFDC-85AF-E6F0-D57B-6EC631059E67}"/>
          </ac:cxnSpMkLst>
        </pc:cxnChg>
        <pc:cxnChg chg="mod">
          <ac:chgData name="ENEKO LAZPITA SUINAGA" userId="03ca8ae1-9a00-4a22-9561-fb3a3d760218" providerId="ADAL" clId="{D0E6185E-619E-4EB9-90AC-41E0E663FDEE}" dt="2024-11-15T11:55:08.822" v="2653"/>
          <ac:cxnSpMkLst>
            <pc:docMk/>
            <pc:sldMk cId="38230738" sldId="363"/>
            <ac:cxnSpMk id="1032" creationId="{ED8DA192-6FA6-EC12-B6BE-50389B0770E2}"/>
          </ac:cxnSpMkLst>
        </pc:cxnChg>
        <pc:cxnChg chg="mod">
          <ac:chgData name="ENEKO LAZPITA SUINAGA" userId="03ca8ae1-9a00-4a22-9561-fb3a3d760218" providerId="ADAL" clId="{D0E6185E-619E-4EB9-90AC-41E0E663FDEE}" dt="2024-11-15T11:55:08.822" v="2653"/>
          <ac:cxnSpMkLst>
            <pc:docMk/>
            <pc:sldMk cId="38230738" sldId="363"/>
            <ac:cxnSpMk id="1033" creationId="{A8CFA67D-6C16-5BEB-37AB-7AEF9E403FC7}"/>
          </ac:cxnSpMkLst>
        </pc:cxnChg>
        <pc:cxnChg chg="mod">
          <ac:chgData name="ENEKO LAZPITA SUINAGA" userId="03ca8ae1-9a00-4a22-9561-fb3a3d760218" providerId="ADAL" clId="{D0E6185E-619E-4EB9-90AC-41E0E663FDEE}" dt="2024-11-15T11:55:08.822" v="2653"/>
          <ac:cxnSpMkLst>
            <pc:docMk/>
            <pc:sldMk cId="38230738" sldId="363"/>
            <ac:cxnSpMk id="1034" creationId="{E7BF15E6-702B-01CB-638E-82FD8E0DF717}"/>
          </ac:cxnSpMkLst>
        </pc:cxnChg>
        <pc:cxnChg chg="mod">
          <ac:chgData name="ENEKO LAZPITA SUINAGA" userId="03ca8ae1-9a00-4a22-9561-fb3a3d760218" providerId="ADAL" clId="{D0E6185E-619E-4EB9-90AC-41E0E663FDEE}" dt="2024-11-15T11:55:08.822" v="2653"/>
          <ac:cxnSpMkLst>
            <pc:docMk/>
            <pc:sldMk cId="38230738" sldId="363"/>
            <ac:cxnSpMk id="1035" creationId="{73C62F80-BCCC-F6DE-BBCB-1C768933BF84}"/>
          </ac:cxnSpMkLst>
        </pc:cxnChg>
        <pc:cxnChg chg="mod">
          <ac:chgData name="ENEKO LAZPITA SUINAGA" userId="03ca8ae1-9a00-4a22-9561-fb3a3d760218" providerId="ADAL" clId="{D0E6185E-619E-4EB9-90AC-41E0E663FDEE}" dt="2024-11-15T11:55:08.472" v="2652" actId="478"/>
          <ac:cxnSpMkLst>
            <pc:docMk/>
            <pc:sldMk cId="38230738" sldId="363"/>
            <ac:cxnSpMk id="1129" creationId="{52ACEE2D-4C5D-8061-8C09-85809EBEDEB1}"/>
          </ac:cxnSpMkLst>
        </pc:cxnChg>
        <pc:cxnChg chg="mod">
          <ac:chgData name="ENEKO LAZPITA SUINAGA" userId="03ca8ae1-9a00-4a22-9561-fb3a3d760218" providerId="ADAL" clId="{D0E6185E-619E-4EB9-90AC-41E0E663FDEE}" dt="2024-11-15T11:55:08.472" v="2652" actId="478"/>
          <ac:cxnSpMkLst>
            <pc:docMk/>
            <pc:sldMk cId="38230738" sldId="363"/>
            <ac:cxnSpMk id="1130" creationId="{DB43B178-BD74-DF14-E6C6-1A5A95BC37FF}"/>
          </ac:cxnSpMkLst>
        </pc:cxnChg>
        <pc:cxnChg chg="mod">
          <ac:chgData name="ENEKO LAZPITA SUINAGA" userId="03ca8ae1-9a00-4a22-9561-fb3a3d760218" providerId="ADAL" clId="{D0E6185E-619E-4EB9-90AC-41E0E663FDEE}" dt="2024-11-15T11:55:08.472" v="2652" actId="478"/>
          <ac:cxnSpMkLst>
            <pc:docMk/>
            <pc:sldMk cId="38230738" sldId="363"/>
            <ac:cxnSpMk id="1131" creationId="{D2DBE030-3058-C145-C446-AAD0DEBC233E}"/>
          </ac:cxnSpMkLst>
        </pc:cxnChg>
        <pc:cxnChg chg="mod">
          <ac:chgData name="ENEKO LAZPITA SUINAGA" userId="03ca8ae1-9a00-4a22-9561-fb3a3d760218" providerId="ADAL" clId="{D0E6185E-619E-4EB9-90AC-41E0E663FDEE}" dt="2024-11-15T11:55:08.472" v="2652" actId="478"/>
          <ac:cxnSpMkLst>
            <pc:docMk/>
            <pc:sldMk cId="38230738" sldId="363"/>
            <ac:cxnSpMk id="1132" creationId="{8DA4F7B1-5BBD-12FF-9616-81DFF4798E8B}"/>
          </ac:cxnSpMkLst>
        </pc:cxnChg>
        <pc:cxnChg chg="mod">
          <ac:chgData name="ENEKO LAZPITA SUINAGA" userId="03ca8ae1-9a00-4a22-9561-fb3a3d760218" providerId="ADAL" clId="{D0E6185E-619E-4EB9-90AC-41E0E663FDEE}" dt="2024-11-15T11:55:08.472" v="2652" actId="478"/>
          <ac:cxnSpMkLst>
            <pc:docMk/>
            <pc:sldMk cId="38230738" sldId="363"/>
            <ac:cxnSpMk id="1133" creationId="{54A06FEB-C00E-C505-95A1-AE1F3741631F}"/>
          </ac:cxnSpMkLst>
        </pc:cxnChg>
        <pc:cxnChg chg="mod">
          <ac:chgData name="ENEKO LAZPITA SUINAGA" userId="03ca8ae1-9a00-4a22-9561-fb3a3d760218" providerId="ADAL" clId="{D0E6185E-619E-4EB9-90AC-41E0E663FDEE}" dt="2024-11-15T11:55:08.472" v="2652" actId="478"/>
          <ac:cxnSpMkLst>
            <pc:docMk/>
            <pc:sldMk cId="38230738" sldId="363"/>
            <ac:cxnSpMk id="1134" creationId="{CC208021-81B3-FCB7-030A-B25118455E3F}"/>
          </ac:cxnSpMkLst>
        </pc:cxnChg>
        <pc:cxnChg chg="mod">
          <ac:chgData name="ENEKO LAZPITA SUINAGA" userId="03ca8ae1-9a00-4a22-9561-fb3a3d760218" providerId="ADAL" clId="{D0E6185E-619E-4EB9-90AC-41E0E663FDEE}" dt="2024-11-15T11:55:08.472" v="2652" actId="478"/>
          <ac:cxnSpMkLst>
            <pc:docMk/>
            <pc:sldMk cId="38230738" sldId="363"/>
            <ac:cxnSpMk id="1135" creationId="{9FD561D5-9268-F3A2-D5BA-8885370CBC4D}"/>
          </ac:cxnSpMkLst>
        </pc:cxnChg>
        <pc:cxnChg chg="mod">
          <ac:chgData name="ENEKO LAZPITA SUINAGA" userId="03ca8ae1-9a00-4a22-9561-fb3a3d760218" providerId="ADAL" clId="{D0E6185E-619E-4EB9-90AC-41E0E663FDEE}" dt="2024-11-15T11:55:08.472" v="2652" actId="478"/>
          <ac:cxnSpMkLst>
            <pc:docMk/>
            <pc:sldMk cId="38230738" sldId="363"/>
            <ac:cxnSpMk id="1136" creationId="{B786E9B1-616C-388F-C883-33C994AE3AF4}"/>
          </ac:cxnSpMkLst>
        </pc:cxnChg>
        <pc:cxnChg chg="mod">
          <ac:chgData name="ENEKO LAZPITA SUINAGA" userId="03ca8ae1-9a00-4a22-9561-fb3a3d760218" providerId="ADAL" clId="{D0E6185E-619E-4EB9-90AC-41E0E663FDEE}" dt="2024-11-15T11:55:08.472" v="2652" actId="478"/>
          <ac:cxnSpMkLst>
            <pc:docMk/>
            <pc:sldMk cId="38230738" sldId="363"/>
            <ac:cxnSpMk id="1142" creationId="{EB8F83CD-4A43-03E1-9936-9285D57B1C9D}"/>
          </ac:cxnSpMkLst>
        </pc:cxnChg>
        <pc:cxnChg chg="mod">
          <ac:chgData name="ENEKO LAZPITA SUINAGA" userId="03ca8ae1-9a00-4a22-9561-fb3a3d760218" providerId="ADAL" clId="{D0E6185E-619E-4EB9-90AC-41E0E663FDEE}" dt="2024-11-15T11:55:08.472" v="2652" actId="478"/>
          <ac:cxnSpMkLst>
            <pc:docMk/>
            <pc:sldMk cId="38230738" sldId="363"/>
            <ac:cxnSpMk id="1143" creationId="{C0733DEB-DF9A-4D4F-A97C-31EE7B35B59C}"/>
          </ac:cxnSpMkLst>
        </pc:cxnChg>
        <pc:cxnChg chg="mod">
          <ac:chgData name="ENEKO LAZPITA SUINAGA" userId="03ca8ae1-9a00-4a22-9561-fb3a3d760218" providerId="ADAL" clId="{D0E6185E-619E-4EB9-90AC-41E0E663FDEE}" dt="2024-11-15T11:55:08.472" v="2652" actId="478"/>
          <ac:cxnSpMkLst>
            <pc:docMk/>
            <pc:sldMk cId="38230738" sldId="363"/>
            <ac:cxnSpMk id="1144" creationId="{0D298E0D-1BA1-F211-CCC7-708E24262FDD}"/>
          </ac:cxnSpMkLst>
        </pc:cxnChg>
        <pc:cxnChg chg="mod">
          <ac:chgData name="ENEKO LAZPITA SUINAGA" userId="03ca8ae1-9a00-4a22-9561-fb3a3d760218" providerId="ADAL" clId="{D0E6185E-619E-4EB9-90AC-41E0E663FDEE}" dt="2024-11-15T11:55:08.472" v="2652" actId="478"/>
          <ac:cxnSpMkLst>
            <pc:docMk/>
            <pc:sldMk cId="38230738" sldId="363"/>
            <ac:cxnSpMk id="1145" creationId="{4EEBF364-4944-E62F-167C-6EAF6AA1E3D1}"/>
          </ac:cxnSpMkLst>
        </pc:cxnChg>
        <pc:cxnChg chg="mod">
          <ac:chgData name="ENEKO LAZPITA SUINAGA" userId="03ca8ae1-9a00-4a22-9561-fb3a3d760218" providerId="ADAL" clId="{D0E6185E-619E-4EB9-90AC-41E0E663FDEE}" dt="2024-11-15T11:55:08.472" v="2652" actId="478"/>
          <ac:cxnSpMkLst>
            <pc:docMk/>
            <pc:sldMk cId="38230738" sldId="363"/>
            <ac:cxnSpMk id="1146" creationId="{E48CA2EE-4F25-6709-9775-7AC04D9B57EC}"/>
          </ac:cxnSpMkLst>
        </pc:cxnChg>
        <pc:cxnChg chg="mod">
          <ac:chgData name="ENEKO LAZPITA SUINAGA" userId="03ca8ae1-9a00-4a22-9561-fb3a3d760218" providerId="ADAL" clId="{D0E6185E-619E-4EB9-90AC-41E0E663FDEE}" dt="2024-11-15T11:55:08.472" v="2652" actId="478"/>
          <ac:cxnSpMkLst>
            <pc:docMk/>
            <pc:sldMk cId="38230738" sldId="363"/>
            <ac:cxnSpMk id="1147" creationId="{4B07023A-291F-03E9-B7EE-BFF864D06C5B}"/>
          </ac:cxnSpMkLst>
        </pc:cxnChg>
        <pc:cxnChg chg="mod">
          <ac:chgData name="ENEKO LAZPITA SUINAGA" userId="03ca8ae1-9a00-4a22-9561-fb3a3d760218" providerId="ADAL" clId="{D0E6185E-619E-4EB9-90AC-41E0E663FDEE}" dt="2024-11-15T11:55:08.472" v="2652" actId="478"/>
          <ac:cxnSpMkLst>
            <pc:docMk/>
            <pc:sldMk cId="38230738" sldId="363"/>
            <ac:cxnSpMk id="1148" creationId="{0087809A-3529-CFCF-E5A4-F13C99DA1198}"/>
          </ac:cxnSpMkLst>
        </pc:cxnChg>
        <pc:cxnChg chg="mod">
          <ac:chgData name="ENEKO LAZPITA SUINAGA" userId="03ca8ae1-9a00-4a22-9561-fb3a3d760218" providerId="ADAL" clId="{D0E6185E-619E-4EB9-90AC-41E0E663FDEE}" dt="2024-11-15T11:55:08.472" v="2652" actId="478"/>
          <ac:cxnSpMkLst>
            <pc:docMk/>
            <pc:sldMk cId="38230738" sldId="363"/>
            <ac:cxnSpMk id="1149" creationId="{5A714FE7-3044-A92D-38C3-72EEE19E9F41}"/>
          </ac:cxnSpMkLst>
        </pc:cxnChg>
        <pc:cxnChg chg="mod">
          <ac:chgData name="ENEKO LAZPITA SUINAGA" userId="03ca8ae1-9a00-4a22-9561-fb3a3d760218" providerId="ADAL" clId="{D0E6185E-619E-4EB9-90AC-41E0E663FDEE}" dt="2024-11-15T11:55:08.472" v="2652" actId="478"/>
          <ac:cxnSpMkLst>
            <pc:docMk/>
            <pc:sldMk cId="38230738" sldId="363"/>
            <ac:cxnSpMk id="1150" creationId="{9EA810B0-8778-6F0B-57B6-D8344A7241FC}"/>
          </ac:cxnSpMkLst>
        </pc:cxnChg>
        <pc:cxnChg chg="mod">
          <ac:chgData name="ENEKO LAZPITA SUINAGA" userId="03ca8ae1-9a00-4a22-9561-fb3a3d760218" providerId="ADAL" clId="{D0E6185E-619E-4EB9-90AC-41E0E663FDEE}" dt="2024-11-15T11:55:08.472" v="2652" actId="478"/>
          <ac:cxnSpMkLst>
            <pc:docMk/>
            <pc:sldMk cId="38230738" sldId="363"/>
            <ac:cxnSpMk id="1151" creationId="{AF3E07C7-C75F-178F-CA56-E0DB988BB9F9}"/>
          </ac:cxnSpMkLst>
        </pc:cxnChg>
        <pc:cxnChg chg="mod">
          <ac:chgData name="ENEKO LAZPITA SUINAGA" userId="03ca8ae1-9a00-4a22-9561-fb3a3d760218" providerId="ADAL" clId="{D0E6185E-619E-4EB9-90AC-41E0E663FDEE}" dt="2024-11-15T11:55:08.472" v="2652" actId="478"/>
          <ac:cxnSpMkLst>
            <pc:docMk/>
            <pc:sldMk cId="38230738" sldId="363"/>
            <ac:cxnSpMk id="1152" creationId="{C32392A8-AE43-6B75-4EB4-8902B62B8EC1}"/>
          </ac:cxnSpMkLst>
        </pc:cxnChg>
        <pc:cxnChg chg="mod">
          <ac:chgData name="ENEKO LAZPITA SUINAGA" userId="03ca8ae1-9a00-4a22-9561-fb3a3d760218" providerId="ADAL" clId="{D0E6185E-619E-4EB9-90AC-41E0E663FDEE}" dt="2024-11-15T11:55:08.472" v="2652" actId="478"/>
          <ac:cxnSpMkLst>
            <pc:docMk/>
            <pc:sldMk cId="38230738" sldId="363"/>
            <ac:cxnSpMk id="1153" creationId="{494D05C0-B3A8-2E49-DD70-BE8E8322E378}"/>
          </ac:cxnSpMkLst>
        </pc:cxnChg>
        <pc:cxnChg chg="mod">
          <ac:chgData name="ENEKO LAZPITA SUINAGA" userId="03ca8ae1-9a00-4a22-9561-fb3a3d760218" providerId="ADAL" clId="{D0E6185E-619E-4EB9-90AC-41E0E663FDEE}" dt="2024-11-15T11:55:08.472" v="2652" actId="478"/>
          <ac:cxnSpMkLst>
            <pc:docMk/>
            <pc:sldMk cId="38230738" sldId="363"/>
            <ac:cxnSpMk id="1154" creationId="{18B51744-20AE-5A45-CE52-B6EEAE6E3D3C}"/>
          </ac:cxnSpMkLst>
        </pc:cxnChg>
        <pc:cxnChg chg="mod">
          <ac:chgData name="ENEKO LAZPITA SUINAGA" userId="03ca8ae1-9a00-4a22-9561-fb3a3d760218" providerId="ADAL" clId="{D0E6185E-619E-4EB9-90AC-41E0E663FDEE}" dt="2024-11-15T11:55:08.472" v="2652" actId="478"/>
          <ac:cxnSpMkLst>
            <pc:docMk/>
            <pc:sldMk cId="38230738" sldId="363"/>
            <ac:cxnSpMk id="1155" creationId="{FBF2E4CD-2B6A-F70F-958F-EC07A248C606}"/>
          </ac:cxnSpMkLst>
        </pc:cxnChg>
        <pc:cxnChg chg="mod">
          <ac:chgData name="ENEKO LAZPITA SUINAGA" userId="03ca8ae1-9a00-4a22-9561-fb3a3d760218" providerId="ADAL" clId="{D0E6185E-619E-4EB9-90AC-41E0E663FDEE}" dt="2024-11-15T11:55:08.472" v="2652" actId="478"/>
          <ac:cxnSpMkLst>
            <pc:docMk/>
            <pc:sldMk cId="38230738" sldId="363"/>
            <ac:cxnSpMk id="1156" creationId="{50B52B24-4604-D605-C791-44719A538592}"/>
          </ac:cxnSpMkLst>
        </pc:cxnChg>
        <pc:cxnChg chg="mod">
          <ac:chgData name="ENEKO LAZPITA SUINAGA" userId="03ca8ae1-9a00-4a22-9561-fb3a3d760218" providerId="ADAL" clId="{D0E6185E-619E-4EB9-90AC-41E0E663FDEE}" dt="2024-11-15T11:55:08.472" v="2652" actId="478"/>
          <ac:cxnSpMkLst>
            <pc:docMk/>
            <pc:sldMk cId="38230738" sldId="363"/>
            <ac:cxnSpMk id="1157" creationId="{0CD17634-9C9C-3AC3-0F74-6ACA2D3ED4DD}"/>
          </ac:cxnSpMkLst>
        </pc:cxnChg>
        <pc:cxnChg chg="mod">
          <ac:chgData name="ENEKO LAZPITA SUINAGA" userId="03ca8ae1-9a00-4a22-9561-fb3a3d760218" providerId="ADAL" clId="{D0E6185E-619E-4EB9-90AC-41E0E663FDEE}" dt="2024-11-15T11:55:08.472" v="2652" actId="478"/>
          <ac:cxnSpMkLst>
            <pc:docMk/>
            <pc:sldMk cId="38230738" sldId="363"/>
            <ac:cxnSpMk id="1158" creationId="{A4EA7ED3-37FD-44BB-1788-3D4ABAEC8728}"/>
          </ac:cxnSpMkLst>
        </pc:cxnChg>
        <pc:cxnChg chg="mod">
          <ac:chgData name="ENEKO LAZPITA SUINAGA" userId="03ca8ae1-9a00-4a22-9561-fb3a3d760218" providerId="ADAL" clId="{D0E6185E-619E-4EB9-90AC-41E0E663FDEE}" dt="2024-11-15T11:55:08.472" v="2652" actId="478"/>
          <ac:cxnSpMkLst>
            <pc:docMk/>
            <pc:sldMk cId="38230738" sldId="363"/>
            <ac:cxnSpMk id="1159" creationId="{5563261F-359A-CDE1-B131-F5F18A6108C9}"/>
          </ac:cxnSpMkLst>
        </pc:cxnChg>
        <pc:cxnChg chg="mod">
          <ac:chgData name="ENEKO LAZPITA SUINAGA" userId="03ca8ae1-9a00-4a22-9561-fb3a3d760218" providerId="ADAL" clId="{D0E6185E-619E-4EB9-90AC-41E0E663FDEE}" dt="2024-11-15T11:55:08.472" v="2652" actId="478"/>
          <ac:cxnSpMkLst>
            <pc:docMk/>
            <pc:sldMk cId="38230738" sldId="363"/>
            <ac:cxnSpMk id="1160" creationId="{47B48843-7E1C-BF27-97BE-6FD1C7D72CAB}"/>
          </ac:cxnSpMkLst>
        </pc:cxnChg>
        <pc:cxnChg chg="mod">
          <ac:chgData name="ENEKO LAZPITA SUINAGA" userId="03ca8ae1-9a00-4a22-9561-fb3a3d760218" providerId="ADAL" clId="{D0E6185E-619E-4EB9-90AC-41E0E663FDEE}" dt="2024-11-15T11:55:08.472" v="2652" actId="478"/>
          <ac:cxnSpMkLst>
            <pc:docMk/>
            <pc:sldMk cId="38230738" sldId="363"/>
            <ac:cxnSpMk id="1161" creationId="{4D5423C7-E23E-A361-8AD1-6FBDB1EEB762}"/>
          </ac:cxnSpMkLst>
        </pc:cxnChg>
      </pc:sldChg>
      <pc:sldChg chg="addSp delSp modSp del mod modAnim">
        <pc:chgData name="ENEKO LAZPITA SUINAGA" userId="03ca8ae1-9a00-4a22-9561-fb3a3d760218" providerId="ADAL" clId="{D0E6185E-619E-4EB9-90AC-41E0E663FDEE}" dt="2024-11-18T11:52:13.432" v="6723" actId="47"/>
        <pc:sldMkLst>
          <pc:docMk/>
          <pc:sldMk cId="508263590" sldId="364"/>
        </pc:sldMkLst>
        <pc:spChg chg="mod">
          <ac:chgData name="ENEKO LAZPITA SUINAGA" userId="03ca8ae1-9a00-4a22-9561-fb3a3d760218" providerId="ADAL" clId="{D0E6185E-619E-4EB9-90AC-41E0E663FDEE}" dt="2024-11-15T11:55:00.590" v="2651"/>
          <ac:spMkLst>
            <pc:docMk/>
            <pc:sldMk cId="508263590" sldId="364"/>
            <ac:spMk id="9" creationId="{A19578D5-C7D2-A18F-D689-2F978D626C59}"/>
          </ac:spMkLst>
        </pc:spChg>
        <pc:spChg chg="mod">
          <ac:chgData name="ENEKO LAZPITA SUINAGA" userId="03ca8ae1-9a00-4a22-9561-fb3a3d760218" providerId="ADAL" clId="{D0E6185E-619E-4EB9-90AC-41E0E663FDEE}" dt="2024-11-15T11:55:00.590" v="2651"/>
          <ac:spMkLst>
            <pc:docMk/>
            <pc:sldMk cId="508263590" sldId="364"/>
            <ac:spMk id="1027" creationId="{BF6640A8-054E-AFA1-B257-69CB60C96CBE}"/>
          </ac:spMkLst>
        </pc:spChg>
        <pc:spChg chg="mod">
          <ac:chgData name="ENEKO LAZPITA SUINAGA" userId="03ca8ae1-9a00-4a22-9561-fb3a3d760218" providerId="ADAL" clId="{D0E6185E-619E-4EB9-90AC-41E0E663FDEE}" dt="2024-11-15T11:55:00.590" v="2651"/>
          <ac:spMkLst>
            <pc:docMk/>
            <pc:sldMk cId="508263590" sldId="364"/>
            <ac:spMk id="1033" creationId="{3222DC70-BA1C-6402-0201-EB6D35E03AA4}"/>
          </ac:spMkLst>
        </pc:spChg>
        <pc:spChg chg="mod">
          <ac:chgData name="ENEKO LAZPITA SUINAGA" userId="03ca8ae1-9a00-4a22-9561-fb3a3d760218" providerId="ADAL" clId="{D0E6185E-619E-4EB9-90AC-41E0E663FDEE}" dt="2024-11-15T11:55:00.590" v="2651"/>
          <ac:spMkLst>
            <pc:docMk/>
            <pc:sldMk cId="508263590" sldId="364"/>
            <ac:spMk id="1036" creationId="{4335ED47-ECBF-3055-F907-38B4935C3B15}"/>
          </ac:spMkLst>
        </pc:spChg>
        <pc:spChg chg="mod">
          <ac:chgData name="ENEKO LAZPITA SUINAGA" userId="03ca8ae1-9a00-4a22-9561-fb3a3d760218" providerId="ADAL" clId="{D0E6185E-619E-4EB9-90AC-41E0E663FDEE}" dt="2024-11-15T11:55:00.590" v="2651"/>
          <ac:spMkLst>
            <pc:docMk/>
            <pc:sldMk cId="508263590" sldId="364"/>
            <ac:spMk id="1039" creationId="{794DFD78-B587-014E-75CD-DFCA2D94F0D4}"/>
          </ac:spMkLst>
        </pc:spChg>
        <pc:spChg chg="mod">
          <ac:chgData name="ENEKO LAZPITA SUINAGA" userId="03ca8ae1-9a00-4a22-9561-fb3a3d760218" providerId="ADAL" clId="{D0E6185E-619E-4EB9-90AC-41E0E663FDEE}" dt="2024-11-15T11:55:00.590" v="2651"/>
          <ac:spMkLst>
            <pc:docMk/>
            <pc:sldMk cId="508263590" sldId="364"/>
            <ac:spMk id="1041" creationId="{0640DDF1-1AD2-8597-3E9B-629550445279}"/>
          </ac:spMkLst>
        </pc:spChg>
        <pc:spChg chg="mod">
          <ac:chgData name="ENEKO LAZPITA SUINAGA" userId="03ca8ae1-9a00-4a22-9561-fb3a3d760218" providerId="ADAL" clId="{D0E6185E-619E-4EB9-90AC-41E0E663FDEE}" dt="2024-11-15T11:55:00.590" v="2651"/>
          <ac:spMkLst>
            <pc:docMk/>
            <pc:sldMk cId="508263590" sldId="364"/>
            <ac:spMk id="1042" creationId="{0477217F-3A4D-0E14-4230-EA22BC5BF54E}"/>
          </ac:spMkLst>
        </pc:spChg>
        <pc:spChg chg="mod">
          <ac:chgData name="ENEKO LAZPITA SUINAGA" userId="03ca8ae1-9a00-4a22-9561-fb3a3d760218" providerId="ADAL" clId="{D0E6185E-619E-4EB9-90AC-41E0E663FDEE}" dt="2024-11-15T11:55:00.590" v="2651"/>
          <ac:spMkLst>
            <pc:docMk/>
            <pc:sldMk cId="508263590" sldId="364"/>
            <ac:spMk id="1043" creationId="{80CBF5F5-1111-A9DC-0A84-A3D081A38941}"/>
          </ac:spMkLst>
        </pc:spChg>
        <pc:spChg chg="mod">
          <ac:chgData name="ENEKO LAZPITA SUINAGA" userId="03ca8ae1-9a00-4a22-9561-fb3a3d760218" providerId="ADAL" clId="{D0E6185E-619E-4EB9-90AC-41E0E663FDEE}" dt="2024-11-15T11:55:00.590" v="2651"/>
          <ac:spMkLst>
            <pc:docMk/>
            <pc:sldMk cId="508263590" sldId="364"/>
            <ac:spMk id="1044" creationId="{104A9767-8BD0-63B6-0246-985B080FE73B}"/>
          </ac:spMkLst>
        </pc:spChg>
        <pc:spChg chg="mod">
          <ac:chgData name="ENEKO LAZPITA SUINAGA" userId="03ca8ae1-9a00-4a22-9561-fb3a3d760218" providerId="ADAL" clId="{D0E6185E-619E-4EB9-90AC-41E0E663FDEE}" dt="2024-11-15T11:55:00.590" v="2651"/>
          <ac:spMkLst>
            <pc:docMk/>
            <pc:sldMk cId="508263590" sldId="364"/>
            <ac:spMk id="1045" creationId="{016246F4-EF0E-4E41-895B-7C013AEC202A}"/>
          </ac:spMkLst>
        </pc:spChg>
        <pc:spChg chg="mod">
          <ac:chgData name="ENEKO LAZPITA SUINAGA" userId="03ca8ae1-9a00-4a22-9561-fb3a3d760218" providerId="ADAL" clId="{D0E6185E-619E-4EB9-90AC-41E0E663FDEE}" dt="2024-11-15T11:55:00.590" v="2651"/>
          <ac:spMkLst>
            <pc:docMk/>
            <pc:sldMk cId="508263590" sldId="364"/>
            <ac:spMk id="1046" creationId="{EC4D7FE9-A744-2E71-9BA0-5351646E08B4}"/>
          </ac:spMkLst>
        </pc:spChg>
        <pc:spChg chg="mod">
          <ac:chgData name="ENEKO LAZPITA SUINAGA" userId="03ca8ae1-9a00-4a22-9561-fb3a3d760218" providerId="ADAL" clId="{D0E6185E-619E-4EB9-90AC-41E0E663FDEE}" dt="2024-11-15T11:55:00.590" v="2651"/>
          <ac:spMkLst>
            <pc:docMk/>
            <pc:sldMk cId="508263590" sldId="364"/>
            <ac:spMk id="1047" creationId="{5EC104F7-CB6A-2D2A-DA32-4C27822657FE}"/>
          </ac:spMkLst>
        </pc:spChg>
        <pc:spChg chg="mod">
          <ac:chgData name="ENEKO LAZPITA SUINAGA" userId="03ca8ae1-9a00-4a22-9561-fb3a3d760218" providerId="ADAL" clId="{D0E6185E-619E-4EB9-90AC-41E0E663FDEE}" dt="2024-11-15T11:55:00.590" v="2651"/>
          <ac:spMkLst>
            <pc:docMk/>
            <pc:sldMk cId="508263590" sldId="364"/>
            <ac:spMk id="1048" creationId="{F407FEBB-6744-D6D8-31C7-E4F9DACCDB4D}"/>
          </ac:spMkLst>
        </pc:spChg>
        <pc:spChg chg="mod">
          <ac:chgData name="ENEKO LAZPITA SUINAGA" userId="03ca8ae1-9a00-4a22-9561-fb3a3d760218" providerId="ADAL" clId="{D0E6185E-619E-4EB9-90AC-41E0E663FDEE}" dt="2024-11-15T11:55:00.590" v="2651"/>
          <ac:spMkLst>
            <pc:docMk/>
            <pc:sldMk cId="508263590" sldId="364"/>
            <ac:spMk id="1057" creationId="{46B31C2D-2FB4-A2DD-F1BD-199C6F238A84}"/>
          </ac:spMkLst>
        </pc:spChg>
        <pc:spChg chg="mod">
          <ac:chgData name="ENEKO LAZPITA SUINAGA" userId="03ca8ae1-9a00-4a22-9561-fb3a3d760218" providerId="ADAL" clId="{D0E6185E-619E-4EB9-90AC-41E0E663FDEE}" dt="2024-11-15T11:55:00.590" v="2651"/>
          <ac:spMkLst>
            <pc:docMk/>
            <pc:sldMk cId="508263590" sldId="364"/>
            <ac:spMk id="1058" creationId="{5B930028-232E-EDB5-B7AA-4B3280079F05}"/>
          </ac:spMkLst>
        </pc:spChg>
        <pc:spChg chg="mod">
          <ac:chgData name="ENEKO LAZPITA SUINAGA" userId="03ca8ae1-9a00-4a22-9561-fb3a3d760218" providerId="ADAL" clId="{D0E6185E-619E-4EB9-90AC-41E0E663FDEE}" dt="2024-11-15T11:55:00.590" v="2651"/>
          <ac:spMkLst>
            <pc:docMk/>
            <pc:sldMk cId="508263590" sldId="364"/>
            <ac:spMk id="1059" creationId="{DE65B4E3-B8CE-896D-3747-AE8D8629B12C}"/>
          </ac:spMkLst>
        </pc:spChg>
        <pc:spChg chg="mod">
          <ac:chgData name="ENEKO LAZPITA SUINAGA" userId="03ca8ae1-9a00-4a22-9561-fb3a3d760218" providerId="ADAL" clId="{D0E6185E-619E-4EB9-90AC-41E0E663FDEE}" dt="2024-11-15T11:55:00.590" v="2651"/>
          <ac:spMkLst>
            <pc:docMk/>
            <pc:sldMk cId="508263590" sldId="364"/>
            <ac:spMk id="1060" creationId="{1D521D23-E442-C95D-7DBE-5A045B48AE0D}"/>
          </ac:spMkLst>
        </pc:spChg>
        <pc:spChg chg="mod">
          <ac:chgData name="ENEKO LAZPITA SUINAGA" userId="03ca8ae1-9a00-4a22-9561-fb3a3d760218" providerId="ADAL" clId="{D0E6185E-619E-4EB9-90AC-41E0E663FDEE}" dt="2024-11-15T11:55:00.590" v="2651"/>
          <ac:spMkLst>
            <pc:docMk/>
            <pc:sldMk cId="508263590" sldId="364"/>
            <ac:spMk id="1061" creationId="{4CE7D648-5FB2-67B8-ACAB-50E5A0DC4F84}"/>
          </ac:spMkLst>
        </pc:spChg>
        <pc:spChg chg="mod">
          <ac:chgData name="ENEKO LAZPITA SUINAGA" userId="03ca8ae1-9a00-4a22-9561-fb3a3d760218" providerId="ADAL" clId="{D0E6185E-619E-4EB9-90AC-41E0E663FDEE}" dt="2024-11-15T11:55:00.590" v="2651"/>
          <ac:spMkLst>
            <pc:docMk/>
            <pc:sldMk cId="508263590" sldId="364"/>
            <ac:spMk id="1083" creationId="{688C9031-75C1-A7A3-C269-69F37DFC192E}"/>
          </ac:spMkLst>
        </pc:spChg>
        <pc:spChg chg="mod">
          <ac:chgData name="ENEKO LAZPITA SUINAGA" userId="03ca8ae1-9a00-4a22-9561-fb3a3d760218" providerId="ADAL" clId="{D0E6185E-619E-4EB9-90AC-41E0E663FDEE}" dt="2024-11-15T11:55:00.590" v="2651"/>
          <ac:spMkLst>
            <pc:docMk/>
            <pc:sldMk cId="508263590" sldId="364"/>
            <ac:spMk id="1085" creationId="{F53D49D1-3C26-26CD-9D22-F8EF0DB3DD4F}"/>
          </ac:spMkLst>
        </pc:spChg>
        <pc:spChg chg="mod">
          <ac:chgData name="ENEKO LAZPITA SUINAGA" userId="03ca8ae1-9a00-4a22-9561-fb3a3d760218" providerId="ADAL" clId="{D0E6185E-619E-4EB9-90AC-41E0E663FDEE}" dt="2024-11-15T11:55:00.590" v="2651"/>
          <ac:spMkLst>
            <pc:docMk/>
            <pc:sldMk cId="508263590" sldId="364"/>
            <ac:spMk id="1086" creationId="{143115AC-55E3-B6E4-5CDB-E2E444A3A534}"/>
          </ac:spMkLst>
        </pc:spChg>
        <pc:spChg chg="mod">
          <ac:chgData name="ENEKO LAZPITA SUINAGA" userId="03ca8ae1-9a00-4a22-9561-fb3a3d760218" providerId="ADAL" clId="{D0E6185E-619E-4EB9-90AC-41E0E663FDEE}" dt="2024-11-15T11:55:00.590" v="2651"/>
          <ac:spMkLst>
            <pc:docMk/>
            <pc:sldMk cId="508263590" sldId="364"/>
            <ac:spMk id="1087" creationId="{2C882395-98A8-2449-3FA9-C1507B4B519F}"/>
          </ac:spMkLst>
        </pc:spChg>
        <pc:spChg chg="mod">
          <ac:chgData name="ENEKO LAZPITA SUINAGA" userId="03ca8ae1-9a00-4a22-9561-fb3a3d760218" providerId="ADAL" clId="{D0E6185E-619E-4EB9-90AC-41E0E663FDEE}" dt="2024-11-15T11:55:00.590" v="2651"/>
          <ac:spMkLst>
            <pc:docMk/>
            <pc:sldMk cId="508263590" sldId="364"/>
            <ac:spMk id="1088" creationId="{F81A708F-0F89-8B1F-28E1-A3998F93091C}"/>
          </ac:spMkLst>
        </pc:spChg>
        <pc:spChg chg="del">
          <ac:chgData name="ENEKO LAZPITA SUINAGA" userId="03ca8ae1-9a00-4a22-9561-fb3a3d760218" providerId="ADAL" clId="{D0E6185E-619E-4EB9-90AC-41E0E663FDEE}" dt="2024-11-15T08:55:12.997" v="9" actId="478"/>
          <ac:spMkLst>
            <pc:docMk/>
            <pc:sldMk cId="508263590" sldId="364"/>
            <ac:spMk id="1094" creationId="{3EE77D97-79C1-8A3B-D11C-48A170AD6ABA}"/>
          </ac:spMkLst>
        </pc:spChg>
        <pc:spChg chg="del">
          <ac:chgData name="ENEKO LAZPITA SUINAGA" userId="03ca8ae1-9a00-4a22-9561-fb3a3d760218" providerId="ADAL" clId="{D0E6185E-619E-4EB9-90AC-41E0E663FDEE}" dt="2024-11-15T08:55:12.997" v="9" actId="478"/>
          <ac:spMkLst>
            <pc:docMk/>
            <pc:sldMk cId="508263590" sldId="364"/>
            <ac:spMk id="1100" creationId="{17B4ED5C-C88E-E619-EEB6-3BD05998E280}"/>
          </ac:spMkLst>
        </pc:spChg>
        <pc:spChg chg="del">
          <ac:chgData name="ENEKO LAZPITA SUINAGA" userId="03ca8ae1-9a00-4a22-9561-fb3a3d760218" providerId="ADAL" clId="{D0E6185E-619E-4EB9-90AC-41E0E663FDEE}" dt="2024-11-15T08:55:12.997" v="9" actId="478"/>
          <ac:spMkLst>
            <pc:docMk/>
            <pc:sldMk cId="508263590" sldId="364"/>
            <ac:spMk id="1102" creationId="{D1035F55-5E23-4968-096F-1A8F65BBFCFE}"/>
          </ac:spMkLst>
        </pc:spChg>
        <pc:spChg chg="del">
          <ac:chgData name="ENEKO LAZPITA SUINAGA" userId="03ca8ae1-9a00-4a22-9561-fb3a3d760218" providerId="ADAL" clId="{D0E6185E-619E-4EB9-90AC-41E0E663FDEE}" dt="2024-11-15T08:55:12.997" v="9" actId="478"/>
          <ac:spMkLst>
            <pc:docMk/>
            <pc:sldMk cId="508263590" sldId="364"/>
            <ac:spMk id="1103" creationId="{22F8399F-BA07-1265-A77B-249615AA9978}"/>
          </ac:spMkLst>
        </pc:spChg>
        <pc:grpChg chg="add mod">
          <ac:chgData name="ENEKO LAZPITA SUINAGA" userId="03ca8ae1-9a00-4a22-9561-fb3a3d760218" providerId="ADAL" clId="{D0E6185E-619E-4EB9-90AC-41E0E663FDEE}" dt="2024-11-15T11:55:00.590" v="2651"/>
          <ac:grpSpMkLst>
            <pc:docMk/>
            <pc:sldMk cId="508263590" sldId="364"/>
            <ac:grpSpMk id="2" creationId="{6B25F609-111D-917D-F8FA-B6B7B5F71114}"/>
          </ac:grpSpMkLst>
        </pc:grpChg>
        <pc:grpChg chg="mod">
          <ac:chgData name="ENEKO LAZPITA SUINAGA" userId="03ca8ae1-9a00-4a22-9561-fb3a3d760218" providerId="ADAL" clId="{D0E6185E-619E-4EB9-90AC-41E0E663FDEE}" dt="2024-11-15T11:55:00.590" v="2651"/>
          <ac:grpSpMkLst>
            <pc:docMk/>
            <pc:sldMk cId="508263590" sldId="364"/>
            <ac:grpSpMk id="3" creationId="{95EA0BA1-2C5D-5218-D8BF-EB5C37AE913C}"/>
          </ac:grpSpMkLst>
        </pc:grpChg>
        <pc:grpChg chg="del">
          <ac:chgData name="ENEKO LAZPITA SUINAGA" userId="03ca8ae1-9a00-4a22-9561-fb3a3d760218" providerId="ADAL" clId="{D0E6185E-619E-4EB9-90AC-41E0E663FDEE}" dt="2024-11-15T11:55:00.360" v="2650" actId="478"/>
          <ac:grpSpMkLst>
            <pc:docMk/>
            <pc:sldMk cId="508263590" sldId="364"/>
            <ac:grpSpMk id="7" creationId="{2E0D9BB9-E4A8-880E-24F1-C7B00E6C8165}"/>
          </ac:grpSpMkLst>
        </pc:grpChg>
        <pc:grpChg chg="del">
          <ac:chgData name="ENEKO LAZPITA SUINAGA" userId="03ca8ae1-9a00-4a22-9561-fb3a3d760218" providerId="ADAL" clId="{D0E6185E-619E-4EB9-90AC-41E0E663FDEE}" dt="2024-11-15T11:55:00.360" v="2650" actId="478"/>
          <ac:grpSpMkLst>
            <pc:docMk/>
            <pc:sldMk cId="508263590" sldId="364"/>
            <ac:grpSpMk id="56" creationId="{49FA4BF5-3C43-9A95-31D1-745584CAEC3F}"/>
          </ac:grpSpMkLst>
        </pc:grpChg>
        <pc:grpChg chg="add mod">
          <ac:chgData name="ENEKO LAZPITA SUINAGA" userId="03ca8ae1-9a00-4a22-9561-fb3a3d760218" providerId="ADAL" clId="{D0E6185E-619E-4EB9-90AC-41E0E663FDEE}" dt="2024-11-15T11:55:00.590" v="2651"/>
          <ac:grpSpMkLst>
            <pc:docMk/>
            <pc:sldMk cId="508263590" sldId="364"/>
            <ac:grpSpMk id="1024" creationId="{9334B995-BB87-56C2-05DF-37A6380712A6}"/>
          </ac:grpSpMkLst>
        </pc:grpChg>
        <pc:grpChg chg="del">
          <ac:chgData name="ENEKO LAZPITA SUINAGA" userId="03ca8ae1-9a00-4a22-9561-fb3a3d760218" providerId="ADAL" clId="{D0E6185E-619E-4EB9-90AC-41E0E663FDEE}" dt="2024-11-15T11:55:00.360" v="2650" actId="478"/>
          <ac:grpSpMkLst>
            <pc:docMk/>
            <pc:sldMk cId="508263590" sldId="364"/>
            <ac:grpSpMk id="1026" creationId="{BD7F3D9F-3EFB-07D3-604A-2ED43A085FFE}"/>
          </ac:grpSpMkLst>
        </pc:grpChg>
        <pc:grpChg chg="add mod">
          <ac:chgData name="ENEKO LAZPITA SUINAGA" userId="03ca8ae1-9a00-4a22-9561-fb3a3d760218" providerId="ADAL" clId="{D0E6185E-619E-4EB9-90AC-41E0E663FDEE}" dt="2024-11-15T11:55:00.590" v="2651"/>
          <ac:grpSpMkLst>
            <pc:docMk/>
            <pc:sldMk cId="508263590" sldId="364"/>
            <ac:grpSpMk id="1031" creationId="{5E6ED725-9B41-915E-9F5D-7BA3FD8BFBD4}"/>
          </ac:grpSpMkLst>
        </pc:grpChg>
        <pc:grpChg chg="mod">
          <ac:chgData name="ENEKO LAZPITA SUINAGA" userId="03ca8ae1-9a00-4a22-9561-fb3a3d760218" providerId="ADAL" clId="{D0E6185E-619E-4EB9-90AC-41E0E663FDEE}" dt="2024-11-15T11:55:00.590" v="2651"/>
          <ac:grpSpMkLst>
            <pc:docMk/>
            <pc:sldMk cId="508263590" sldId="364"/>
            <ac:grpSpMk id="1035" creationId="{B03FB745-1BC6-72AC-D878-C044020E95B6}"/>
          </ac:grpSpMkLst>
        </pc:grpChg>
        <pc:grpChg chg="add mod">
          <ac:chgData name="ENEKO LAZPITA SUINAGA" userId="03ca8ae1-9a00-4a22-9561-fb3a3d760218" providerId="ADAL" clId="{D0E6185E-619E-4EB9-90AC-41E0E663FDEE}" dt="2024-11-15T11:55:00.590" v="2651"/>
          <ac:grpSpMkLst>
            <pc:docMk/>
            <pc:sldMk cId="508263590" sldId="364"/>
            <ac:grpSpMk id="1038" creationId="{896251B1-13AB-4912-64D3-5397652D3711}"/>
          </ac:grpSpMkLst>
        </pc:grpChg>
        <pc:grpChg chg="mod">
          <ac:chgData name="ENEKO LAZPITA SUINAGA" userId="03ca8ae1-9a00-4a22-9561-fb3a3d760218" providerId="ADAL" clId="{D0E6185E-619E-4EB9-90AC-41E0E663FDEE}" dt="2024-11-15T11:55:00.590" v="2651"/>
          <ac:grpSpMkLst>
            <pc:docMk/>
            <pc:sldMk cId="508263590" sldId="364"/>
            <ac:grpSpMk id="1040" creationId="{E3DAD4D6-5D80-59F1-3A5C-E53E5531DD01}"/>
          </ac:grpSpMkLst>
        </pc:grpChg>
        <pc:grpChg chg="add mod">
          <ac:chgData name="ENEKO LAZPITA SUINAGA" userId="03ca8ae1-9a00-4a22-9561-fb3a3d760218" providerId="ADAL" clId="{D0E6185E-619E-4EB9-90AC-41E0E663FDEE}" dt="2024-11-15T11:55:00.590" v="2651"/>
          <ac:grpSpMkLst>
            <pc:docMk/>
            <pc:sldMk cId="508263590" sldId="364"/>
            <ac:grpSpMk id="1082" creationId="{BF015838-3015-3E05-658F-B363ED33C928}"/>
          </ac:grpSpMkLst>
        </pc:grpChg>
        <pc:grpChg chg="mod">
          <ac:chgData name="ENEKO LAZPITA SUINAGA" userId="03ca8ae1-9a00-4a22-9561-fb3a3d760218" providerId="ADAL" clId="{D0E6185E-619E-4EB9-90AC-41E0E663FDEE}" dt="2024-11-15T11:55:00.590" v="2651"/>
          <ac:grpSpMkLst>
            <pc:docMk/>
            <pc:sldMk cId="508263590" sldId="364"/>
            <ac:grpSpMk id="1084" creationId="{DDDD6D8D-B884-2587-7F55-120A2B0A680C}"/>
          </ac:grpSpMkLst>
        </pc:grpChg>
        <pc:grpChg chg="del">
          <ac:chgData name="ENEKO LAZPITA SUINAGA" userId="03ca8ae1-9a00-4a22-9561-fb3a3d760218" providerId="ADAL" clId="{D0E6185E-619E-4EB9-90AC-41E0E663FDEE}" dt="2024-11-15T11:55:00.360" v="2650" actId="478"/>
          <ac:grpSpMkLst>
            <pc:docMk/>
            <pc:sldMk cId="508263590" sldId="364"/>
            <ac:grpSpMk id="1092" creationId="{A8A3FA72-2EEE-4013-A27A-2EDEFE4FDE47}"/>
          </ac:grpSpMkLst>
        </pc:grpChg>
        <pc:picChg chg="mod">
          <ac:chgData name="ENEKO LAZPITA SUINAGA" userId="03ca8ae1-9a00-4a22-9561-fb3a3d760218" providerId="ADAL" clId="{D0E6185E-619E-4EB9-90AC-41E0E663FDEE}" dt="2024-11-15T11:55:00.590" v="2651"/>
          <ac:picMkLst>
            <pc:docMk/>
            <pc:sldMk cId="508263590" sldId="364"/>
            <ac:picMk id="4" creationId="{8D8C26A9-AFFF-A18F-5AC8-505FD00B0C51}"/>
          </ac:picMkLst>
        </pc:picChg>
        <pc:picChg chg="mod">
          <ac:chgData name="ENEKO LAZPITA SUINAGA" userId="03ca8ae1-9a00-4a22-9561-fb3a3d760218" providerId="ADAL" clId="{D0E6185E-619E-4EB9-90AC-41E0E663FDEE}" dt="2024-11-15T11:55:00.590" v="2651"/>
          <ac:picMkLst>
            <pc:docMk/>
            <pc:sldMk cId="508263590" sldId="364"/>
            <ac:picMk id="5" creationId="{89740D2F-8182-72A2-8271-CC26F93852B2}"/>
          </ac:picMkLst>
        </pc:picChg>
        <pc:picChg chg="mod">
          <ac:chgData name="ENEKO LAZPITA SUINAGA" userId="03ca8ae1-9a00-4a22-9561-fb3a3d760218" providerId="ADAL" clId="{D0E6185E-619E-4EB9-90AC-41E0E663FDEE}" dt="2024-11-15T11:55:00.590" v="2651"/>
          <ac:picMkLst>
            <pc:docMk/>
            <pc:sldMk cId="508263590" sldId="364"/>
            <ac:picMk id="6" creationId="{457A7441-0987-D60E-D150-EDF56CEB4B1D}"/>
          </ac:picMkLst>
        </pc:picChg>
        <pc:picChg chg="mod">
          <ac:chgData name="ENEKO LAZPITA SUINAGA" userId="03ca8ae1-9a00-4a22-9561-fb3a3d760218" providerId="ADAL" clId="{D0E6185E-619E-4EB9-90AC-41E0E663FDEE}" dt="2024-11-15T11:55:00.590" v="2651"/>
          <ac:picMkLst>
            <pc:docMk/>
            <pc:sldMk cId="508263590" sldId="364"/>
            <ac:picMk id="15" creationId="{7D446595-C02F-D78F-8325-4C4EB4EC13CD}"/>
          </ac:picMkLst>
        </pc:picChg>
        <pc:picChg chg="mod">
          <ac:chgData name="ENEKO LAZPITA SUINAGA" userId="03ca8ae1-9a00-4a22-9561-fb3a3d760218" providerId="ADAL" clId="{D0E6185E-619E-4EB9-90AC-41E0E663FDEE}" dt="2024-11-15T11:55:00.590" v="2651"/>
          <ac:picMkLst>
            <pc:docMk/>
            <pc:sldMk cId="508263590" sldId="364"/>
            <ac:picMk id="1029" creationId="{283696D1-A55E-6188-AA7A-B88231E73F73}"/>
          </ac:picMkLst>
        </pc:picChg>
        <pc:picChg chg="del">
          <ac:chgData name="ENEKO LAZPITA SUINAGA" userId="03ca8ae1-9a00-4a22-9561-fb3a3d760218" providerId="ADAL" clId="{D0E6185E-619E-4EB9-90AC-41E0E663FDEE}" dt="2024-11-15T08:55:12.997" v="9" actId="478"/>
          <ac:picMkLst>
            <pc:docMk/>
            <pc:sldMk cId="508263590" sldId="364"/>
            <ac:picMk id="1093" creationId="{A7A3D5C2-EF91-14CC-5D3E-B314B49AD585}"/>
          </ac:picMkLst>
        </pc:picChg>
        <pc:picChg chg="del">
          <ac:chgData name="ENEKO LAZPITA SUINAGA" userId="03ca8ae1-9a00-4a22-9561-fb3a3d760218" providerId="ADAL" clId="{D0E6185E-619E-4EB9-90AC-41E0E663FDEE}" dt="2024-11-15T08:55:12.997" v="9" actId="478"/>
          <ac:picMkLst>
            <pc:docMk/>
            <pc:sldMk cId="508263590" sldId="364"/>
            <ac:picMk id="1095" creationId="{74B76488-3C1D-AAB3-A595-DC07975E2654}"/>
          </ac:picMkLst>
        </pc:picChg>
        <pc:picChg chg="del">
          <ac:chgData name="ENEKO LAZPITA SUINAGA" userId="03ca8ae1-9a00-4a22-9561-fb3a3d760218" providerId="ADAL" clId="{D0E6185E-619E-4EB9-90AC-41E0E663FDEE}" dt="2024-11-15T08:55:12.997" v="9" actId="478"/>
          <ac:picMkLst>
            <pc:docMk/>
            <pc:sldMk cId="508263590" sldId="364"/>
            <ac:picMk id="1097" creationId="{BC47E205-5A73-E8F5-3207-CB115505D000}"/>
          </ac:picMkLst>
        </pc:picChg>
        <pc:picChg chg="del">
          <ac:chgData name="ENEKO LAZPITA SUINAGA" userId="03ca8ae1-9a00-4a22-9561-fb3a3d760218" providerId="ADAL" clId="{D0E6185E-619E-4EB9-90AC-41E0E663FDEE}" dt="2024-11-15T08:55:12.997" v="9" actId="478"/>
          <ac:picMkLst>
            <pc:docMk/>
            <pc:sldMk cId="508263590" sldId="364"/>
            <ac:picMk id="1098" creationId="{A697CFA6-52FB-5F78-CB34-250ED38F8454}"/>
          </ac:picMkLst>
        </pc:picChg>
        <pc:picChg chg="del">
          <ac:chgData name="ENEKO LAZPITA SUINAGA" userId="03ca8ae1-9a00-4a22-9561-fb3a3d760218" providerId="ADAL" clId="{D0E6185E-619E-4EB9-90AC-41E0E663FDEE}" dt="2024-11-15T08:55:12.997" v="9" actId="478"/>
          <ac:picMkLst>
            <pc:docMk/>
            <pc:sldMk cId="508263590" sldId="364"/>
            <ac:picMk id="1101" creationId="{60518FA1-FC80-3312-C16B-9DCC9DC97D09}"/>
          </ac:picMkLst>
        </pc:picChg>
        <pc:picChg chg="del">
          <ac:chgData name="ENEKO LAZPITA SUINAGA" userId="03ca8ae1-9a00-4a22-9561-fb3a3d760218" providerId="ADAL" clId="{D0E6185E-619E-4EB9-90AC-41E0E663FDEE}" dt="2024-11-15T08:55:12.997" v="9" actId="478"/>
          <ac:picMkLst>
            <pc:docMk/>
            <pc:sldMk cId="508263590" sldId="364"/>
            <ac:picMk id="1104" creationId="{13499E1D-1FA6-F5DE-6D6B-5B4476FB5CF1}"/>
          </ac:picMkLst>
        </pc:picChg>
        <pc:cxnChg chg="mod">
          <ac:chgData name="ENEKO LAZPITA SUINAGA" userId="03ca8ae1-9a00-4a22-9561-fb3a3d760218" providerId="ADAL" clId="{D0E6185E-619E-4EB9-90AC-41E0E663FDEE}" dt="2024-11-15T11:55:00.360" v="2650" actId="478"/>
          <ac:cxnSpMkLst>
            <pc:docMk/>
            <pc:sldMk cId="508263590" sldId="364"/>
            <ac:cxnSpMk id="23" creationId="{7E29A1AE-96C3-C7EF-788B-85255423A516}"/>
          </ac:cxnSpMkLst>
        </pc:cxnChg>
        <pc:cxnChg chg="mod">
          <ac:chgData name="ENEKO LAZPITA SUINAGA" userId="03ca8ae1-9a00-4a22-9561-fb3a3d760218" providerId="ADAL" clId="{D0E6185E-619E-4EB9-90AC-41E0E663FDEE}" dt="2024-11-15T11:55:00.360" v="2650" actId="478"/>
          <ac:cxnSpMkLst>
            <pc:docMk/>
            <pc:sldMk cId="508263590" sldId="364"/>
            <ac:cxnSpMk id="24" creationId="{39A908BD-3095-924D-81D8-85C558526FA5}"/>
          </ac:cxnSpMkLst>
        </pc:cxnChg>
        <pc:cxnChg chg="mod">
          <ac:chgData name="ENEKO LAZPITA SUINAGA" userId="03ca8ae1-9a00-4a22-9561-fb3a3d760218" providerId="ADAL" clId="{D0E6185E-619E-4EB9-90AC-41E0E663FDEE}" dt="2024-11-15T11:55:00.360" v="2650" actId="478"/>
          <ac:cxnSpMkLst>
            <pc:docMk/>
            <pc:sldMk cId="508263590" sldId="364"/>
            <ac:cxnSpMk id="25" creationId="{1B5DE6BB-05F5-F616-7EED-E718F5007B82}"/>
          </ac:cxnSpMkLst>
        </pc:cxnChg>
        <pc:cxnChg chg="mod">
          <ac:chgData name="ENEKO LAZPITA SUINAGA" userId="03ca8ae1-9a00-4a22-9561-fb3a3d760218" providerId="ADAL" clId="{D0E6185E-619E-4EB9-90AC-41E0E663FDEE}" dt="2024-11-15T11:55:00.360" v="2650" actId="478"/>
          <ac:cxnSpMkLst>
            <pc:docMk/>
            <pc:sldMk cId="508263590" sldId="364"/>
            <ac:cxnSpMk id="26" creationId="{4D67349C-E367-87EC-8271-739E0D644A88}"/>
          </ac:cxnSpMkLst>
        </pc:cxnChg>
        <pc:cxnChg chg="mod">
          <ac:chgData name="ENEKO LAZPITA SUINAGA" userId="03ca8ae1-9a00-4a22-9561-fb3a3d760218" providerId="ADAL" clId="{D0E6185E-619E-4EB9-90AC-41E0E663FDEE}" dt="2024-11-15T11:55:00.360" v="2650" actId="478"/>
          <ac:cxnSpMkLst>
            <pc:docMk/>
            <pc:sldMk cId="508263590" sldId="364"/>
            <ac:cxnSpMk id="27" creationId="{DD5B0474-2140-D16B-D044-06958C212823}"/>
          </ac:cxnSpMkLst>
        </pc:cxnChg>
        <pc:cxnChg chg="mod">
          <ac:chgData name="ENEKO LAZPITA SUINAGA" userId="03ca8ae1-9a00-4a22-9561-fb3a3d760218" providerId="ADAL" clId="{D0E6185E-619E-4EB9-90AC-41E0E663FDEE}" dt="2024-11-15T11:55:00.360" v="2650" actId="478"/>
          <ac:cxnSpMkLst>
            <pc:docMk/>
            <pc:sldMk cId="508263590" sldId="364"/>
            <ac:cxnSpMk id="28" creationId="{905E5327-05FD-56C9-30CF-2369F51D375F}"/>
          </ac:cxnSpMkLst>
        </pc:cxnChg>
        <pc:cxnChg chg="mod">
          <ac:chgData name="ENEKO LAZPITA SUINAGA" userId="03ca8ae1-9a00-4a22-9561-fb3a3d760218" providerId="ADAL" clId="{D0E6185E-619E-4EB9-90AC-41E0E663FDEE}" dt="2024-11-15T11:55:00.360" v="2650" actId="478"/>
          <ac:cxnSpMkLst>
            <pc:docMk/>
            <pc:sldMk cId="508263590" sldId="364"/>
            <ac:cxnSpMk id="29" creationId="{FC39B312-7B4B-D90E-BCBB-6E74C4141B6D}"/>
          </ac:cxnSpMkLst>
        </pc:cxnChg>
        <pc:cxnChg chg="mod">
          <ac:chgData name="ENEKO LAZPITA SUINAGA" userId="03ca8ae1-9a00-4a22-9561-fb3a3d760218" providerId="ADAL" clId="{D0E6185E-619E-4EB9-90AC-41E0E663FDEE}" dt="2024-11-15T11:55:00.360" v="2650" actId="478"/>
          <ac:cxnSpMkLst>
            <pc:docMk/>
            <pc:sldMk cId="508263590" sldId="364"/>
            <ac:cxnSpMk id="30" creationId="{D63AAB7C-BADB-5531-D57E-75CC1776A72A}"/>
          </ac:cxnSpMkLst>
        </pc:cxnChg>
        <pc:cxnChg chg="mod">
          <ac:chgData name="ENEKO LAZPITA SUINAGA" userId="03ca8ae1-9a00-4a22-9561-fb3a3d760218" providerId="ADAL" clId="{D0E6185E-619E-4EB9-90AC-41E0E663FDEE}" dt="2024-11-15T11:55:00.360" v="2650" actId="478"/>
          <ac:cxnSpMkLst>
            <pc:docMk/>
            <pc:sldMk cId="508263590" sldId="364"/>
            <ac:cxnSpMk id="36" creationId="{7536FA5D-AEBA-B4D1-6365-1DC870127060}"/>
          </ac:cxnSpMkLst>
        </pc:cxnChg>
        <pc:cxnChg chg="mod">
          <ac:chgData name="ENEKO LAZPITA SUINAGA" userId="03ca8ae1-9a00-4a22-9561-fb3a3d760218" providerId="ADAL" clId="{D0E6185E-619E-4EB9-90AC-41E0E663FDEE}" dt="2024-11-15T11:55:00.360" v="2650" actId="478"/>
          <ac:cxnSpMkLst>
            <pc:docMk/>
            <pc:sldMk cId="508263590" sldId="364"/>
            <ac:cxnSpMk id="37" creationId="{FB5FC78F-6071-5B90-3EE8-FECB61E917D6}"/>
          </ac:cxnSpMkLst>
        </pc:cxnChg>
        <pc:cxnChg chg="mod">
          <ac:chgData name="ENEKO LAZPITA SUINAGA" userId="03ca8ae1-9a00-4a22-9561-fb3a3d760218" providerId="ADAL" clId="{D0E6185E-619E-4EB9-90AC-41E0E663FDEE}" dt="2024-11-15T11:55:00.360" v="2650" actId="478"/>
          <ac:cxnSpMkLst>
            <pc:docMk/>
            <pc:sldMk cId="508263590" sldId="364"/>
            <ac:cxnSpMk id="38" creationId="{1D3F421F-EFF1-4621-D311-E0678D1782E6}"/>
          </ac:cxnSpMkLst>
        </pc:cxnChg>
        <pc:cxnChg chg="mod">
          <ac:chgData name="ENEKO LAZPITA SUINAGA" userId="03ca8ae1-9a00-4a22-9561-fb3a3d760218" providerId="ADAL" clId="{D0E6185E-619E-4EB9-90AC-41E0E663FDEE}" dt="2024-11-15T11:55:00.360" v="2650" actId="478"/>
          <ac:cxnSpMkLst>
            <pc:docMk/>
            <pc:sldMk cId="508263590" sldId="364"/>
            <ac:cxnSpMk id="39" creationId="{4A830B30-40DC-0D7E-E4B8-FF38DB82CD72}"/>
          </ac:cxnSpMkLst>
        </pc:cxnChg>
        <pc:cxnChg chg="mod">
          <ac:chgData name="ENEKO LAZPITA SUINAGA" userId="03ca8ae1-9a00-4a22-9561-fb3a3d760218" providerId="ADAL" clId="{D0E6185E-619E-4EB9-90AC-41E0E663FDEE}" dt="2024-11-15T11:55:00.360" v="2650" actId="478"/>
          <ac:cxnSpMkLst>
            <pc:docMk/>
            <pc:sldMk cId="508263590" sldId="364"/>
            <ac:cxnSpMk id="40" creationId="{D731202A-2CBF-98CD-3FE4-349D6623A6EA}"/>
          </ac:cxnSpMkLst>
        </pc:cxnChg>
        <pc:cxnChg chg="mod">
          <ac:chgData name="ENEKO LAZPITA SUINAGA" userId="03ca8ae1-9a00-4a22-9561-fb3a3d760218" providerId="ADAL" clId="{D0E6185E-619E-4EB9-90AC-41E0E663FDEE}" dt="2024-11-15T11:55:00.360" v="2650" actId="478"/>
          <ac:cxnSpMkLst>
            <pc:docMk/>
            <pc:sldMk cId="508263590" sldId="364"/>
            <ac:cxnSpMk id="41" creationId="{43BBCC02-DF3E-9AFF-B3B6-4530CF1C0003}"/>
          </ac:cxnSpMkLst>
        </pc:cxnChg>
        <pc:cxnChg chg="mod">
          <ac:chgData name="ENEKO LAZPITA SUINAGA" userId="03ca8ae1-9a00-4a22-9561-fb3a3d760218" providerId="ADAL" clId="{D0E6185E-619E-4EB9-90AC-41E0E663FDEE}" dt="2024-11-15T11:55:00.360" v="2650" actId="478"/>
          <ac:cxnSpMkLst>
            <pc:docMk/>
            <pc:sldMk cId="508263590" sldId="364"/>
            <ac:cxnSpMk id="42" creationId="{CA8209C2-6226-79B6-8401-1F3DAD49E827}"/>
          </ac:cxnSpMkLst>
        </pc:cxnChg>
        <pc:cxnChg chg="mod">
          <ac:chgData name="ENEKO LAZPITA SUINAGA" userId="03ca8ae1-9a00-4a22-9561-fb3a3d760218" providerId="ADAL" clId="{D0E6185E-619E-4EB9-90AC-41E0E663FDEE}" dt="2024-11-15T11:55:00.360" v="2650" actId="478"/>
          <ac:cxnSpMkLst>
            <pc:docMk/>
            <pc:sldMk cId="508263590" sldId="364"/>
            <ac:cxnSpMk id="43" creationId="{37524E75-7CF4-6653-07E5-B08AE052EB83}"/>
          </ac:cxnSpMkLst>
        </pc:cxnChg>
        <pc:cxnChg chg="mod">
          <ac:chgData name="ENEKO LAZPITA SUINAGA" userId="03ca8ae1-9a00-4a22-9561-fb3a3d760218" providerId="ADAL" clId="{D0E6185E-619E-4EB9-90AC-41E0E663FDEE}" dt="2024-11-15T11:55:00.360" v="2650" actId="478"/>
          <ac:cxnSpMkLst>
            <pc:docMk/>
            <pc:sldMk cId="508263590" sldId="364"/>
            <ac:cxnSpMk id="44" creationId="{48E30216-81D0-1F3C-F119-F0770F3F0E61}"/>
          </ac:cxnSpMkLst>
        </pc:cxnChg>
        <pc:cxnChg chg="mod">
          <ac:chgData name="ENEKO LAZPITA SUINAGA" userId="03ca8ae1-9a00-4a22-9561-fb3a3d760218" providerId="ADAL" clId="{D0E6185E-619E-4EB9-90AC-41E0E663FDEE}" dt="2024-11-15T11:55:00.360" v="2650" actId="478"/>
          <ac:cxnSpMkLst>
            <pc:docMk/>
            <pc:sldMk cId="508263590" sldId="364"/>
            <ac:cxnSpMk id="45" creationId="{6F0183DC-203F-C393-DD27-E13E4DA87F0D}"/>
          </ac:cxnSpMkLst>
        </pc:cxnChg>
        <pc:cxnChg chg="mod">
          <ac:chgData name="ENEKO LAZPITA SUINAGA" userId="03ca8ae1-9a00-4a22-9561-fb3a3d760218" providerId="ADAL" clId="{D0E6185E-619E-4EB9-90AC-41E0E663FDEE}" dt="2024-11-15T11:55:00.360" v="2650" actId="478"/>
          <ac:cxnSpMkLst>
            <pc:docMk/>
            <pc:sldMk cId="508263590" sldId="364"/>
            <ac:cxnSpMk id="46" creationId="{D58289CF-B049-9E42-CAED-7FECD046065B}"/>
          </ac:cxnSpMkLst>
        </pc:cxnChg>
        <pc:cxnChg chg="mod">
          <ac:chgData name="ENEKO LAZPITA SUINAGA" userId="03ca8ae1-9a00-4a22-9561-fb3a3d760218" providerId="ADAL" clId="{D0E6185E-619E-4EB9-90AC-41E0E663FDEE}" dt="2024-11-15T11:55:00.360" v="2650" actId="478"/>
          <ac:cxnSpMkLst>
            <pc:docMk/>
            <pc:sldMk cId="508263590" sldId="364"/>
            <ac:cxnSpMk id="47" creationId="{CD49BF31-4561-E3E1-5553-C35647E3FA76}"/>
          </ac:cxnSpMkLst>
        </pc:cxnChg>
        <pc:cxnChg chg="mod">
          <ac:chgData name="ENEKO LAZPITA SUINAGA" userId="03ca8ae1-9a00-4a22-9561-fb3a3d760218" providerId="ADAL" clId="{D0E6185E-619E-4EB9-90AC-41E0E663FDEE}" dt="2024-11-15T11:55:00.360" v="2650" actId="478"/>
          <ac:cxnSpMkLst>
            <pc:docMk/>
            <pc:sldMk cId="508263590" sldId="364"/>
            <ac:cxnSpMk id="48" creationId="{C3416DE3-13AD-5933-A303-0037D147E643}"/>
          </ac:cxnSpMkLst>
        </pc:cxnChg>
        <pc:cxnChg chg="mod">
          <ac:chgData name="ENEKO LAZPITA SUINAGA" userId="03ca8ae1-9a00-4a22-9561-fb3a3d760218" providerId="ADAL" clId="{D0E6185E-619E-4EB9-90AC-41E0E663FDEE}" dt="2024-11-15T11:55:00.360" v="2650" actId="478"/>
          <ac:cxnSpMkLst>
            <pc:docMk/>
            <pc:sldMk cId="508263590" sldId="364"/>
            <ac:cxnSpMk id="49" creationId="{A543EAB2-626F-F440-BD62-25BA694608E0}"/>
          </ac:cxnSpMkLst>
        </pc:cxnChg>
        <pc:cxnChg chg="mod">
          <ac:chgData name="ENEKO LAZPITA SUINAGA" userId="03ca8ae1-9a00-4a22-9561-fb3a3d760218" providerId="ADAL" clId="{D0E6185E-619E-4EB9-90AC-41E0E663FDEE}" dt="2024-11-15T11:55:00.360" v="2650" actId="478"/>
          <ac:cxnSpMkLst>
            <pc:docMk/>
            <pc:sldMk cId="508263590" sldId="364"/>
            <ac:cxnSpMk id="50" creationId="{AC85E2BA-04F7-0431-6BE3-D88338FC43A7}"/>
          </ac:cxnSpMkLst>
        </pc:cxnChg>
        <pc:cxnChg chg="mod">
          <ac:chgData name="ENEKO LAZPITA SUINAGA" userId="03ca8ae1-9a00-4a22-9561-fb3a3d760218" providerId="ADAL" clId="{D0E6185E-619E-4EB9-90AC-41E0E663FDEE}" dt="2024-11-15T11:55:00.360" v="2650" actId="478"/>
          <ac:cxnSpMkLst>
            <pc:docMk/>
            <pc:sldMk cId="508263590" sldId="364"/>
            <ac:cxnSpMk id="51" creationId="{D431DA65-FD33-6FDD-08A0-719F8BE8A469}"/>
          </ac:cxnSpMkLst>
        </pc:cxnChg>
        <pc:cxnChg chg="mod">
          <ac:chgData name="ENEKO LAZPITA SUINAGA" userId="03ca8ae1-9a00-4a22-9561-fb3a3d760218" providerId="ADAL" clId="{D0E6185E-619E-4EB9-90AC-41E0E663FDEE}" dt="2024-11-15T11:55:00.360" v="2650" actId="478"/>
          <ac:cxnSpMkLst>
            <pc:docMk/>
            <pc:sldMk cId="508263590" sldId="364"/>
            <ac:cxnSpMk id="52" creationId="{B5E4BBF9-D63A-2985-4046-32639F4429F3}"/>
          </ac:cxnSpMkLst>
        </pc:cxnChg>
        <pc:cxnChg chg="mod">
          <ac:chgData name="ENEKO LAZPITA SUINAGA" userId="03ca8ae1-9a00-4a22-9561-fb3a3d760218" providerId="ADAL" clId="{D0E6185E-619E-4EB9-90AC-41E0E663FDEE}" dt="2024-11-15T11:55:00.360" v="2650" actId="478"/>
          <ac:cxnSpMkLst>
            <pc:docMk/>
            <pc:sldMk cId="508263590" sldId="364"/>
            <ac:cxnSpMk id="53" creationId="{1A3E1186-FD65-626B-9D0A-7AB02A27DE30}"/>
          </ac:cxnSpMkLst>
        </pc:cxnChg>
        <pc:cxnChg chg="mod">
          <ac:chgData name="ENEKO LAZPITA SUINAGA" userId="03ca8ae1-9a00-4a22-9561-fb3a3d760218" providerId="ADAL" clId="{D0E6185E-619E-4EB9-90AC-41E0E663FDEE}" dt="2024-11-15T11:55:00.360" v="2650" actId="478"/>
          <ac:cxnSpMkLst>
            <pc:docMk/>
            <pc:sldMk cId="508263590" sldId="364"/>
            <ac:cxnSpMk id="54" creationId="{59F82B2F-2E61-9E98-79C2-12075C9075B3}"/>
          </ac:cxnSpMkLst>
        </pc:cxnChg>
        <pc:cxnChg chg="mod">
          <ac:chgData name="ENEKO LAZPITA SUINAGA" userId="03ca8ae1-9a00-4a22-9561-fb3a3d760218" providerId="ADAL" clId="{D0E6185E-619E-4EB9-90AC-41E0E663FDEE}" dt="2024-11-15T11:55:00.360" v="2650" actId="478"/>
          <ac:cxnSpMkLst>
            <pc:docMk/>
            <pc:sldMk cId="508263590" sldId="364"/>
            <ac:cxnSpMk id="55" creationId="{C7D2CE8D-B287-51EC-B089-406AECC49689}"/>
          </ac:cxnSpMkLst>
        </pc:cxnChg>
        <pc:cxnChg chg="mod">
          <ac:chgData name="ENEKO LAZPITA SUINAGA" userId="03ca8ae1-9a00-4a22-9561-fb3a3d760218" providerId="ADAL" clId="{D0E6185E-619E-4EB9-90AC-41E0E663FDEE}" dt="2024-11-15T11:55:00.590" v="2651"/>
          <ac:cxnSpMkLst>
            <pc:docMk/>
            <pc:sldMk cId="508263590" sldId="364"/>
            <ac:cxnSpMk id="1037" creationId="{3769C8B3-4877-B73E-9AE8-43FB319078F7}"/>
          </ac:cxnSpMkLst>
        </pc:cxnChg>
        <pc:cxnChg chg="mod">
          <ac:chgData name="ENEKO LAZPITA SUINAGA" userId="03ca8ae1-9a00-4a22-9561-fb3a3d760218" providerId="ADAL" clId="{D0E6185E-619E-4EB9-90AC-41E0E663FDEE}" dt="2024-11-15T11:55:00.590" v="2651"/>
          <ac:cxnSpMkLst>
            <pc:docMk/>
            <pc:sldMk cId="508263590" sldId="364"/>
            <ac:cxnSpMk id="1049" creationId="{843A91E6-1C9C-E0AE-C636-A0DE971C1FC4}"/>
          </ac:cxnSpMkLst>
        </pc:cxnChg>
        <pc:cxnChg chg="mod">
          <ac:chgData name="ENEKO LAZPITA SUINAGA" userId="03ca8ae1-9a00-4a22-9561-fb3a3d760218" providerId="ADAL" clId="{D0E6185E-619E-4EB9-90AC-41E0E663FDEE}" dt="2024-11-15T11:55:00.590" v="2651"/>
          <ac:cxnSpMkLst>
            <pc:docMk/>
            <pc:sldMk cId="508263590" sldId="364"/>
            <ac:cxnSpMk id="1050" creationId="{EE012417-669B-FD8A-8002-9DF79D136559}"/>
          </ac:cxnSpMkLst>
        </pc:cxnChg>
        <pc:cxnChg chg="mod">
          <ac:chgData name="ENEKO LAZPITA SUINAGA" userId="03ca8ae1-9a00-4a22-9561-fb3a3d760218" providerId="ADAL" clId="{D0E6185E-619E-4EB9-90AC-41E0E663FDEE}" dt="2024-11-15T11:55:00.590" v="2651"/>
          <ac:cxnSpMkLst>
            <pc:docMk/>
            <pc:sldMk cId="508263590" sldId="364"/>
            <ac:cxnSpMk id="1051" creationId="{EF488D9E-F426-A0F3-7767-7C2002EC95C6}"/>
          </ac:cxnSpMkLst>
        </pc:cxnChg>
        <pc:cxnChg chg="mod">
          <ac:chgData name="ENEKO LAZPITA SUINAGA" userId="03ca8ae1-9a00-4a22-9561-fb3a3d760218" providerId="ADAL" clId="{D0E6185E-619E-4EB9-90AC-41E0E663FDEE}" dt="2024-11-15T11:55:00.590" v="2651"/>
          <ac:cxnSpMkLst>
            <pc:docMk/>
            <pc:sldMk cId="508263590" sldId="364"/>
            <ac:cxnSpMk id="1052" creationId="{65038D42-C6BE-9F54-A23A-68A60827AA39}"/>
          </ac:cxnSpMkLst>
        </pc:cxnChg>
        <pc:cxnChg chg="mod">
          <ac:chgData name="ENEKO LAZPITA SUINAGA" userId="03ca8ae1-9a00-4a22-9561-fb3a3d760218" providerId="ADAL" clId="{D0E6185E-619E-4EB9-90AC-41E0E663FDEE}" dt="2024-11-15T11:55:00.590" v="2651"/>
          <ac:cxnSpMkLst>
            <pc:docMk/>
            <pc:sldMk cId="508263590" sldId="364"/>
            <ac:cxnSpMk id="1053" creationId="{4F915CF7-B72B-A37C-4F89-3FE7E57D2266}"/>
          </ac:cxnSpMkLst>
        </pc:cxnChg>
        <pc:cxnChg chg="mod">
          <ac:chgData name="ENEKO LAZPITA SUINAGA" userId="03ca8ae1-9a00-4a22-9561-fb3a3d760218" providerId="ADAL" clId="{D0E6185E-619E-4EB9-90AC-41E0E663FDEE}" dt="2024-11-15T11:55:00.590" v="2651"/>
          <ac:cxnSpMkLst>
            <pc:docMk/>
            <pc:sldMk cId="508263590" sldId="364"/>
            <ac:cxnSpMk id="1054" creationId="{98BFB75A-9D42-9A91-1F24-97B5EEC91480}"/>
          </ac:cxnSpMkLst>
        </pc:cxnChg>
        <pc:cxnChg chg="mod">
          <ac:chgData name="ENEKO LAZPITA SUINAGA" userId="03ca8ae1-9a00-4a22-9561-fb3a3d760218" providerId="ADAL" clId="{D0E6185E-619E-4EB9-90AC-41E0E663FDEE}" dt="2024-11-15T11:55:00.590" v="2651"/>
          <ac:cxnSpMkLst>
            <pc:docMk/>
            <pc:sldMk cId="508263590" sldId="364"/>
            <ac:cxnSpMk id="1055" creationId="{02AB4E2F-D680-4621-13B6-C9F262D63A4D}"/>
          </ac:cxnSpMkLst>
        </pc:cxnChg>
        <pc:cxnChg chg="mod">
          <ac:chgData name="ENEKO LAZPITA SUINAGA" userId="03ca8ae1-9a00-4a22-9561-fb3a3d760218" providerId="ADAL" clId="{D0E6185E-619E-4EB9-90AC-41E0E663FDEE}" dt="2024-11-15T11:55:00.590" v="2651"/>
          <ac:cxnSpMkLst>
            <pc:docMk/>
            <pc:sldMk cId="508263590" sldId="364"/>
            <ac:cxnSpMk id="1056" creationId="{9493988A-605A-6546-54A9-23539EE87EA3}"/>
          </ac:cxnSpMkLst>
        </pc:cxnChg>
        <pc:cxnChg chg="mod">
          <ac:chgData name="ENEKO LAZPITA SUINAGA" userId="03ca8ae1-9a00-4a22-9561-fb3a3d760218" providerId="ADAL" clId="{D0E6185E-619E-4EB9-90AC-41E0E663FDEE}" dt="2024-11-15T11:55:00.590" v="2651"/>
          <ac:cxnSpMkLst>
            <pc:docMk/>
            <pc:sldMk cId="508263590" sldId="364"/>
            <ac:cxnSpMk id="1062" creationId="{F4701A0D-403C-4308-6C08-DEE319A1B8D7}"/>
          </ac:cxnSpMkLst>
        </pc:cxnChg>
        <pc:cxnChg chg="mod">
          <ac:chgData name="ENEKO LAZPITA SUINAGA" userId="03ca8ae1-9a00-4a22-9561-fb3a3d760218" providerId="ADAL" clId="{D0E6185E-619E-4EB9-90AC-41E0E663FDEE}" dt="2024-11-15T11:55:00.590" v="2651"/>
          <ac:cxnSpMkLst>
            <pc:docMk/>
            <pc:sldMk cId="508263590" sldId="364"/>
            <ac:cxnSpMk id="1063" creationId="{2723A031-02EF-5C8E-0DFA-D3C987DDEB7B}"/>
          </ac:cxnSpMkLst>
        </pc:cxnChg>
        <pc:cxnChg chg="mod">
          <ac:chgData name="ENEKO LAZPITA SUINAGA" userId="03ca8ae1-9a00-4a22-9561-fb3a3d760218" providerId="ADAL" clId="{D0E6185E-619E-4EB9-90AC-41E0E663FDEE}" dt="2024-11-15T11:55:00.590" v="2651"/>
          <ac:cxnSpMkLst>
            <pc:docMk/>
            <pc:sldMk cId="508263590" sldId="364"/>
            <ac:cxnSpMk id="1064" creationId="{E4C6D096-2780-8597-38EC-9A6BDCFFC2D6}"/>
          </ac:cxnSpMkLst>
        </pc:cxnChg>
        <pc:cxnChg chg="mod">
          <ac:chgData name="ENEKO LAZPITA SUINAGA" userId="03ca8ae1-9a00-4a22-9561-fb3a3d760218" providerId="ADAL" clId="{D0E6185E-619E-4EB9-90AC-41E0E663FDEE}" dt="2024-11-15T11:55:00.590" v="2651"/>
          <ac:cxnSpMkLst>
            <pc:docMk/>
            <pc:sldMk cId="508263590" sldId="364"/>
            <ac:cxnSpMk id="1065" creationId="{2F15FC7B-854D-F642-FA77-97EB8774C65F}"/>
          </ac:cxnSpMkLst>
        </pc:cxnChg>
        <pc:cxnChg chg="mod">
          <ac:chgData name="ENEKO LAZPITA SUINAGA" userId="03ca8ae1-9a00-4a22-9561-fb3a3d760218" providerId="ADAL" clId="{D0E6185E-619E-4EB9-90AC-41E0E663FDEE}" dt="2024-11-15T11:55:00.590" v="2651"/>
          <ac:cxnSpMkLst>
            <pc:docMk/>
            <pc:sldMk cId="508263590" sldId="364"/>
            <ac:cxnSpMk id="1066" creationId="{FE7A5D25-630B-25B4-2111-3ED0713361A6}"/>
          </ac:cxnSpMkLst>
        </pc:cxnChg>
        <pc:cxnChg chg="mod">
          <ac:chgData name="ENEKO LAZPITA SUINAGA" userId="03ca8ae1-9a00-4a22-9561-fb3a3d760218" providerId="ADAL" clId="{D0E6185E-619E-4EB9-90AC-41E0E663FDEE}" dt="2024-11-15T11:55:00.590" v="2651"/>
          <ac:cxnSpMkLst>
            <pc:docMk/>
            <pc:sldMk cId="508263590" sldId="364"/>
            <ac:cxnSpMk id="1067" creationId="{282AA889-75EF-C9B0-AB23-47DA9442854F}"/>
          </ac:cxnSpMkLst>
        </pc:cxnChg>
        <pc:cxnChg chg="mod">
          <ac:chgData name="ENEKO LAZPITA SUINAGA" userId="03ca8ae1-9a00-4a22-9561-fb3a3d760218" providerId="ADAL" clId="{D0E6185E-619E-4EB9-90AC-41E0E663FDEE}" dt="2024-11-15T11:55:00.590" v="2651"/>
          <ac:cxnSpMkLst>
            <pc:docMk/>
            <pc:sldMk cId="508263590" sldId="364"/>
            <ac:cxnSpMk id="1068" creationId="{D306E92F-7019-CAA8-8C03-C882EC53CF23}"/>
          </ac:cxnSpMkLst>
        </pc:cxnChg>
        <pc:cxnChg chg="mod">
          <ac:chgData name="ENEKO LAZPITA SUINAGA" userId="03ca8ae1-9a00-4a22-9561-fb3a3d760218" providerId="ADAL" clId="{D0E6185E-619E-4EB9-90AC-41E0E663FDEE}" dt="2024-11-15T11:55:00.590" v="2651"/>
          <ac:cxnSpMkLst>
            <pc:docMk/>
            <pc:sldMk cId="508263590" sldId="364"/>
            <ac:cxnSpMk id="1069" creationId="{A379C8B7-E03A-32A0-1DE8-B90BAFF33345}"/>
          </ac:cxnSpMkLst>
        </pc:cxnChg>
        <pc:cxnChg chg="mod">
          <ac:chgData name="ENEKO LAZPITA SUINAGA" userId="03ca8ae1-9a00-4a22-9561-fb3a3d760218" providerId="ADAL" clId="{D0E6185E-619E-4EB9-90AC-41E0E663FDEE}" dt="2024-11-15T11:55:00.590" v="2651"/>
          <ac:cxnSpMkLst>
            <pc:docMk/>
            <pc:sldMk cId="508263590" sldId="364"/>
            <ac:cxnSpMk id="1070" creationId="{2C61B3C7-7407-774A-6DA5-0B56E20B9D0B}"/>
          </ac:cxnSpMkLst>
        </pc:cxnChg>
        <pc:cxnChg chg="mod">
          <ac:chgData name="ENEKO LAZPITA SUINAGA" userId="03ca8ae1-9a00-4a22-9561-fb3a3d760218" providerId="ADAL" clId="{D0E6185E-619E-4EB9-90AC-41E0E663FDEE}" dt="2024-11-15T11:55:00.590" v="2651"/>
          <ac:cxnSpMkLst>
            <pc:docMk/>
            <pc:sldMk cId="508263590" sldId="364"/>
            <ac:cxnSpMk id="1071" creationId="{DE3FFD17-E2C6-16AA-F095-0460D928647D}"/>
          </ac:cxnSpMkLst>
        </pc:cxnChg>
        <pc:cxnChg chg="mod">
          <ac:chgData name="ENEKO LAZPITA SUINAGA" userId="03ca8ae1-9a00-4a22-9561-fb3a3d760218" providerId="ADAL" clId="{D0E6185E-619E-4EB9-90AC-41E0E663FDEE}" dt="2024-11-15T11:55:00.590" v="2651"/>
          <ac:cxnSpMkLst>
            <pc:docMk/>
            <pc:sldMk cId="508263590" sldId="364"/>
            <ac:cxnSpMk id="1072" creationId="{4225CC30-C351-B03B-A2E4-C2C0B00EB99B}"/>
          </ac:cxnSpMkLst>
        </pc:cxnChg>
        <pc:cxnChg chg="mod">
          <ac:chgData name="ENEKO LAZPITA SUINAGA" userId="03ca8ae1-9a00-4a22-9561-fb3a3d760218" providerId="ADAL" clId="{D0E6185E-619E-4EB9-90AC-41E0E663FDEE}" dt="2024-11-15T11:55:00.590" v="2651"/>
          <ac:cxnSpMkLst>
            <pc:docMk/>
            <pc:sldMk cId="508263590" sldId="364"/>
            <ac:cxnSpMk id="1073" creationId="{D9EC9656-BD6B-8356-4AEF-8BF138F7F144}"/>
          </ac:cxnSpMkLst>
        </pc:cxnChg>
        <pc:cxnChg chg="mod">
          <ac:chgData name="ENEKO LAZPITA SUINAGA" userId="03ca8ae1-9a00-4a22-9561-fb3a3d760218" providerId="ADAL" clId="{D0E6185E-619E-4EB9-90AC-41E0E663FDEE}" dt="2024-11-15T11:55:00.590" v="2651"/>
          <ac:cxnSpMkLst>
            <pc:docMk/>
            <pc:sldMk cId="508263590" sldId="364"/>
            <ac:cxnSpMk id="1074" creationId="{15A1C140-FB24-890C-0C53-85B0610678F3}"/>
          </ac:cxnSpMkLst>
        </pc:cxnChg>
        <pc:cxnChg chg="mod">
          <ac:chgData name="ENEKO LAZPITA SUINAGA" userId="03ca8ae1-9a00-4a22-9561-fb3a3d760218" providerId="ADAL" clId="{D0E6185E-619E-4EB9-90AC-41E0E663FDEE}" dt="2024-11-15T11:55:00.590" v="2651"/>
          <ac:cxnSpMkLst>
            <pc:docMk/>
            <pc:sldMk cId="508263590" sldId="364"/>
            <ac:cxnSpMk id="1075" creationId="{4246B3BC-9347-1F7E-152E-EBE613800A54}"/>
          </ac:cxnSpMkLst>
        </pc:cxnChg>
        <pc:cxnChg chg="mod">
          <ac:chgData name="ENEKO LAZPITA SUINAGA" userId="03ca8ae1-9a00-4a22-9561-fb3a3d760218" providerId="ADAL" clId="{D0E6185E-619E-4EB9-90AC-41E0E663FDEE}" dt="2024-11-15T11:55:00.590" v="2651"/>
          <ac:cxnSpMkLst>
            <pc:docMk/>
            <pc:sldMk cId="508263590" sldId="364"/>
            <ac:cxnSpMk id="1076" creationId="{B29044FD-0639-AA7C-E4F5-3AF749B2F304}"/>
          </ac:cxnSpMkLst>
        </pc:cxnChg>
        <pc:cxnChg chg="mod">
          <ac:chgData name="ENEKO LAZPITA SUINAGA" userId="03ca8ae1-9a00-4a22-9561-fb3a3d760218" providerId="ADAL" clId="{D0E6185E-619E-4EB9-90AC-41E0E663FDEE}" dt="2024-11-15T11:55:00.590" v="2651"/>
          <ac:cxnSpMkLst>
            <pc:docMk/>
            <pc:sldMk cId="508263590" sldId="364"/>
            <ac:cxnSpMk id="1077" creationId="{4A55BD40-2C72-79F9-AFE5-F5F09D794864}"/>
          </ac:cxnSpMkLst>
        </pc:cxnChg>
        <pc:cxnChg chg="mod">
          <ac:chgData name="ENEKO LAZPITA SUINAGA" userId="03ca8ae1-9a00-4a22-9561-fb3a3d760218" providerId="ADAL" clId="{D0E6185E-619E-4EB9-90AC-41E0E663FDEE}" dt="2024-11-15T11:55:00.590" v="2651"/>
          <ac:cxnSpMkLst>
            <pc:docMk/>
            <pc:sldMk cId="508263590" sldId="364"/>
            <ac:cxnSpMk id="1078" creationId="{5136D53D-D2C9-4DAB-F8EB-CD7CCE48765C}"/>
          </ac:cxnSpMkLst>
        </pc:cxnChg>
        <pc:cxnChg chg="mod">
          <ac:chgData name="ENEKO LAZPITA SUINAGA" userId="03ca8ae1-9a00-4a22-9561-fb3a3d760218" providerId="ADAL" clId="{D0E6185E-619E-4EB9-90AC-41E0E663FDEE}" dt="2024-11-15T11:55:00.590" v="2651"/>
          <ac:cxnSpMkLst>
            <pc:docMk/>
            <pc:sldMk cId="508263590" sldId="364"/>
            <ac:cxnSpMk id="1079" creationId="{985ACC22-DBEB-A0FE-65D7-39D103423FC8}"/>
          </ac:cxnSpMkLst>
        </pc:cxnChg>
        <pc:cxnChg chg="mod">
          <ac:chgData name="ENEKO LAZPITA SUINAGA" userId="03ca8ae1-9a00-4a22-9561-fb3a3d760218" providerId="ADAL" clId="{D0E6185E-619E-4EB9-90AC-41E0E663FDEE}" dt="2024-11-15T11:55:00.590" v="2651"/>
          <ac:cxnSpMkLst>
            <pc:docMk/>
            <pc:sldMk cId="508263590" sldId="364"/>
            <ac:cxnSpMk id="1080" creationId="{434CE339-B121-836D-A53A-E2FC266BAEE6}"/>
          </ac:cxnSpMkLst>
        </pc:cxnChg>
        <pc:cxnChg chg="mod">
          <ac:chgData name="ENEKO LAZPITA SUINAGA" userId="03ca8ae1-9a00-4a22-9561-fb3a3d760218" providerId="ADAL" clId="{D0E6185E-619E-4EB9-90AC-41E0E663FDEE}" dt="2024-11-15T11:55:00.590" v="2651"/>
          <ac:cxnSpMkLst>
            <pc:docMk/>
            <pc:sldMk cId="508263590" sldId="364"/>
            <ac:cxnSpMk id="1081" creationId="{E377D830-56E6-7632-4AE9-D3E445A5E18F}"/>
          </ac:cxnSpMkLst>
        </pc:cxnChg>
      </pc:sldChg>
      <pc:sldChg chg="addSp delSp modSp mod">
        <pc:chgData name="ENEKO LAZPITA SUINAGA" userId="03ca8ae1-9a00-4a22-9561-fb3a3d760218" providerId="ADAL" clId="{D0E6185E-619E-4EB9-90AC-41E0E663FDEE}" dt="2024-11-15T11:46:30.469" v="2555" actId="478"/>
        <pc:sldMkLst>
          <pc:docMk/>
          <pc:sldMk cId="621510872" sldId="365"/>
        </pc:sldMkLst>
        <pc:spChg chg="del">
          <ac:chgData name="ENEKO LAZPITA SUINAGA" userId="03ca8ae1-9a00-4a22-9561-fb3a3d760218" providerId="ADAL" clId="{D0E6185E-619E-4EB9-90AC-41E0E663FDEE}" dt="2024-11-15T11:46:30.469" v="2555" actId="478"/>
          <ac:spMkLst>
            <pc:docMk/>
            <pc:sldMk cId="621510872" sldId="365"/>
            <ac:spMk id="2" creationId="{07B4F95E-BF3E-B733-EA47-2AD5E995037A}"/>
          </ac:spMkLst>
        </pc:spChg>
        <pc:spChg chg="mod">
          <ac:chgData name="ENEKO LAZPITA SUINAGA" userId="03ca8ae1-9a00-4a22-9561-fb3a3d760218" providerId="ADAL" clId="{D0E6185E-619E-4EB9-90AC-41E0E663FDEE}" dt="2024-11-15T11:42:00.250" v="2534" actId="20577"/>
          <ac:spMkLst>
            <pc:docMk/>
            <pc:sldMk cId="621510872" sldId="365"/>
            <ac:spMk id="3" creationId="{A812AF27-CD7C-8D87-BB16-399453C45432}"/>
          </ac:spMkLst>
        </pc:spChg>
        <pc:spChg chg="mod">
          <ac:chgData name="ENEKO LAZPITA SUINAGA" userId="03ca8ae1-9a00-4a22-9561-fb3a3d760218" providerId="ADAL" clId="{D0E6185E-619E-4EB9-90AC-41E0E663FDEE}" dt="2024-11-15T11:41:26.860" v="2530" actId="1076"/>
          <ac:spMkLst>
            <pc:docMk/>
            <pc:sldMk cId="621510872" sldId="365"/>
            <ac:spMk id="9" creationId="{E42DDB2B-F73A-6D80-0164-46EAED81E148}"/>
          </ac:spMkLst>
        </pc:spChg>
        <pc:spChg chg="mod">
          <ac:chgData name="ENEKO LAZPITA SUINAGA" userId="03ca8ae1-9a00-4a22-9561-fb3a3d760218" providerId="ADAL" clId="{D0E6185E-619E-4EB9-90AC-41E0E663FDEE}" dt="2024-11-15T10:56:44.563" v="1742" actId="5793"/>
          <ac:spMkLst>
            <pc:docMk/>
            <pc:sldMk cId="621510872" sldId="365"/>
            <ac:spMk id="15" creationId="{24F6C5C7-FBAA-CE07-7ED5-A89777A7DA07}"/>
          </ac:spMkLst>
        </pc:spChg>
        <pc:spChg chg="del mod">
          <ac:chgData name="ENEKO LAZPITA SUINAGA" userId="03ca8ae1-9a00-4a22-9561-fb3a3d760218" providerId="ADAL" clId="{D0E6185E-619E-4EB9-90AC-41E0E663FDEE}" dt="2024-11-15T10:03:13.205" v="23" actId="478"/>
          <ac:spMkLst>
            <pc:docMk/>
            <pc:sldMk cId="621510872" sldId="365"/>
            <ac:spMk id="1024" creationId="{B2C88090-CB0F-1433-1A0F-ACA06621C5E1}"/>
          </ac:spMkLst>
        </pc:spChg>
        <pc:spChg chg="del mod">
          <ac:chgData name="ENEKO LAZPITA SUINAGA" userId="03ca8ae1-9a00-4a22-9561-fb3a3d760218" providerId="ADAL" clId="{D0E6185E-619E-4EB9-90AC-41E0E663FDEE}" dt="2024-11-15T10:03:13.205" v="23" actId="478"/>
          <ac:spMkLst>
            <pc:docMk/>
            <pc:sldMk cId="621510872" sldId="365"/>
            <ac:spMk id="1031" creationId="{1B664649-9793-085E-A493-17C7B0233564}"/>
          </ac:spMkLst>
        </pc:spChg>
        <pc:spChg chg="mod">
          <ac:chgData name="ENEKO LAZPITA SUINAGA" userId="03ca8ae1-9a00-4a22-9561-fb3a3d760218" providerId="ADAL" clId="{D0E6185E-619E-4EB9-90AC-41E0E663FDEE}" dt="2024-11-15T11:40:14.985" v="2529"/>
          <ac:spMkLst>
            <pc:docMk/>
            <pc:sldMk cId="621510872" sldId="365"/>
            <ac:spMk id="1039" creationId="{268E7648-477B-C123-B9F7-845EA201D3D2}"/>
          </ac:spMkLst>
        </pc:spChg>
        <pc:spChg chg="mod">
          <ac:chgData name="ENEKO LAZPITA SUINAGA" userId="03ca8ae1-9a00-4a22-9561-fb3a3d760218" providerId="ADAL" clId="{D0E6185E-619E-4EB9-90AC-41E0E663FDEE}" dt="2024-11-15T11:40:14.985" v="2529"/>
          <ac:spMkLst>
            <pc:docMk/>
            <pc:sldMk cId="621510872" sldId="365"/>
            <ac:spMk id="1041" creationId="{DE6144E1-1ED9-1A8F-0011-E311A9824BAF}"/>
          </ac:spMkLst>
        </pc:spChg>
        <pc:spChg chg="mod">
          <ac:chgData name="ENEKO LAZPITA SUINAGA" userId="03ca8ae1-9a00-4a22-9561-fb3a3d760218" providerId="ADAL" clId="{D0E6185E-619E-4EB9-90AC-41E0E663FDEE}" dt="2024-11-15T11:40:14.985" v="2529"/>
          <ac:spMkLst>
            <pc:docMk/>
            <pc:sldMk cId="621510872" sldId="365"/>
            <ac:spMk id="1042" creationId="{8B7DF984-22E6-72AA-E9FC-C093125F223A}"/>
          </ac:spMkLst>
        </pc:spChg>
        <pc:spChg chg="mod">
          <ac:chgData name="ENEKO LAZPITA SUINAGA" userId="03ca8ae1-9a00-4a22-9561-fb3a3d760218" providerId="ADAL" clId="{D0E6185E-619E-4EB9-90AC-41E0E663FDEE}" dt="2024-11-15T11:40:14.985" v="2529"/>
          <ac:spMkLst>
            <pc:docMk/>
            <pc:sldMk cId="621510872" sldId="365"/>
            <ac:spMk id="1043" creationId="{C9FCDE39-A9F1-73DA-E440-1CCC7552840C}"/>
          </ac:spMkLst>
        </pc:spChg>
        <pc:spChg chg="mod">
          <ac:chgData name="ENEKO LAZPITA SUINAGA" userId="03ca8ae1-9a00-4a22-9561-fb3a3d760218" providerId="ADAL" clId="{D0E6185E-619E-4EB9-90AC-41E0E663FDEE}" dt="2024-11-15T11:40:14.985" v="2529"/>
          <ac:spMkLst>
            <pc:docMk/>
            <pc:sldMk cId="621510872" sldId="365"/>
            <ac:spMk id="1044" creationId="{C797F833-6E3C-0FBF-EAE4-60C4F538786D}"/>
          </ac:spMkLst>
        </pc:spChg>
        <pc:grpChg chg="mod">
          <ac:chgData name="ENEKO LAZPITA SUINAGA" userId="03ca8ae1-9a00-4a22-9561-fb3a3d760218" providerId="ADAL" clId="{D0E6185E-619E-4EB9-90AC-41E0E663FDEE}" dt="2024-11-15T11:43:21.632" v="2546" actId="1076"/>
          <ac:grpSpMkLst>
            <pc:docMk/>
            <pc:sldMk cId="621510872" sldId="365"/>
            <ac:grpSpMk id="7" creationId="{31B08294-B2CA-3E96-4E52-8028DD00FC3A}"/>
          </ac:grpSpMkLst>
        </pc:grpChg>
        <pc:grpChg chg="mod">
          <ac:chgData name="ENEKO LAZPITA SUINAGA" userId="03ca8ae1-9a00-4a22-9561-fb3a3d760218" providerId="ADAL" clId="{D0E6185E-619E-4EB9-90AC-41E0E663FDEE}" dt="2024-11-15T11:43:07.399" v="2543" actId="1076"/>
          <ac:grpSpMkLst>
            <pc:docMk/>
            <pc:sldMk cId="621510872" sldId="365"/>
            <ac:grpSpMk id="56" creationId="{8D44EFC9-8114-DFE0-F9D0-0E273AA6ABBD}"/>
          </ac:grpSpMkLst>
        </pc:grpChg>
        <pc:grpChg chg="mod">
          <ac:chgData name="ENEKO LAZPITA SUINAGA" userId="03ca8ae1-9a00-4a22-9561-fb3a3d760218" providerId="ADAL" clId="{D0E6185E-619E-4EB9-90AC-41E0E663FDEE}" dt="2024-11-15T11:43:26.180" v="2547" actId="1076"/>
          <ac:grpSpMkLst>
            <pc:docMk/>
            <pc:sldMk cId="621510872" sldId="365"/>
            <ac:grpSpMk id="1026" creationId="{BDE20C71-D8BF-1561-0158-8249138872F6}"/>
          </ac:grpSpMkLst>
        </pc:grpChg>
        <pc:grpChg chg="add mod">
          <ac:chgData name="ENEKO LAZPITA SUINAGA" userId="03ca8ae1-9a00-4a22-9561-fb3a3d760218" providerId="ADAL" clId="{D0E6185E-619E-4EB9-90AC-41E0E663FDEE}" dt="2024-11-15T11:41:36.710" v="2532" actId="1076"/>
          <ac:grpSpMkLst>
            <pc:docMk/>
            <pc:sldMk cId="621510872" sldId="365"/>
            <ac:grpSpMk id="1038" creationId="{DBDDD528-F839-8D46-88DA-C8D4A9B4173C}"/>
          </ac:grpSpMkLst>
        </pc:grpChg>
        <pc:grpChg chg="mod">
          <ac:chgData name="ENEKO LAZPITA SUINAGA" userId="03ca8ae1-9a00-4a22-9561-fb3a3d760218" providerId="ADAL" clId="{D0E6185E-619E-4EB9-90AC-41E0E663FDEE}" dt="2024-11-15T11:40:14.985" v="2529"/>
          <ac:grpSpMkLst>
            <pc:docMk/>
            <pc:sldMk cId="621510872" sldId="365"/>
            <ac:grpSpMk id="1040" creationId="{02A2D08F-CBA8-779D-5B2D-08BD2020430F}"/>
          </ac:grpSpMkLst>
        </pc:grpChg>
        <pc:grpChg chg="mod">
          <ac:chgData name="ENEKO LAZPITA SUINAGA" userId="03ca8ae1-9a00-4a22-9561-fb3a3d760218" providerId="ADAL" clId="{D0E6185E-619E-4EB9-90AC-41E0E663FDEE}" dt="2024-11-15T11:43:16.810" v="2545" actId="1076"/>
          <ac:grpSpMkLst>
            <pc:docMk/>
            <pc:sldMk cId="621510872" sldId="365"/>
            <ac:grpSpMk id="1092" creationId="{18079451-E219-BAFD-3DC8-C56FBA41533C}"/>
          </ac:grpSpMkLst>
        </pc:grpChg>
        <pc:picChg chg="del">
          <ac:chgData name="ENEKO LAZPITA SUINAGA" userId="03ca8ae1-9a00-4a22-9561-fb3a3d760218" providerId="ADAL" clId="{D0E6185E-619E-4EB9-90AC-41E0E663FDEE}" dt="2024-11-15T10:01:04.590" v="17" actId="478"/>
          <ac:picMkLst>
            <pc:docMk/>
            <pc:sldMk cId="621510872" sldId="365"/>
            <ac:picMk id="6" creationId="{290C487C-5A47-B14A-199F-02B0B05875D6}"/>
          </ac:picMkLst>
        </pc:picChg>
        <pc:picChg chg="add mod">
          <ac:chgData name="ENEKO LAZPITA SUINAGA" userId="03ca8ae1-9a00-4a22-9561-fb3a3d760218" providerId="ADAL" clId="{D0E6185E-619E-4EB9-90AC-41E0E663FDEE}" dt="2024-11-15T10:35:51.590" v="1015" actId="1076"/>
          <ac:picMkLst>
            <pc:docMk/>
            <pc:sldMk cId="621510872" sldId="365"/>
            <ac:picMk id="1027" creationId="{104555BB-EC7D-CE9E-8FC6-FB735D825ADC}"/>
          </ac:picMkLst>
        </pc:picChg>
        <pc:picChg chg="add mod">
          <ac:chgData name="ENEKO LAZPITA SUINAGA" userId="03ca8ae1-9a00-4a22-9561-fb3a3d760218" providerId="ADAL" clId="{D0E6185E-619E-4EB9-90AC-41E0E663FDEE}" dt="2024-11-15T10:35:47.180" v="1014" actId="1076"/>
          <ac:picMkLst>
            <pc:docMk/>
            <pc:sldMk cId="621510872" sldId="365"/>
            <ac:picMk id="1033" creationId="{D285EE30-934B-5E0E-29EB-B2FE9977A6F6}"/>
          </ac:picMkLst>
        </pc:picChg>
        <pc:cxnChg chg="add mod">
          <ac:chgData name="ENEKO LAZPITA SUINAGA" userId="03ca8ae1-9a00-4a22-9561-fb3a3d760218" providerId="ADAL" clId="{D0E6185E-619E-4EB9-90AC-41E0E663FDEE}" dt="2024-11-15T10:35:47.180" v="1014" actId="1076"/>
          <ac:cxnSpMkLst>
            <pc:docMk/>
            <pc:sldMk cId="621510872" sldId="365"/>
            <ac:cxnSpMk id="1036" creationId="{D442C797-0305-C61E-F125-B4CF2858A7B6}"/>
          </ac:cxnSpMkLst>
        </pc:cxnChg>
        <pc:cxnChg chg="add mod">
          <ac:chgData name="ENEKO LAZPITA SUINAGA" userId="03ca8ae1-9a00-4a22-9561-fb3a3d760218" providerId="ADAL" clId="{D0E6185E-619E-4EB9-90AC-41E0E663FDEE}" dt="2024-11-15T10:35:51.590" v="1015" actId="1076"/>
          <ac:cxnSpMkLst>
            <pc:docMk/>
            <pc:sldMk cId="621510872" sldId="365"/>
            <ac:cxnSpMk id="1037" creationId="{9AE79C2C-B46C-264A-D635-2F16D77A13A3}"/>
          </ac:cxnSpMkLst>
        </pc:cxnChg>
      </pc:sldChg>
      <pc:sldChg chg="addSp delSp modSp del mod">
        <pc:chgData name="ENEKO LAZPITA SUINAGA" userId="03ca8ae1-9a00-4a22-9561-fb3a3d760218" providerId="ADAL" clId="{D0E6185E-619E-4EB9-90AC-41E0E663FDEE}" dt="2024-11-17T17:16:49.551" v="4126" actId="47"/>
        <pc:sldMkLst>
          <pc:docMk/>
          <pc:sldMk cId="1904024700" sldId="366"/>
        </pc:sldMkLst>
        <pc:spChg chg="del">
          <ac:chgData name="ENEKO LAZPITA SUINAGA" userId="03ca8ae1-9a00-4a22-9561-fb3a3d760218" providerId="ADAL" clId="{D0E6185E-619E-4EB9-90AC-41E0E663FDEE}" dt="2024-11-15T11:52:07.630" v="2616" actId="478"/>
          <ac:spMkLst>
            <pc:docMk/>
            <pc:sldMk cId="1904024700" sldId="366"/>
            <ac:spMk id="2" creationId="{653E2F6F-E60F-D69A-422E-EE73B9AD9366}"/>
          </ac:spMkLst>
        </pc:spChg>
        <pc:spChg chg="del">
          <ac:chgData name="ENEKO LAZPITA SUINAGA" userId="03ca8ae1-9a00-4a22-9561-fb3a3d760218" providerId="ADAL" clId="{D0E6185E-619E-4EB9-90AC-41E0E663FDEE}" dt="2024-11-15T11:52:07.630" v="2616" actId="478"/>
          <ac:spMkLst>
            <pc:docMk/>
            <pc:sldMk cId="1904024700" sldId="366"/>
            <ac:spMk id="3" creationId="{675BE23D-35D7-6DE0-DE1D-C42F848F5CDC}"/>
          </ac:spMkLst>
        </pc:spChg>
        <pc:spChg chg="mod">
          <ac:chgData name="ENEKO LAZPITA SUINAGA" userId="03ca8ae1-9a00-4a22-9561-fb3a3d760218" providerId="ADAL" clId="{D0E6185E-619E-4EB9-90AC-41E0E663FDEE}" dt="2024-11-15T11:52:07.935" v="2617"/>
          <ac:spMkLst>
            <pc:docMk/>
            <pc:sldMk cId="1904024700" sldId="366"/>
            <ac:spMk id="9" creationId="{97003D22-4E75-4FED-BF81-0F4D1D76300E}"/>
          </ac:spMkLst>
        </pc:spChg>
        <pc:spChg chg="mod">
          <ac:chgData name="ENEKO LAZPITA SUINAGA" userId="03ca8ae1-9a00-4a22-9561-fb3a3d760218" providerId="ADAL" clId="{D0E6185E-619E-4EB9-90AC-41E0E663FDEE}" dt="2024-11-15T11:52:07.935" v="2617"/>
          <ac:spMkLst>
            <pc:docMk/>
            <pc:sldMk cId="1904024700" sldId="366"/>
            <ac:spMk id="1027" creationId="{94E31F08-E923-5A23-FCAA-4D955724706A}"/>
          </ac:spMkLst>
        </pc:spChg>
        <pc:spChg chg="mod">
          <ac:chgData name="ENEKO LAZPITA SUINAGA" userId="03ca8ae1-9a00-4a22-9561-fb3a3d760218" providerId="ADAL" clId="{D0E6185E-619E-4EB9-90AC-41E0E663FDEE}" dt="2024-11-15T11:52:07.935" v="2617"/>
          <ac:spMkLst>
            <pc:docMk/>
            <pc:sldMk cId="1904024700" sldId="366"/>
            <ac:spMk id="1031" creationId="{439B17AC-763A-04A6-C968-96670D8B1AEC}"/>
          </ac:spMkLst>
        </pc:spChg>
        <pc:spChg chg="mod">
          <ac:chgData name="ENEKO LAZPITA SUINAGA" userId="03ca8ae1-9a00-4a22-9561-fb3a3d760218" providerId="ADAL" clId="{D0E6185E-619E-4EB9-90AC-41E0E663FDEE}" dt="2024-11-15T11:52:07.935" v="2617"/>
          <ac:spMkLst>
            <pc:docMk/>
            <pc:sldMk cId="1904024700" sldId="366"/>
            <ac:spMk id="1033" creationId="{850F82FE-0765-9AAC-2339-6DDDDDB7C399}"/>
          </ac:spMkLst>
        </pc:spChg>
        <pc:spChg chg="mod">
          <ac:chgData name="ENEKO LAZPITA SUINAGA" userId="03ca8ae1-9a00-4a22-9561-fb3a3d760218" providerId="ADAL" clId="{D0E6185E-619E-4EB9-90AC-41E0E663FDEE}" dt="2024-11-15T11:52:07.935" v="2617"/>
          <ac:spMkLst>
            <pc:docMk/>
            <pc:sldMk cId="1904024700" sldId="366"/>
            <ac:spMk id="1035" creationId="{BB75EB99-B92E-4DC0-24F6-56128F97916B}"/>
          </ac:spMkLst>
        </pc:spChg>
        <pc:spChg chg="mod">
          <ac:chgData name="ENEKO LAZPITA SUINAGA" userId="03ca8ae1-9a00-4a22-9561-fb3a3d760218" providerId="ADAL" clId="{D0E6185E-619E-4EB9-90AC-41E0E663FDEE}" dt="2024-11-15T11:52:07.935" v="2617"/>
          <ac:spMkLst>
            <pc:docMk/>
            <pc:sldMk cId="1904024700" sldId="366"/>
            <ac:spMk id="1036" creationId="{8D99E42D-D8D0-357B-CB96-2A582D5951E4}"/>
          </ac:spMkLst>
        </pc:spChg>
        <pc:spChg chg="mod">
          <ac:chgData name="ENEKO LAZPITA SUINAGA" userId="03ca8ae1-9a00-4a22-9561-fb3a3d760218" providerId="ADAL" clId="{D0E6185E-619E-4EB9-90AC-41E0E663FDEE}" dt="2024-11-15T11:52:07.935" v="2617"/>
          <ac:spMkLst>
            <pc:docMk/>
            <pc:sldMk cId="1904024700" sldId="366"/>
            <ac:spMk id="1037" creationId="{A104AFDF-6178-65A9-BFED-ECD6108C9705}"/>
          </ac:spMkLst>
        </pc:spChg>
        <pc:spChg chg="mod">
          <ac:chgData name="ENEKO LAZPITA SUINAGA" userId="03ca8ae1-9a00-4a22-9561-fb3a3d760218" providerId="ADAL" clId="{D0E6185E-619E-4EB9-90AC-41E0E663FDEE}" dt="2024-11-15T11:52:07.935" v="2617"/>
          <ac:spMkLst>
            <pc:docMk/>
            <pc:sldMk cId="1904024700" sldId="366"/>
            <ac:spMk id="1038" creationId="{0A3C965C-34A4-F1D1-8D6A-EE3447BE5139}"/>
          </ac:spMkLst>
        </pc:spChg>
        <pc:spChg chg="mod">
          <ac:chgData name="ENEKO LAZPITA SUINAGA" userId="03ca8ae1-9a00-4a22-9561-fb3a3d760218" providerId="ADAL" clId="{D0E6185E-619E-4EB9-90AC-41E0E663FDEE}" dt="2024-11-15T11:52:07.935" v="2617"/>
          <ac:spMkLst>
            <pc:docMk/>
            <pc:sldMk cId="1904024700" sldId="366"/>
            <ac:spMk id="1039" creationId="{66337E90-2EB6-3A2E-03D8-582B5B268390}"/>
          </ac:spMkLst>
        </pc:spChg>
        <pc:spChg chg="mod">
          <ac:chgData name="ENEKO LAZPITA SUINAGA" userId="03ca8ae1-9a00-4a22-9561-fb3a3d760218" providerId="ADAL" clId="{D0E6185E-619E-4EB9-90AC-41E0E663FDEE}" dt="2024-11-15T11:52:07.935" v="2617"/>
          <ac:spMkLst>
            <pc:docMk/>
            <pc:sldMk cId="1904024700" sldId="366"/>
            <ac:spMk id="1040" creationId="{324CB288-83A6-E879-99AD-AF1FF898D7CC}"/>
          </ac:spMkLst>
        </pc:spChg>
        <pc:spChg chg="mod">
          <ac:chgData name="ENEKO LAZPITA SUINAGA" userId="03ca8ae1-9a00-4a22-9561-fb3a3d760218" providerId="ADAL" clId="{D0E6185E-619E-4EB9-90AC-41E0E663FDEE}" dt="2024-11-15T11:52:07.935" v="2617"/>
          <ac:spMkLst>
            <pc:docMk/>
            <pc:sldMk cId="1904024700" sldId="366"/>
            <ac:spMk id="1049" creationId="{B07C91CA-BDED-8873-F73E-3BAC6CC317AA}"/>
          </ac:spMkLst>
        </pc:spChg>
        <pc:spChg chg="mod">
          <ac:chgData name="ENEKO LAZPITA SUINAGA" userId="03ca8ae1-9a00-4a22-9561-fb3a3d760218" providerId="ADAL" clId="{D0E6185E-619E-4EB9-90AC-41E0E663FDEE}" dt="2024-11-15T11:52:07.935" v="2617"/>
          <ac:spMkLst>
            <pc:docMk/>
            <pc:sldMk cId="1904024700" sldId="366"/>
            <ac:spMk id="1050" creationId="{EF0A6B20-F442-F328-F81E-88D636A076FE}"/>
          </ac:spMkLst>
        </pc:spChg>
        <pc:spChg chg="mod">
          <ac:chgData name="ENEKO LAZPITA SUINAGA" userId="03ca8ae1-9a00-4a22-9561-fb3a3d760218" providerId="ADAL" clId="{D0E6185E-619E-4EB9-90AC-41E0E663FDEE}" dt="2024-11-15T11:52:07.935" v="2617"/>
          <ac:spMkLst>
            <pc:docMk/>
            <pc:sldMk cId="1904024700" sldId="366"/>
            <ac:spMk id="1051" creationId="{56E89617-C6BA-522C-819F-4F31D323E39E}"/>
          </ac:spMkLst>
        </pc:spChg>
        <pc:spChg chg="mod">
          <ac:chgData name="ENEKO LAZPITA SUINAGA" userId="03ca8ae1-9a00-4a22-9561-fb3a3d760218" providerId="ADAL" clId="{D0E6185E-619E-4EB9-90AC-41E0E663FDEE}" dt="2024-11-15T11:52:07.935" v="2617"/>
          <ac:spMkLst>
            <pc:docMk/>
            <pc:sldMk cId="1904024700" sldId="366"/>
            <ac:spMk id="1052" creationId="{2E3CD4EC-3F9E-3761-3150-A79FEFCC796E}"/>
          </ac:spMkLst>
        </pc:spChg>
        <pc:spChg chg="mod">
          <ac:chgData name="ENEKO LAZPITA SUINAGA" userId="03ca8ae1-9a00-4a22-9561-fb3a3d760218" providerId="ADAL" clId="{D0E6185E-619E-4EB9-90AC-41E0E663FDEE}" dt="2024-11-15T11:52:07.935" v="2617"/>
          <ac:spMkLst>
            <pc:docMk/>
            <pc:sldMk cId="1904024700" sldId="366"/>
            <ac:spMk id="1053" creationId="{A3B24542-9DA6-90EB-BA3F-BF0D82779BEC}"/>
          </ac:spMkLst>
        </pc:spChg>
        <pc:spChg chg="mod">
          <ac:chgData name="ENEKO LAZPITA SUINAGA" userId="03ca8ae1-9a00-4a22-9561-fb3a3d760218" providerId="ADAL" clId="{D0E6185E-619E-4EB9-90AC-41E0E663FDEE}" dt="2024-11-15T11:52:07.935" v="2617"/>
          <ac:spMkLst>
            <pc:docMk/>
            <pc:sldMk cId="1904024700" sldId="366"/>
            <ac:spMk id="1075" creationId="{B7D77918-0BCF-4C92-361D-2C274F65D3FA}"/>
          </ac:spMkLst>
        </pc:spChg>
        <pc:spChg chg="mod">
          <ac:chgData name="ENEKO LAZPITA SUINAGA" userId="03ca8ae1-9a00-4a22-9561-fb3a3d760218" providerId="ADAL" clId="{D0E6185E-619E-4EB9-90AC-41E0E663FDEE}" dt="2024-11-15T11:52:07.935" v="2617"/>
          <ac:spMkLst>
            <pc:docMk/>
            <pc:sldMk cId="1904024700" sldId="366"/>
            <ac:spMk id="1077" creationId="{68071487-BC93-3D22-0DC1-9AA20568C74C}"/>
          </ac:spMkLst>
        </pc:spChg>
        <pc:spChg chg="mod">
          <ac:chgData name="ENEKO LAZPITA SUINAGA" userId="03ca8ae1-9a00-4a22-9561-fb3a3d760218" providerId="ADAL" clId="{D0E6185E-619E-4EB9-90AC-41E0E663FDEE}" dt="2024-11-15T11:52:07.935" v="2617"/>
          <ac:spMkLst>
            <pc:docMk/>
            <pc:sldMk cId="1904024700" sldId="366"/>
            <ac:spMk id="1078" creationId="{2C212D8A-ED79-071E-402A-91E5E2383CFE}"/>
          </ac:spMkLst>
        </pc:spChg>
        <pc:spChg chg="mod">
          <ac:chgData name="ENEKO LAZPITA SUINAGA" userId="03ca8ae1-9a00-4a22-9561-fb3a3d760218" providerId="ADAL" clId="{D0E6185E-619E-4EB9-90AC-41E0E663FDEE}" dt="2024-11-15T11:52:07.935" v="2617"/>
          <ac:spMkLst>
            <pc:docMk/>
            <pc:sldMk cId="1904024700" sldId="366"/>
            <ac:spMk id="1079" creationId="{F349BFE8-3896-A89A-DE19-E9500C7A1BC9}"/>
          </ac:spMkLst>
        </pc:spChg>
        <pc:spChg chg="mod">
          <ac:chgData name="ENEKO LAZPITA SUINAGA" userId="03ca8ae1-9a00-4a22-9561-fb3a3d760218" providerId="ADAL" clId="{D0E6185E-619E-4EB9-90AC-41E0E663FDEE}" dt="2024-11-15T11:52:07.935" v="2617"/>
          <ac:spMkLst>
            <pc:docMk/>
            <pc:sldMk cId="1904024700" sldId="366"/>
            <ac:spMk id="1080" creationId="{912151AF-CC9A-4A69-92D1-5C123E5D891C}"/>
          </ac:spMkLst>
        </pc:spChg>
        <pc:spChg chg="add mod">
          <ac:chgData name="ENEKO LAZPITA SUINAGA" userId="03ca8ae1-9a00-4a22-9561-fb3a3d760218" providerId="ADAL" clId="{D0E6185E-619E-4EB9-90AC-41E0E663FDEE}" dt="2024-11-15T11:52:07.935" v="2617"/>
          <ac:spMkLst>
            <pc:docMk/>
            <pc:sldMk cId="1904024700" sldId="366"/>
            <ac:spMk id="1081" creationId="{876A2411-7F81-AA05-68DD-33D4B20ED4ED}"/>
          </ac:spMkLst>
        </pc:spChg>
        <pc:spChg chg="mod">
          <ac:chgData name="ENEKO LAZPITA SUINAGA" userId="03ca8ae1-9a00-4a22-9561-fb3a3d760218" providerId="ADAL" clId="{D0E6185E-619E-4EB9-90AC-41E0E663FDEE}" dt="2024-11-15T11:52:07.935" v="2617"/>
          <ac:spMkLst>
            <pc:docMk/>
            <pc:sldMk cId="1904024700" sldId="366"/>
            <ac:spMk id="1083" creationId="{7CD78AA2-C261-8CD4-E242-3471858CB1A5}"/>
          </ac:spMkLst>
        </pc:spChg>
        <pc:spChg chg="mod">
          <ac:chgData name="ENEKO LAZPITA SUINAGA" userId="03ca8ae1-9a00-4a22-9561-fb3a3d760218" providerId="ADAL" clId="{D0E6185E-619E-4EB9-90AC-41E0E663FDEE}" dt="2024-11-15T11:52:07.935" v="2617"/>
          <ac:spMkLst>
            <pc:docMk/>
            <pc:sldMk cId="1904024700" sldId="366"/>
            <ac:spMk id="1085" creationId="{77BCADDF-E2EF-D7F9-78C0-5457EA514AA5}"/>
          </ac:spMkLst>
        </pc:spChg>
        <pc:spChg chg="add mod">
          <ac:chgData name="ENEKO LAZPITA SUINAGA" userId="03ca8ae1-9a00-4a22-9561-fb3a3d760218" providerId="ADAL" clId="{D0E6185E-619E-4EB9-90AC-41E0E663FDEE}" dt="2024-11-15T11:52:07.935" v="2617"/>
          <ac:spMkLst>
            <pc:docMk/>
            <pc:sldMk cId="1904024700" sldId="366"/>
            <ac:spMk id="1087" creationId="{4655D0FF-A3A6-AA55-D2C6-83E0D5D9C0B3}"/>
          </ac:spMkLst>
        </pc:spChg>
        <pc:spChg chg="mod">
          <ac:chgData name="ENEKO LAZPITA SUINAGA" userId="03ca8ae1-9a00-4a22-9561-fb3a3d760218" providerId="ADAL" clId="{D0E6185E-619E-4EB9-90AC-41E0E663FDEE}" dt="2024-11-15T11:52:07.935" v="2617"/>
          <ac:spMkLst>
            <pc:docMk/>
            <pc:sldMk cId="1904024700" sldId="366"/>
            <ac:spMk id="1094" creationId="{804A52D2-34E6-41B7-DFDC-9D351CDA67ED}"/>
          </ac:spMkLst>
        </pc:spChg>
        <pc:grpChg chg="add mod">
          <ac:chgData name="ENEKO LAZPITA SUINAGA" userId="03ca8ae1-9a00-4a22-9561-fb3a3d760218" providerId="ADAL" clId="{D0E6185E-619E-4EB9-90AC-41E0E663FDEE}" dt="2024-11-15T11:52:07.935" v="2617"/>
          <ac:grpSpMkLst>
            <pc:docMk/>
            <pc:sldMk cId="1904024700" sldId="366"/>
            <ac:grpSpMk id="6" creationId="{14B2AC0A-97B5-8E45-ADDF-BBF7B46E6C8C}"/>
          </ac:grpSpMkLst>
        </pc:grpChg>
        <pc:grpChg chg="del">
          <ac:chgData name="ENEKO LAZPITA SUINAGA" userId="03ca8ae1-9a00-4a22-9561-fb3a3d760218" providerId="ADAL" clId="{D0E6185E-619E-4EB9-90AC-41E0E663FDEE}" dt="2024-11-15T11:52:07.630" v="2616" actId="478"/>
          <ac:grpSpMkLst>
            <pc:docMk/>
            <pc:sldMk cId="1904024700" sldId="366"/>
            <ac:grpSpMk id="7" creationId="{E27420A7-4BD9-2780-1AEA-37577CE090FD}"/>
          </ac:grpSpMkLst>
        </pc:grpChg>
        <pc:grpChg chg="del">
          <ac:chgData name="ENEKO LAZPITA SUINAGA" userId="03ca8ae1-9a00-4a22-9561-fb3a3d760218" providerId="ADAL" clId="{D0E6185E-619E-4EB9-90AC-41E0E663FDEE}" dt="2024-11-15T11:52:07.630" v="2616" actId="478"/>
          <ac:grpSpMkLst>
            <pc:docMk/>
            <pc:sldMk cId="1904024700" sldId="366"/>
            <ac:grpSpMk id="56" creationId="{B351D3F0-437E-6ACF-991E-90EFB0A861BD}"/>
          </ac:grpSpMkLst>
        </pc:grpChg>
        <pc:grpChg chg="add mod">
          <ac:chgData name="ENEKO LAZPITA SUINAGA" userId="03ca8ae1-9a00-4a22-9561-fb3a3d760218" providerId="ADAL" clId="{D0E6185E-619E-4EB9-90AC-41E0E663FDEE}" dt="2024-11-15T11:52:07.935" v="2617"/>
          <ac:grpSpMkLst>
            <pc:docMk/>
            <pc:sldMk cId="1904024700" sldId="366"/>
            <ac:grpSpMk id="1024" creationId="{8D6F4BE0-B748-9D24-B36A-10A59D2101C4}"/>
          </ac:grpSpMkLst>
        </pc:grpChg>
        <pc:grpChg chg="del">
          <ac:chgData name="ENEKO LAZPITA SUINAGA" userId="03ca8ae1-9a00-4a22-9561-fb3a3d760218" providerId="ADAL" clId="{D0E6185E-619E-4EB9-90AC-41E0E663FDEE}" dt="2024-11-15T11:52:07.630" v="2616" actId="478"/>
          <ac:grpSpMkLst>
            <pc:docMk/>
            <pc:sldMk cId="1904024700" sldId="366"/>
            <ac:grpSpMk id="1026" creationId="{0D6EDD43-1AA6-C52A-2A87-F69B117838A4}"/>
          </ac:grpSpMkLst>
        </pc:grpChg>
        <pc:grpChg chg="mod">
          <ac:chgData name="ENEKO LAZPITA SUINAGA" userId="03ca8ae1-9a00-4a22-9561-fb3a3d760218" providerId="ADAL" clId="{D0E6185E-619E-4EB9-90AC-41E0E663FDEE}" dt="2024-11-15T11:52:07.935" v="2617"/>
          <ac:grpSpMkLst>
            <pc:docMk/>
            <pc:sldMk cId="1904024700" sldId="366"/>
            <ac:grpSpMk id="1029" creationId="{78C08037-1721-D065-C373-6B519D5E2083}"/>
          </ac:grpSpMkLst>
        </pc:grpChg>
        <pc:grpChg chg="add mod">
          <ac:chgData name="ENEKO LAZPITA SUINAGA" userId="03ca8ae1-9a00-4a22-9561-fb3a3d760218" providerId="ADAL" clId="{D0E6185E-619E-4EB9-90AC-41E0E663FDEE}" dt="2024-11-15T11:52:07.935" v="2617"/>
          <ac:grpSpMkLst>
            <pc:docMk/>
            <pc:sldMk cId="1904024700" sldId="366"/>
            <ac:grpSpMk id="1074" creationId="{59597F78-248A-A50E-E971-FCFAA2A12B47}"/>
          </ac:grpSpMkLst>
        </pc:grpChg>
        <pc:grpChg chg="mod">
          <ac:chgData name="ENEKO LAZPITA SUINAGA" userId="03ca8ae1-9a00-4a22-9561-fb3a3d760218" providerId="ADAL" clId="{D0E6185E-619E-4EB9-90AC-41E0E663FDEE}" dt="2024-11-15T11:52:07.935" v="2617"/>
          <ac:grpSpMkLst>
            <pc:docMk/>
            <pc:sldMk cId="1904024700" sldId="366"/>
            <ac:grpSpMk id="1076" creationId="{FC10A727-0F82-1C63-81E0-C9E4333FD3D1}"/>
          </ac:grpSpMkLst>
        </pc:grpChg>
        <pc:grpChg chg="add mod">
          <ac:chgData name="ENEKO LAZPITA SUINAGA" userId="03ca8ae1-9a00-4a22-9561-fb3a3d760218" providerId="ADAL" clId="{D0E6185E-619E-4EB9-90AC-41E0E663FDEE}" dt="2024-11-15T11:52:07.935" v="2617"/>
          <ac:grpSpMkLst>
            <pc:docMk/>
            <pc:sldMk cId="1904024700" sldId="366"/>
            <ac:grpSpMk id="1082" creationId="{499829EC-D195-2D06-2267-461B87EFE6EE}"/>
          </ac:grpSpMkLst>
        </pc:grpChg>
        <pc:grpChg chg="mod">
          <ac:chgData name="ENEKO LAZPITA SUINAGA" userId="03ca8ae1-9a00-4a22-9561-fb3a3d760218" providerId="ADAL" clId="{D0E6185E-619E-4EB9-90AC-41E0E663FDEE}" dt="2024-11-15T11:52:07.935" v="2617"/>
          <ac:grpSpMkLst>
            <pc:docMk/>
            <pc:sldMk cId="1904024700" sldId="366"/>
            <ac:grpSpMk id="1084" creationId="{4ED8EB61-0AE5-9BBF-3869-E0E1700250C9}"/>
          </ac:grpSpMkLst>
        </pc:grpChg>
        <pc:grpChg chg="add mod">
          <ac:chgData name="ENEKO LAZPITA SUINAGA" userId="03ca8ae1-9a00-4a22-9561-fb3a3d760218" providerId="ADAL" clId="{D0E6185E-619E-4EB9-90AC-41E0E663FDEE}" dt="2024-11-15T11:52:07.935" v="2617"/>
          <ac:grpSpMkLst>
            <pc:docMk/>
            <pc:sldMk cId="1904024700" sldId="366"/>
            <ac:grpSpMk id="1088" creationId="{04D5A78E-EAB2-0046-246D-7F564CA97CA6}"/>
          </ac:grpSpMkLst>
        </pc:grpChg>
        <pc:grpChg chg="mod">
          <ac:chgData name="ENEKO LAZPITA SUINAGA" userId="03ca8ae1-9a00-4a22-9561-fb3a3d760218" providerId="ADAL" clId="{D0E6185E-619E-4EB9-90AC-41E0E663FDEE}" dt="2024-11-15T11:52:07.935" v="2617"/>
          <ac:grpSpMkLst>
            <pc:docMk/>
            <pc:sldMk cId="1904024700" sldId="366"/>
            <ac:grpSpMk id="1089" creationId="{ECF04BFF-D00A-6738-C451-4D3007A5D1ED}"/>
          </ac:grpSpMkLst>
        </pc:grpChg>
        <pc:grpChg chg="del">
          <ac:chgData name="ENEKO LAZPITA SUINAGA" userId="03ca8ae1-9a00-4a22-9561-fb3a3d760218" providerId="ADAL" clId="{D0E6185E-619E-4EB9-90AC-41E0E663FDEE}" dt="2024-11-15T11:52:07.630" v="2616" actId="478"/>
          <ac:grpSpMkLst>
            <pc:docMk/>
            <pc:sldMk cId="1904024700" sldId="366"/>
            <ac:grpSpMk id="1092" creationId="{88E8CFF6-F0FD-90AE-6CF3-BF20291E14CD}"/>
          </ac:grpSpMkLst>
        </pc:grpChg>
        <pc:picChg chg="mod">
          <ac:chgData name="ENEKO LAZPITA SUINAGA" userId="03ca8ae1-9a00-4a22-9561-fb3a3d760218" providerId="ADAL" clId="{D0E6185E-619E-4EB9-90AC-41E0E663FDEE}" dt="2024-11-15T11:52:07.935" v="2617"/>
          <ac:picMkLst>
            <pc:docMk/>
            <pc:sldMk cId="1904024700" sldId="366"/>
            <ac:picMk id="15" creationId="{5ABEECCD-9FCE-57BA-9E90-D07C6D80637D}"/>
          </ac:picMkLst>
        </pc:picChg>
        <pc:picChg chg="mod">
          <ac:chgData name="ENEKO LAZPITA SUINAGA" userId="03ca8ae1-9a00-4a22-9561-fb3a3d760218" providerId="ADAL" clId="{D0E6185E-619E-4EB9-90AC-41E0E663FDEE}" dt="2024-11-15T11:52:07.935" v="2617"/>
          <ac:picMkLst>
            <pc:docMk/>
            <pc:sldMk cId="1904024700" sldId="366"/>
            <ac:picMk id="1090" creationId="{4146867E-4601-AFF7-79B3-CA260137D5F2}"/>
          </ac:picMkLst>
        </pc:picChg>
        <pc:picChg chg="mod">
          <ac:chgData name="ENEKO LAZPITA SUINAGA" userId="03ca8ae1-9a00-4a22-9561-fb3a3d760218" providerId="ADAL" clId="{D0E6185E-619E-4EB9-90AC-41E0E663FDEE}" dt="2024-11-15T11:52:07.935" v="2617"/>
          <ac:picMkLst>
            <pc:docMk/>
            <pc:sldMk cId="1904024700" sldId="366"/>
            <ac:picMk id="1091" creationId="{D496A91C-C302-79A6-76DC-D6F13F5FEA57}"/>
          </ac:picMkLst>
        </pc:picChg>
        <pc:picChg chg="mod">
          <ac:chgData name="ENEKO LAZPITA SUINAGA" userId="03ca8ae1-9a00-4a22-9561-fb3a3d760218" providerId="ADAL" clId="{D0E6185E-619E-4EB9-90AC-41E0E663FDEE}" dt="2024-11-15T11:52:07.935" v="2617"/>
          <ac:picMkLst>
            <pc:docMk/>
            <pc:sldMk cId="1904024700" sldId="366"/>
            <ac:picMk id="1093" creationId="{5121B416-C363-AF43-D0D4-56EF947C11CD}"/>
          </ac:picMkLst>
        </pc:picChg>
        <pc:picChg chg="mod">
          <ac:chgData name="ENEKO LAZPITA SUINAGA" userId="03ca8ae1-9a00-4a22-9561-fb3a3d760218" providerId="ADAL" clId="{D0E6185E-619E-4EB9-90AC-41E0E663FDEE}" dt="2024-11-15T11:52:07.935" v="2617"/>
          <ac:picMkLst>
            <pc:docMk/>
            <pc:sldMk cId="1904024700" sldId="366"/>
            <ac:picMk id="1095" creationId="{D03E2FF5-CAAF-55DD-6C9F-CFB276B64A9D}"/>
          </ac:picMkLst>
        </pc:picChg>
        <pc:cxnChg chg="mod">
          <ac:chgData name="ENEKO LAZPITA SUINAGA" userId="03ca8ae1-9a00-4a22-9561-fb3a3d760218" providerId="ADAL" clId="{D0E6185E-619E-4EB9-90AC-41E0E663FDEE}" dt="2024-11-15T11:52:07.630" v="2616" actId="478"/>
          <ac:cxnSpMkLst>
            <pc:docMk/>
            <pc:sldMk cId="1904024700" sldId="366"/>
            <ac:cxnSpMk id="23" creationId="{EC971975-0F3D-47F6-002A-896092311D81}"/>
          </ac:cxnSpMkLst>
        </pc:cxnChg>
        <pc:cxnChg chg="mod">
          <ac:chgData name="ENEKO LAZPITA SUINAGA" userId="03ca8ae1-9a00-4a22-9561-fb3a3d760218" providerId="ADAL" clId="{D0E6185E-619E-4EB9-90AC-41E0E663FDEE}" dt="2024-11-15T11:52:07.630" v="2616" actId="478"/>
          <ac:cxnSpMkLst>
            <pc:docMk/>
            <pc:sldMk cId="1904024700" sldId="366"/>
            <ac:cxnSpMk id="24" creationId="{E8219EF3-D7D9-6ABB-44F8-332AB6AAF504}"/>
          </ac:cxnSpMkLst>
        </pc:cxnChg>
        <pc:cxnChg chg="mod">
          <ac:chgData name="ENEKO LAZPITA SUINAGA" userId="03ca8ae1-9a00-4a22-9561-fb3a3d760218" providerId="ADAL" clId="{D0E6185E-619E-4EB9-90AC-41E0E663FDEE}" dt="2024-11-15T11:52:07.630" v="2616" actId="478"/>
          <ac:cxnSpMkLst>
            <pc:docMk/>
            <pc:sldMk cId="1904024700" sldId="366"/>
            <ac:cxnSpMk id="25" creationId="{4E1F2276-3A12-51BB-4AEE-6CD9C17AF12C}"/>
          </ac:cxnSpMkLst>
        </pc:cxnChg>
        <pc:cxnChg chg="mod">
          <ac:chgData name="ENEKO LAZPITA SUINAGA" userId="03ca8ae1-9a00-4a22-9561-fb3a3d760218" providerId="ADAL" clId="{D0E6185E-619E-4EB9-90AC-41E0E663FDEE}" dt="2024-11-15T11:52:07.630" v="2616" actId="478"/>
          <ac:cxnSpMkLst>
            <pc:docMk/>
            <pc:sldMk cId="1904024700" sldId="366"/>
            <ac:cxnSpMk id="26" creationId="{5313E8FE-C1C9-EA08-71C1-FBFF4EA7488E}"/>
          </ac:cxnSpMkLst>
        </pc:cxnChg>
        <pc:cxnChg chg="mod">
          <ac:chgData name="ENEKO LAZPITA SUINAGA" userId="03ca8ae1-9a00-4a22-9561-fb3a3d760218" providerId="ADAL" clId="{D0E6185E-619E-4EB9-90AC-41E0E663FDEE}" dt="2024-11-15T11:52:07.630" v="2616" actId="478"/>
          <ac:cxnSpMkLst>
            <pc:docMk/>
            <pc:sldMk cId="1904024700" sldId="366"/>
            <ac:cxnSpMk id="27" creationId="{22D63176-5FD5-D1F1-9F6B-563332F4C813}"/>
          </ac:cxnSpMkLst>
        </pc:cxnChg>
        <pc:cxnChg chg="mod">
          <ac:chgData name="ENEKO LAZPITA SUINAGA" userId="03ca8ae1-9a00-4a22-9561-fb3a3d760218" providerId="ADAL" clId="{D0E6185E-619E-4EB9-90AC-41E0E663FDEE}" dt="2024-11-15T11:52:07.630" v="2616" actId="478"/>
          <ac:cxnSpMkLst>
            <pc:docMk/>
            <pc:sldMk cId="1904024700" sldId="366"/>
            <ac:cxnSpMk id="28" creationId="{CD677448-20A1-7E2D-BDCC-8A8F2AC97313}"/>
          </ac:cxnSpMkLst>
        </pc:cxnChg>
        <pc:cxnChg chg="mod">
          <ac:chgData name="ENEKO LAZPITA SUINAGA" userId="03ca8ae1-9a00-4a22-9561-fb3a3d760218" providerId="ADAL" clId="{D0E6185E-619E-4EB9-90AC-41E0E663FDEE}" dt="2024-11-15T11:52:07.630" v="2616" actId="478"/>
          <ac:cxnSpMkLst>
            <pc:docMk/>
            <pc:sldMk cId="1904024700" sldId="366"/>
            <ac:cxnSpMk id="29" creationId="{93FE69A8-BB9A-6900-0519-05605E574DCD}"/>
          </ac:cxnSpMkLst>
        </pc:cxnChg>
        <pc:cxnChg chg="mod">
          <ac:chgData name="ENEKO LAZPITA SUINAGA" userId="03ca8ae1-9a00-4a22-9561-fb3a3d760218" providerId="ADAL" clId="{D0E6185E-619E-4EB9-90AC-41E0E663FDEE}" dt="2024-11-15T11:52:07.630" v="2616" actId="478"/>
          <ac:cxnSpMkLst>
            <pc:docMk/>
            <pc:sldMk cId="1904024700" sldId="366"/>
            <ac:cxnSpMk id="30" creationId="{C1229F3C-3817-CD41-5DBC-F861A8BC8930}"/>
          </ac:cxnSpMkLst>
        </pc:cxnChg>
        <pc:cxnChg chg="mod">
          <ac:chgData name="ENEKO LAZPITA SUINAGA" userId="03ca8ae1-9a00-4a22-9561-fb3a3d760218" providerId="ADAL" clId="{D0E6185E-619E-4EB9-90AC-41E0E663FDEE}" dt="2024-11-15T11:52:07.630" v="2616" actId="478"/>
          <ac:cxnSpMkLst>
            <pc:docMk/>
            <pc:sldMk cId="1904024700" sldId="366"/>
            <ac:cxnSpMk id="36" creationId="{3FAA0284-024B-78B7-8FDE-D62600D6A03C}"/>
          </ac:cxnSpMkLst>
        </pc:cxnChg>
        <pc:cxnChg chg="mod">
          <ac:chgData name="ENEKO LAZPITA SUINAGA" userId="03ca8ae1-9a00-4a22-9561-fb3a3d760218" providerId="ADAL" clId="{D0E6185E-619E-4EB9-90AC-41E0E663FDEE}" dt="2024-11-15T11:52:07.630" v="2616" actId="478"/>
          <ac:cxnSpMkLst>
            <pc:docMk/>
            <pc:sldMk cId="1904024700" sldId="366"/>
            <ac:cxnSpMk id="37" creationId="{E86E3F46-2402-867C-9D39-B2260BC1758D}"/>
          </ac:cxnSpMkLst>
        </pc:cxnChg>
        <pc:cxnChg chg="mod">
          <ac:chgData name="ENEKO LAZPITA SUINAGA" userId="03ca8ae1-9a00-4a22-9561-fb3a3d760218" providerId="ADAL" clId="{D0E6185E-619E-4EB9-90AC-41E0E663FDEE}" dt="2024-11-15T11:52:07.630" v="2616" actId="478"/>
          <ac:cxnSpMkLst>
            <pc:docMk/>
            <pc:sldMk cId="1904024700" sldId="366"/>
            <ac:cxnSpMk id="38" creationId="{DBD0BD34-D0F4-2DDD-329A-0AE060A6DCF3}"/>
          </ac:cxnSpMkLst>
        </pc:cxnChg>
        <pc:cxnChg chg="mod">
          <ac:chgData name="ENEKO LAZPITA SUINAGA" userId="03ca8ae1-9a00-4a22-9561-fb3a3d760218" providerId="ADAL" clId="{D0E6185E-619E-4EB9-90AC-41E0E663FDEE}" dt="2024-11-15T11:52:07.630" v="2616" actId="478"/>
          <ac:cxnSpMkLst>
            <pc:docMk/>
            <pc:sldMk cId="1904024700" sldId="366"/>
            <ac:cxnSpMk id="39" creationId="{6E25177D-BC32-B78F-6890-EE4A6EE5DE20}"/>
          </ac:cxnSpMkLst>
        </pc:cxnChg>
        <pc:cxnChg chg="mod">
          <ac:chgData name="ENEKO LAZPITA SUINAGA" userId="03ca8ae1-9a00-4a22-9561-fb3a3d760218" providerId="ADAL" clId="{D0E6185E-619E-4EB9-90AC-41E0E663FDEE}" dt="2024-11-15T11:52:07.630" v="2616" actId="478"/>
          <ac:cxnSpMkLst>
            <pc:docMk/>
            <pc:sldMk cId="1904024700" sldId="366"/>
            <ac:cxnSpMk id="40" creationId="{6ED17836-EAF9-3C96-BDA5-355ECA7808FD}"/>
          </ac:cxnSpMkLst>
        </pc:cxnChg>
        <pc:cxnChg chg="mod">
          <ac:chgData name="ENEKO LAZPITA SUINAGA" userId="03ca8ae1-9a00-4a22-9561-fb3a3d760218" providerId="ADAL" clId="{D0E6185E-619E-4EB9-90AC-41E0E663FDEE}" dt="2024-11-15T11:52:07.630" v="2616" actId="478"/>
          <ac:cxnSpMkLst>
            <pc:docMk/>
            <pc:sldMk cId="1904024700" sldId="366"/>
            <ac:cxnSpMk id="41" creationId="{C50D076B-A7F7-DD4A-8A4E-82F3740B4D81}"/>
          </ac:cxnSpMkLst>
        </pc:cxnChg>
        <pc:cxnChg chg="mod">
          <ac:chgData name="ENEKO LAZPITA SUINAGA" userId="03ca8ae1-9a00-4a22-9561-fb3a3d760218" providerId="ADAL" clId="{D0E6185E-619E-4EB9-90AC-41E0E663FDEE}" dt="2024-11-15T11:52:07.630" v="2616" actId="478"/>
          <ac:cxnSpMkLst>
            <pc:docMk/>
            <pc:sldMk cId="1904024700" sldId="366"/>
            <ac:cxnSpMk id="42" creationId="{ECE8B25C-9CC7-C618-39A0-EB873B230186}"/>
          </ac:cxnSpMkLst>
        </pc:cxnChg>
        <pc:cxnChg chg="mod">
          <ac:chgData name="ENEKO LAZPITA SUINAGA" userId="03ca8ae1-9a00-4a22-9561-fb3a3d760218" providerId="ADAL" clId="{D0E6185E-619E-4EB9-90AC-41E0E663FDEE}" dt="2024-11-15T11:52:07.630" v="2616" actId="478"/>
          <ac:cxnSpMkLst>
            <pc:docMk/>
            <pc:sldMk cId="1904024700" sldId="366"/>
            <ac:cxnSpMk id="43" creationId="{09F86913-4A5D-3834-5422-4E81D7196035}"/>
          </ac:cxnSpMkLst>
        </pc:cxnChg>
        <pc:cxnChg chg="mod">
          <ac:chgData name="ENEKO LAZPITA SUINAGA" userId="03ca8ae1-9a00-4a22-9561-fb3a3d760218" providerId="ADAL" clId="{D0E6185E-619E-4EB9-90AC-41E0E663FDEE}" dt="2024-11-15T11:52:07.630" v="2616" actId="478"/>
          <ac:cxnSpMkLst>
            <pc:docMk/>
            <pc:sldMk cId="1904024700" sldId="366"/>
            <ac:cxnSpMk id="44" creationId="{1F502828-6455-C309-94CC-D9EB372E0041}"/>
          </ac:cxnSpMkLst>
        </pc:cxnChg>
        <pc:cxnChg chg="mod">
          <ac:chgData name="ENEKO LAZPITA SUINAGA" userId="03ca8ae1-9a00-4a22-9561-fb3a3d760218" providerId="ADAL" clId="{D0E6185E-619E-4EB9-90AC-41E0E663FDEE}" dt="2024-11-15T11:52:07.630" v="2616" actId="478"/>
          <ac:cxnSpMkLst>
            <pc:docMk/>
            <pc:sldMk cId="1904024700" sldId="366"/>
            <ac:cxnSpMk id="45" creationId="{E8E2FC96-296C-8508-48CA-A8142DB50C22}"/>
          </ac:cxnSpMkLst>
        </pc:cxnChg>
        <pc:cxnChg chg="mod">
          <ac:chgData name="ENEKO LAZPITA SUINAGA" userId="03ca8ae1-9a00-4a22-9561-fb3a3d760218" providerId="ADAL" clId="{D0E6185E-619E-4EB9-90AC-41E0E663FDEE}" dt="2024-11-15T11:52:07.630" v="2616" actId="478"/>
          <ac:cxnSpMkLst>
            <pc:docMk/>
            <pc:sldMk cId="1904024700" sldId="366"/>
            <ac:cxnSpMk id="46" creationId="{9534D9D9-78CA-98A6-7B4D-FF1AC324D79E}"/>
          </ac:cxnSpMkLst>
        </pc:cxnChg>
        <pc:cxnChg chg="mod">
          <ac:chgData name="ENEKO LAZPITA SUINAGA" userId="03ca8ae1-9a00-4a22-9561-fb3a3d760218" providerId="ADAL" clId="{D0E6185E-619E-4EB9-90AC-41E0E663FDEE}" dt="2024-11-15T11:52:07.630" v="2616" actId="478"/>
          <ac:cxnSpMkLst>
            <pc:docMk/>
            <pc:sldMk cId="1904024700" sldId="366"/>
            <ac:cxnSpMk id="47" creationId="{A761D980-517B-5862-3575-62E6C9406D5A}"/>
          </ac:cxnSpMkLst>
        </pc:cxnChg>
        <pc:cxnChg chg="mod">
          <ac:chgData name="ENEKO LAZPITA SUINAGA" userId="03ca8ae1-9a00-4a22-9561-fb3a3d760218" providerId="ADAL" clId="{D0E6185E-619E-4EB9-90AC-41E0E663FDEE}" dt="2024-11-15T11:52:07.630" v="2616" actId="478"/>
          <ac:cxnSpMkLst>
            <pc:docMk/>
            <pc:sldMk cId="1904024700" sldId="366"/>
            <ac:cxnSpMk id="48" creationId="{21303C3F-76A9-EA57-11D2-A692D0F6E96E}"/>
          </ac:cxnSpMkLst>
        </pc:cxnChg>
        <pc:cxnChg chg="mod">
          <ac:chgData name="ENEKO LAZPITA SUINAGA" userId="03ca8ae1-9a00-4a22-9561-fb3a3d760218" providerId="ADAL" clId="{D0E6185E-619E-4EB9-90AC-41E0E663FDEE}" dt="2024-11-15T11:52:07.630" v="2616" actId="478"/>
          <ac:cxnSpMkLst>
            <pc:docMk/>
            <pc:sldMk cId="1904024700" sldId="366"/>
            <ac:cxnSpMk id="49" creationId="{F4B84A2B-22DC-8B2B-42E7-CF17AD79B0A3}"/>
          </ac:cxnSpMkLst>
        </pc:cxnChg>
        <pc:cxnChg chg="mod">
          <ac:chgData name="ENEKO LAZPITA SUINAGA" userId="03ca8ae1-9a00-4a22-9561-fb3a3d760218" providerId="ADAL" clId="{D0E6185E-619E-4EB9-90AC-41E0E663FDEE}" dt="2024-11-15T11:52:07.630" v="2616" actId="478"/>
          <ac:cxnSpMkLst>
            <pc:docMk/>
            <pc:sldMk cId="1904024700" sldId="366"/>
            <ac:cxnSpMk id="50" creationId="{781F9EE8-56CB-294D-A5BC-41769CB2BA2F}"/>
          </ac:cxnSpMkLst>
        </pc:cxnChg>
        <pc:cxnChg chg="mod">
          <ac:chgData name="ENEKO LAZPITA SUINAGA" userId="03ca8ae1-9a00-4a22-9561-fb3a3d760218" providerId="ADAL" clId="{D0E6185E-619E-4EB9-90AC-41E0E663FDEE}" dt="2024-11-15T11:52:07.630" v="2616" actId="478"/>
          <ac:cxnSpMkLst>
            <pc:docMk/>
            <pc:sldMk cId="1904024700" sldId="366"/>
            <ac:cxnSpMk id="51" creationId="{500AB8CC-1BA6-B836-B59D-1E7323C3FD89}"/>
          </ac:cxnSpMkLst>
        </pc:cxnChg>
        <pc:cxnChg chg="mod">
          <ac:chgData name="ENEKO LAZPITA SUINAGA" userId="03ca8ae1-9a00-4a22-9561-fb3a3d760218" providerId="ADAL" clId="{D0E6185E-619E-4EB9-90AC-41E0E663FDEE}" dt="2024-11-15T11:52:07.630" v="2616" actId="478"/>
          <ac:cxnSpMkLst>
            <pc:docMk/>
            <pc:sldMk cId="1904024700" sldId="366"/>
            <ac:cxnSpMk id="52" creationId="{252C5D58-71CC-278C-99B5-88B165430B17}"/>
          </ac:cxnSpMkLst>
        </pc:cxnChg>
        <pc:cxnChg chg="mod">
          <ac:chgData name="ENEKO LAZPITA SUINAGA" userId="03ca8ae1-9a00-4a22-9561-fb3a3d760218" providerId="ADAL" clId="{D0E6185E-619E-4EB9-90AC-41E0E663FDEE}" dt="2024-11-15T11:52:07.630" v="2616" actId="478"/>
          <ac:cxnSpMkLst>
            <pc:docMk/>
            <pc:sldMk cId="1904024700" sldId="366"/>
            <ac:cxnSpMk id="53" creationId="{478F798D-80F4-7B57-186A-175735477A05}"/>
          </ac:cxnSpMkLst>
        </pc:cxnChg>
        <pc:cxnChg chg="mod">
          <ac:chgData name="ENEKO LAZPITA SUINAGA" userId="03ca8ae1-9a00-4a22-9561-fb3a3d760218" providerId="ADAL" clId="{D0E6185E-619E-4EB9-90AC-41E0E663FDEE}" dt="2024-11-15T11:52:07.630" v="2616" actId="478"/>
          <ac:cxnSpMkLst>
            <pc:docMk/>
            <pc:sldMk cId="1904024700" sldId="366"/>
            <ac:cxnSpMk id="54" creationId="{B264AAE2-AABA-06D1-BBBF-0386D73E28F2}"/>
          </ac:cxnSpMkLst>
        </pc:cxnChg>
        <pc:cxnChg chg="mod">
          <ac:chgData name="ENEKO LAZPITA SUINAGA" userId="03ca8ae1-9a00-4a22-9561-fb3a3d760218" providerId="ADAL" clId="{D0E6185E-619E-4EB9-90AC-41E0E663FDEE}" dt="2024-11-15T11:52:07.630" v="2616" actId="478"/>
          <ac:cxnSpMkLst>
            <pc:docMk/>
            <pc:sldMk cId="1904024700" sldId="366"/>
            <ac:cxnSpMk id="55" creationId="{49FDB0BF-287A-978A-EB27-78E650E3EEB5}"/>
          </ac:cxnSpMkLst>
        </pc:cxnChg>
        <pc:cxnChg chg="mod">
          <ac:chgData name="ENEKO LAZPITA SUINAGA" userId="03ca8ae1-9a00-4a22-9561-fb3a3d760218" providerId="ADAL" clId="{D0E6185E-619E-4EB9-90AC-41E0E663FDEE}" dt="2024-11-15T11:52:07.935" v="2617"/>
          <ac:cxnSpMkLst>
            <pc:docMk/>
            <pc:sldMk cId="1904024700" sldId="366"/>
            <ac:cxnSpMk id="1041" creationId="{05D61AED-04EE-C478-6CF5-D1BBC2D2A262}"/>
          </ac:cxnSpMkLst>
        </pc:cxnChg>
        <pc:cxnChg chg="mod">
          <ac:chgData name="ENEKO LAZPITA SUINAGA" userId="03ca8ae1-9a00-4a22-9561-fb3a3d760218" providerId="ADAL" clId="{D0E6185E-619E-4EB9-90AC-41E0E663FDEE}" dt="2024-11-15T11:52:07.935" v="2617"/>
          <ac:cxnSpMkLst>
            <pc:docMk/>
            <pc:sldMk cId="1904024700" sldId="366"/>
            <ac:cxnSpMk id="1042" creationId="{1FFAF16E-77FB-92F0-D6FE-900B283ED86C}"/>
          </ac:cxnSpMkLst>
        </pc:cxnChg>
        <pc:cxnChg chg="mod">
          <ac:chgData name="ENEKO LAZPITA SUINAGA" userId="03ca8ae1-9a00-4a22-9561-fb3a3d760218" providerId="ADAL" clId="{D0E6185E-619E-4EB9-90AC-41E0E663FDEE}" dt="2024-11-15T11:52:07.935" v="2617"/>
          <ac:cxnSpMkLst>
            <pc:docMk/>
            <pc:sldMk cId="1904024700" sldId="366"/>
            <ac:cxnSpMk id="1043" creationId="{6136BC4F-CB56-5BFB-4C54-94D766A48311}"/>
          </ac:cxnSpMkLst>
        </pc:cxnChg>
        <pc:cxnChg chg="mod">
          <ac:chgData name="ENEKO LAZPITA SUINAGA" userId="03ca8ae1-9a00-4a22-9561-fb3a3d760218" providerId="ADAL" clId="{D0E6185E-619E-4EB9-90AC-41E0E663FDEE}" dt="2024-11-15T11:52:07.935" v="2617"/>
          <ac:cxnSpMkLst>
            <pc:docMk/>
            <pc:sldMk cId="1904024700" sldId="366"/>
            <ac:cxnSpMk id="1044" creationId="{9E8ED3E2-72CE-8DB1-7875-77F21F5F5A01}"/>
          </ac:cxnSpMkLst>
        </pc:cxnChg>
        <pc:cxnChg chg="mod">
          <ac:chgData name="ENEKO LAZPITA SUINAGA" userId="03ca8ae1-9a00-4a22-9561-fb3a3d760218" providerId="ADAL" clId="{D0E6185E-619E-4EB9-90AC-41E0E663FDEE}" dt="2024-11-15T11:52:07.935" v="2617"/>
          <ac:cxnSpMkLst>
            <pc:docMk/>
            <pc:sldMk cId="1904024700" sldId="366"/>
            <ac:cxnSpMk id="1045" creationId="{3298C1B5-8068-2986-1109-1DD4DDCFD68C}"/>
          </ac:cxnSpMkLst>
        </pc:cxnChg>
        <pc:cxnChg chg="mod">
          <ac:chgData name="ENEKO LAZPITA SUINAGA" userId="03ca8ae1-9a00-4a22-9561-fb3a3d760218" providerId="ADAL" clId="{D0E6185E-619E-4EB9-90AC-41E0E663FDEE}" dt="2024-11-15T11:52:07.935" v="2617"/>
          <ac:cxnSpMkLst>
            <pc:docMk/>
            <pc:sldMk cId="1904024700" sldId="366"/>
            <ac:cxnSpMk id="1046" creationId="{BBF0549A-7F9C-EDBB-3B86-BB631041E7DB}"/>
          </ac:cxnSpMkLst>
        </pc:cxnChg>
        <pc:cxnChg chg="mod">
          <ac:chgData name="ENEKO LAZPITA SUINAGA" userId="03ca8ae1-9a00-4a22-9561-fb3a3d760218" providerId="ADAL" clId="{D0E6185E-619E-4EB9-90AC-41E0E663FDEE}" dt="2024-11-15T11:52:07.935" v="2617"/>
          <ac:cxnSpMkLst>
            <pc:docMk/>
            <pc:sldMk cId="1904024700" sldId="366"/>
            <ac:cxnSpMk id="1047" creationId="{8140A996-C417-099E-FD2A-FC3C534B500F}"/>
          </ac:cxnSpMkLst>
        </pc:cxnChg>
        <pc:cxnChg chg="mod">
          <ac:chgData name="ENEKO LAZPITA SUINAGA" userId="03ca8ae1-9a00-4a22-9561-fb3a3d760218" providerId="ADAL" clId="{D0E6185E-619E-4EB9-90AC-41E0E663FDEE}" dt="2024-11-15T11:52:07.935" v="2617"/>
          <ac:cxnSpMkLst>
            <pc:docMk/>
            <pc:sldMk cId="1904024700" sldId="366"/>
            <ac:cxnSpMk id="1048" creationId="{6E627068-9269-815E-F796-1727CBBDCCAC}"/>
          </ac:cxnSpMkLst>
        </pc:cxnChg>
        <pc:cxnChg chg="mod">
          <ac:chgData name="ENEKO LAZPITA SUINAGA" userId="03ca8ae1-9a00-4a22-9561-fb3a3d760218" providerId="ADAL" clId="{D0E6185E-619E-4EB9-90AC-41E0E663FDEE}" dt="2024-11-15T11:52:07.935" v="2617"/>
          <ac:cxnSpMkLst>
            <pc:docMk/>
            <pc:sldMk cId="1904024700" sldId="366"/>
            <ac:cxnSpMk id="1054" creationId="{F06F2098-AE95-B702-E351-44F4FC9BB5BB}"/>
          </ac:cxnSpMkLst>
        </pc:cxnChg>
        <pc:cxnChg chg="mod">
          <ac:chgData name="ENEKO LAZPITA SUINAGA" userId="03ca8ae1-9a00-4a22-9561-fb3a3d760218" providerId="ADAL" clId="{D0E6185E-619E-4EB9-90AC-41E0E663FDEE}" dt="2024-11-15T11:52:07.935" v="2617"/>
          <ac:cxnSpMkLst>
            <pc:docMk/>
            <pc:sldMk cId="1904024700" sldId="366"/>
            <ac:cxnSpMk id="1055" creationId="{1922FFD2-402F-22A8-3CD9-2A3E70F3DE9D}"/>
          </ac:cxnSpMkLst>
        </pc:cxnChg>
        <pc:cxnChg chg="mod">
          <ac:chgData name="ENEKO LAZPITA SUINAGA" userId="03ca8ae1-9a00-4a22-9561-fb3a3d760218" providerId="ADAL" clId="{D0E6185E-619E-4EB9-90AC-41E0E663FDEE}" dt="2024-11-15T11:52:07.935" v="2617"/>
          <ac:cxnSpMkLst>
            <pc:docMk/>
            <pc:sldMk cId="1904024700" sldId="366"/>
            <ac:cxnSpMk id="1056" creationId="{4784FED4-7EBD-983A-5AB3-8D33A6E2E05E}"/>
          </ac:cxnSpMkLst>
        </pc:cxnChg>
        <pc:cxnChg chg="mod">
          <ac:chgData name="ENEKO LAZPITA SUINAGA" userId="03ca8ae1-9a00-4a22-9561-fb3a3d760218" providerId="ADAL" clId="{D0E6185E-619E-4EB9-90AC-41E0E663FDEE}" dt="2024-11-15T11:52:07.935" v="2617"/>
          <ac:cxnSpMkLst>
            <pc:docMk/>
            <pc:sldMk cId="1904024700" sldId="366"/>
            <ac:cxnSpMk id="1057" creationId="{132B0578-3847-A5DB-0327-FBD60338242F}"/>
          </ac:cxnSpMkLst>
        </pc:cxnChg>
        <pc:cxnChg chg="mod">
          <ac:chgData name="ENEKO LAZPITA SUINAGA" userId="03ca8ae1-9a00-4a22-9561-fb3a3d760218" providerId="ADAL" clId="{D0E6185E-619E-4EB9-90AC-41E0E663FDEE}" dt="2024-11-15T11:52:07.935" v="2617"/>
          <ac:cxnSpMkLst>
            <pc:docMk/>
            <pc:sldMk cId="1904024700" sldId="366"/>
            <ac:cxnSpMk id="1058" creationId="{9F0AD6D1-AB3D-0C2F-3222-C3AE6F74B8B2}"/>
          </ac:cxnSpMkLst>
        </pc:cxnChg>
        <pc:cxnChg chg="mod">
          <ac:chgData name="ENEKO LAZPITA SUINAGA" userId="03ca8ae1-9a00-4a22-9561-fb3a3d760218" providerId="ADAL" clId="{D0E6185E-619E-4EB9-90AC-41E0E663FDEE}" dt="2024-11-15T11:52:07.935" v="2617"/>
          <ac:cxnSpMkLst>
            <pc:docMk/>
            <pc:sldMk cId="1904024700" sldId="366"/>
            <ac:cxnSpMk id="1059" creationId="{F1616DC1-E6FF-1E12-39CA-DAB4D12C7AE1}"/>
          </ac:cxnSpMkLst>
        </pc:cxnChg>
        <pc:cxnChg chg="mod">
          <ac:chgData name="ENEKO LAZPITA SUINAGA" userId="03ca8ae1-9a00-4a22-9561-fb3a3d760218" providerId="ADAL" clId="{D0E6185E-619E-4EB9-90AC-41E0E663FDEE}" dt="2024-11-15T11:52:07.935" v="2617"/>
          <ac:cxnSpMkLst>
            <pc:docMk/>
            <pc:sldMk cId="1904024700" sldId="366"/>
            <ac:cxnSpMk id="1060" creationId="{8D3B175F-568C-D2CF-B5E1-75156E7D854A}"/>
          </ac:cxnSpMkLst>
        </pc:cxnChg>
        <pc:cxnChg chg="mod">
          <ac:chgData name="ENEKO LAZPITA SUINAGA" userId="03ca8ae1-9a00-4a22-9561-fb3a3d760218" providerId="ADAL" clId="{D0E6185E-619E-4EB9-90AC-41E0E663FDEE}" dt="2024-11-15T11:52:07.935" v="2617"/>
          <ac:cxnSpMkLst>
            <pc:docMk/>
            <pc:sldMk cId="1904024700" sldId="366"/>
            <ac:cxnSpMk id="1061" creationId="{0767C347-1FFD-401B-9850-09718903D1CD}"/>
          </ac:cxnSpMkLst>
        </pc:cxnChg>
        <pc:cxnChg chg="mod">
          <ac:chgData name="ENEKO LAZPITA SUINAGA" userId="03ca8ae1-9a00-4a22-9561-fb3a3d760218" providerId="ADAL" clId="{D0E6185E-619E-4EB9-90AC-41E0E663FDEE}" dt="2024-11-15T11:52:07.935" v="2617"/>
          <ac:cxnSpMkLst>
            <pc:docMk/>
            <pc:sldMk cId="1904024700" sldId="366"/>
            <ac:cxnSpMk id="1062" creationId="{59197802-A7C7-47B3-EF96-41D13537CE04}"/>
          </ac:cxnSpMkLst>
        </pc:cxnChg>
        <pc:cxnChg chg="mod">
          <ac:chgData name="ENEKO LAZPITA SUINAGA" userId="03ca8ae1-9a00-4a22-9561-fb3a3d760218" providerId="ADAL" clId="{D0E6185E-619E-4EB9-90AC-41E0E663FDEE}" dt="2024-11-15T11:52:07.935" v="2617"/>
          <ac:cxnSpMkLst>
            <pc:docMk/>
            <pc:sldMk cId="1904024700" sldId="366"/>
            <ac:cxnSpMk id="1063" creationId="{C04A7C55-21A1-3F1A-52CA-E565E819AF41}"/>
          </ac:cxnSpMkLst>
        </pc:cxnChg>
        <pc:cxnChg chg="mod">
          <ac:chgData name="ENEKO LAZPITA SUINAGA" userId="03ca8ae1-9a00-4a22-9561-fb3a3d760218" providerId="ADAL" clId="{D0E6185E-619E-4EB9-90AC-41E0E663FDEE}" dt="2024-11-15T11:52:07.935" v="2617"/>
          <ac:cxnSpMkLst>
            <pc:docMk/>
            <pc:sldMk cId="1904024700" sldId="366"/>
            <ac:cxnSpMk id="1064" creationId="{E22B6494-7F91-2974-EAAF-5DD80D93A889}"/>
          </ac:cxnSpMkLst>
        </pc:cxnChg>
        <pc:cxnChg chg="mod">
          <ac:chgData name="ENEKO LAZPITA SUINAGA" userId="03ca8ae1-9a00-4a22-9561-fb3a3d760218" providerId="ADAL" clId="{D0E6185E-619E-4EB9-90AC-41E0E663FDEE}" dt="2024-11-15T11:52:07.935" v="2617"/>
          <ac:cxnSpMkLst>
            <pc:docMk/>
            <pc:sldMk cId="1904024700" sldId="366"/>
            <ac:cxnSpMk id="1065" creationId="{07D393F3-9968-26EE-B794-6BCE89884D99}"/>
          </ac:cxnSpMkLst>
        </pc:cxnChg>
        <pc:cxnChg chg="mod">
          <ac:chgData name="ENEKO LAZPITA SUINAGA" userId="03ca8ae1-9a00-4a22-9561-fb3a3d760218" providerId="ADAL" clId="{D0E6185E-619E-4EB9-90AC-41E0E663FDEE}" dt="2024-11-15T11:52:07.935" v="2617"/>
          <ac:cxnSpMkLst>
            <pc:docMk/>
            <pc:sldMk cId="1904024700" sldId="366"/>
            <ac:cxnSpMk id="1066" creationId="{7D23E708-AAD3-4FC3-EB2A-740A66CB09BE}"/>
          </ac:cxnSpMkLst>
        </pc:cxnChg>
        <pc:cxnChg chg="mod">
          <ac:chgData name="ENEKO LAZPITA SUINAGA" userId="03ca8ae1-9a00-4a22-9561-fb3a3d760218" providerId="ADAL" clId="{D0E6185E-619E-4EB9-90AC-41E0E663FDEE}" dt="2024-11-15T11:52:07.935" v="2617"/>
          <ac:cxnSpMkLst>
            <pc:docMk/>
            <pc:sldMk cId="1904024700" sldId="366"/>
            <ac:cxnSpMk id="1067" creationId="{0C97A403-5303-F8F4-56E0-425801E6A06B}"/>
          </ac:cxnSpMkLst>
        </pc:cxnChg>
        <pc:cxnChg chg="mod">
          <ac:chgData name="ENEKO LAZPITA SUINAGA" userId="03ca8ae1-9a00-4a22-9561-fb3a3d760218" providerId="ADAL" clId="{D0E6185E-619E-4EB9-90AC-41E0E663FDEE}" dt="2024-11-15T11:52:07.935" v="2617"/>
          <ac:cxnSpMkLst>
            <pc:docMk/>
            <pc:sldMk cId="1904024700" sldId="366"/>
            <ac:cxnSpMk id="1068" creationId="{F8A0B189-0706-B230-9794-6E4BC88579E3}"/>
          </ac:cxnSpMkLst>
        </pc:cxnChg>
        <pc:cxnChg chg="mod">
          <ac:chgData name="ENEKO LAZPITA SUINAGA" userId="03ca8ae1-9a00-4a22-9561-fb3a3d760218" providerId="ADAL" clId="{D0E6185E-619E-4EB9-90AC-41E0E663FDEE}" dt="2024-11-15T11:52:07.935" v="2617"/>
          <ac:cxnSpMkLst>
            <pc:docMk/>
            <pc:sldMk cId="1904024700" sldId="366"/>
            <ac:cxnSpMk id="1069" creationId="{DACC90A5-0775-8E71-4358-D268FB8424D5}"/>
          </ac:cxnSpMkLst>
        </pc:cxnChg>
        <pc:cxnChg chg="mod">
          <ac:chgData name="ENEKO LAZPITA SUINAGA" userId="03ca8ae1-9a00-4a22-9561-fb3a3d760218" providerId="ADAL" clId="{D0E6185E-619E-4EB9-90AC-41E0E663FDEE}" dt="2024-11-15T11:52:07.935" v="2617"/>
          <ac:cxnSpMkLst>
            <pc:docMk/>
            <pc:sldMk cId="1904024700" sldId="366"/>
            <ac:cxnSpMk id="1070" creationId="{322D19AC-7C51-57B0-E341-32182E7B6D8C}"/>
          </ac:cxnSpMkLst>
        </pc:cxnChg>
        <pc:cxnChg chg="mod">
          <ac:chgData name="ENEKO LAZPITA SUINAGA" userId="03ca8ae1-9a00-4a22-9561-fb3a3d760218" providerId="ADAL" clId="{D0E6185E-619E-4EB9-90AC-41E0E663FDEE}" dt="2024-11-15T11:52:07.935" v="2617"/>
          <ac:cxnSpMkLst>
            <pc:docMk/>
            <pc:sldMk cId="1904024700" sldId="366"/>
            <ac:cxnSpMk id="1071" creationId="{895D4FCE-FC52-4A9C-BB36-31B8E4D07E22}"/>
          </ac:cxnSpMkLst>
        </pc:cxnChg>
        <pc:cxnChg chg="mod">
          <ac:chgData name="ENEKO LAZPITA SUINAGA" userId="03ca8ae1-9a00-4a22-9561-fb3a3d760218" providerId="ADAL" clId="{D0E6185E-619E-4EB9-90AC-41E0E663FDEE}" dt="2024-11-15T11:52:07.935" v="2617"/>
          <ac:cxnSpMkLst>
            <pc:docMk/>
            <pc:sldMk cId="1904024700" sldId="366"/>
            <ac:cxnSpMk id="1072" creationId="{B054F5E3-55F7-EEF6-1960-1F7A3271789E}"/>
          </ac:cxnSpMkLst>
        </pc:cxnChg>
        <pc:cxnChg chg="mod">
          <ac:chgData name="ENEKO LAZPITA SUINAGA" userId="03ca8ae1-9a00-4a22-9561-fb3a3d760218" providerId="ADAL" clId="{D0E6185E-619E-4EB9-90AC-41E0E663FDEE}" dt="2024-11-15T11:52:07.935" v="2617"/>
          <ac:cxnSpMkLst>
            <pc:docMk/>
            <pc:sldMk cId="1904024700" sldId="366"/>
            <ac:cxnSpMk id="1073" creationId="{4524AD74-12D4-CB82-0704-FCEE5885121C}"/>
          </ac:cxnSpMkLst>
        </pc:cxnChg>
        <pc:cxnChg chg="mod">
          <ac:chgData name="ENEKO LAZPITA SUINAGA" userId="03ca8ae1-9a00-4a22-9561-fb3a3d760218" providerId="ADAL" clId="{D0E6185E-619E-4EB9-90AC-41E0E663FDEE}" dt="2024-11-15T11:52:07.935" v="2617"/>
          <ac:cxnSpMkLst>
            <pc:docMk/>
            <pc:sldMk cId="1904024700" sldId="366"/>
            <ac:cxnSpMk id="1086" creationId="{89280FA9-B829-7E74-7400-BED3FFACEC30}"/>
          </ac:cxnSpMkLst>
        </pc:cxnChg>
      </pc:sldChg>
      <pc:sldChg chg="addSp delSp modSp mod">
        <pc:chgData name="ENEKO LAZPITA SUINAGA" userId="03ca8ae1-9a00-4a22-9561-fb3a3d760218" providerId="ADAL" clId="{D0E6185E-619E-4EB9-90AC-41E0E663FDEE}" dt="2024-11-17T18:23:52.086" v="5496" actId="404"/>
        <pc:sldMkLst>
          <pc:docMk/>
          <pc:sldMk cId="1479617556" sldId="367"/>
        </pc:sldMkLst>
        <pc:spChg chg="del">
          <ac:chgData name="ENEKO LAZPITA SUINAGA" userId="03ca8ae1-9a00-4a22-9561-fb3a3d760218" providerId="ADAL" clId="{D0E6185E-619E-4EB9-90AC-41E0E663FDEE}" dt="2024-11-15T11:50:54.730" v="2589" actId="478"/>
          <ac:spMkLst>
            <pc:docMk/>
            <pc:sldMk cId="1479617556" sldId="367"/>
            <ac:spMk id="2" creationId="{94A397F3-3368-6706-832E-4CFA8A7D9654}"/>
          </ac:spMkLst>
        </pc:spChg>
        <pc:spChg chg="del">
          <ac:chgData name="ENEKO LAZPITA SUINAGA" userId="03ca8ae1-9a00-4a22-9561-fb3a3d760218" providerId="ADAL" clId="{D0E6185E-619E-4EB9-90AC-41E0E663FDEE}" dt="2024-11-15T11:50:54.730" v="2589" actId="478"/>
          <ac:spMkLst>
            <pc:docMk/>
            <pc:sldMk cId="1479617556" sldId="367"/>
            <ac:spMk id="3" creationId="{BDDAF7BA-81EA-5168-9F6F-55C5B62CF045}"/>
          </ac:spMkLst>
        </pc:spChg>
        <pc:spChg chg="mod">
          <ac:chgData name="ENEKO LAZPITA SUINAGA" userId="03ca8ae1-9a00-4a22-9561-fb3a3d760218" providerId="ADAL" clId="{D0E6185E-619E-4EB9-90AC-41E0E663FDEE}" dt="2024-11-17T17:43:43.236" v="4801" actId="20577"/>
          <ac:spMkLst>
            <pc:docMk/>
            <pc:sldMk cId="1479617556" sldId="367"/>
            <ac:spMk id="4" creationId="{42CE5B7C-8849-69EA-8EBE-D1906D2AC49A}"/>
          </ac:spMkLst>
        </pc:spChg>
        <pc:spChg chg="del">
          <ac:chgData name="ENEKO LAZPITA SUINAGA" userId="03ca8ae1-9a00-4a22-9561-fb3a3d760218" providerId="ADAL" clId="{D0E6185E-619E-4EB9-90AC-41E0E663FDEE}" dt="2024-11-17T17:43:54.190" v="4802" actId="478"/>
          <ac:spMkLst>
            <pc:docMk/>
            <pc:sldMk cId="1479617556" sldId="367"/>
            <ac:spMk id="5" creationId="{82EEF8A2-8B3F-053A-9ADF-26FF26B3AE40}"/>
          </ac:spMkLst>
        </pc:spChg>
        <pc:spChg chg="mod">
          <ac:chgData name="ENEKO LAZPITA SUINAGA" userId="03ca8ae1-9a00-4a22-9561-fb3a3d760218" providerId="ADAL" clId="{D0E6185E-619E-4EB9-90AC-41E0E663FDEE}" dt="2024-11-15T11:50:55.573" v="2590"/>
          <ac:spMkLst>
            <pc:docMk/>
            <pc:sldMk cId="1479617556" sldId="367"/>
            <ac:spMk id="1033" creationId="{ACB15B18-A35A-FBB1-F074-BB086466CD14}"/>
          </ac:spMkLst>
        </pc:spChg>
        <pc:spChg chg="mod">
          <ac:chgData name="ENEKO LAZPITA SUINAGA" userId="03ca8ae1-9a00-4a22-9561-fb3a3d760218" providerId="ADAL" clId="{D0E6185E-619E-4EB9-90AC-41E0E663FDEE}" dt="2024-11-15T11:50:55.573" v="2590"/>
          <ac:spMkLst>
            <pc:docMk/>
            <pc:sldMk cId="1479617556" sldId="367"/>
            <ac:spMk id="1037" creationId="{082A4F71-CB24-94DD-8FAD-D06DA1FFFFC2}"/>
          </ac:spMkLst>
        </pc:spChg>
        <pc:spChg chg="mod">
          <ac:chgData name="ENEKO LAZPITA SUINAGA" userId="03ca8ae1-9a00-4a22-9561-fb3a3d760218" providerId="ADAL" clId="{D0E6185E-619E-4EB9-90AC-41E0E663FDEE}" dt="2024-11-15T11:50:55.573" v="2590"/>
          <ac:spMkLst>
            <pc:docMk/>
            <pc:sldMk cId="1479617556" sldId="367"/>
            <ac:spMk id="1040" creationId="{80003E11-4C51-D100-BC51-20D20FC3BA9F}"/>
          </ac:spMkLst>
        </pc:spChg>
        <pc:spChg chg="mod">
          <ac:chgData name="ENEKO LAZPITA SUINAGA" userId="03ca8ae1-9a00-4a22-9561-fb3a3d760218" providerId="ADAL" clId="{D0E6185E-619E-4EB9-90AC-41E0E663FDEE}" dt="2024-11-15T11:50:55.573" v="2590"/>
          <ac:spMkLst>
            <pc:docMk/>
            <pc:sldMk cId="1479617556" sldId="367"/>
            <ac:spMk id="1042" creationId="{97FF6026-E7C9-FEFF-61E9-F107446DC8F2}"/>
          </ac:spMkLst>
        </pc:spChg>
        <pc:spChg chg="mod">
          <ac:chgData name="ENEKO LAZPITA SUINAGA" userId="03ca8ae1-9a00-4a22-9561-fb3a3d760218" providerId="ADAL" clId="{D0E6185E-619E-4EB9-90AC-41E0E663FDEE}" dt="2024-11-15T11:50:55.573" v="2590"/>
          <ac:spMkLst>
            <pc:docMk/>
            <pc:sldMk cId="1479617556" sldId="367"/>
            <ac:spMk id="1043" creationId="{1CD28DD8-8914-510E-790C-4B87C8EE13FE}"/>
          </ac:spMkLst>
        </pc:spChg>
        <pc:spChg chg="mod">
          <ac:chgData name="ENEKO LAZPITA SUINAGA" userId="03ca8ae1-9a00-4a22-9561-fb3a3d760218" providerId="ADAL" clId="{D0E6185E-619E-4EB9-90AC-41E0E663FDEE}" dt="2024-11-15T11:50:55.573" v="2590"/>
          <ac:spMkLst>
            <pc:docMk/>
            <pc:sldMk cId="1479617556" sldId="367"/>
            <ac:spMk id="1044" creationId="{2C9BD635-8B11-5E6F-F3B7-91E9B6074B2A}"/>
          </ac:spMkLst>
        </pc:spChg>
        <pc:spChg chg="mod">
          <ac:chgData name="ENEKO LAZPITA SUINAGA" userId="03ca8ae1-9a00-4a22-9561-fb3a3d760218" providerId="ADAL" clId="{D0E6185E-619E-4EB9-90AC-41E0E663FDEE}" dt="2024-11-15T11:50:55.573" v="2590"/>
          <ac:spMkLst>
            <pc:docMk/>
            <pc:sldMk cId="1479617556" sldId="367"/>
            <ac:spMk id="1045" creationId="{A7F78C54-3E72-8A72-B3E2-D896B800E983}"/>
          </ac:spMkLst>
        </pc:spChg>
        <pc:spChg chg="mod">
          <ac:chgData name="ENEKO LAZPITA SUINAGA" userId="03ca8ae1-9a00-4a22-9561-fb3a3d760218" providerId="ADAL" clId="{D0E6185E-619E-4EB9-90AC-41E0E663FDEE}" dt="2024-11-15T11:50:55.573" v="2590"/>
          <ac:spMkLst>
            <pc:docMk/>
            <pc:sldMk cId="1479617556" sldId="367"/>
            <ac:spMk id="1046" creationId="{9595FC30-4336-3DD3-6289-4C8A2769300D}"/>
          </ac:spMkLst>
        </pc:spChg>
        <pc:spChg chg="mod">
          <ac:chgData name="ENEKO LAZPITA SUINAGA" userId="03ca8ae1-9a00-4a22-9561-fb3a3d760218" providerId="ADAL" clId="{D0E6185E-619E-4EB9-90AC-41E0E663FDEE}" dt="2024-11-15T11:50:55.573" v="2590"/>
          <ac:spMkLst>
            <pc:docMk/>
            <pc:sldMk cId="1479617556" sldId="367"/>
            <ac:spMk id="1047" creationId="{307BB27C-F63B-9EB1-CBB1-EE5A1FEF6C2C}"/>
          </ac:spMkLst>
        </pc:spChg>
        <pc:spChg chg="mod">
          <ac:chgData name="ENEKO LAZPITA SUINAGA" userId="03ca8ae1-9a00-4a22-9561-fb3a3d760218" providerId="ADAL" clId="{D0E6185E-619E-4EB9-90AC-41E0E663FDEE}" dt="2024-11-15T11:50:55.573" v="2590"/>
          <ac:spMkLst>
            <pc:docMk/>
            <pc:sldMk cId="1479617556" sldId="367"/>
            <ac:spMk id="1048" creationId="{6CADC592-90DE-BD1D-0509-93E022A2D4F3}"/>
          </ac:spMkLst>
        </pc:spChg>
        <pc:spChg chg="mod">
          <ac:chgData name="ENEKO LAZPITA SUINAGA" userId="03ca8ae1-9a00-4a22-9561-fb3a3d760218" providerId="ADAL" clId="{D0E6185E-619E-4EB9-90AC-41E0E663FDEE}" dt="2024-11-15T11:50:55.573" v="2590"/>
          <ac:spMkLst>
            <pc:docMk/>
            <pc:sldMk cId="1479617556" sldId="367"/>
            <ac:spMk id="1049" creationId="{C5D81CD9-9F68-F7D3-1536-ECBEFF52F755}"/>
          </ac:spMkLst>
        </pc:spChg>
        <pc:spChg chg="mod">
          <ac:chgData name="ENEKO LAZPITA SUINAGA" userId="03ca8ae1-9a00-4a22-9561-fb3a3d760218" providerId="ADAL" clId="{D0E6185E-619E-4EB9-90AC-41E0E663FDEE}" dt="2024-11-15T11:50:55.573" v="2590"/>
          <ac:spMkLst>
            <pc:docMk/>
            <pc:sldMk cId="1479617556" sldId="367"/>
            <ac:spMk id="1058" creationId="{443D7C8C-982F-5897-2DC0-930F5AA24A17}"/>
          </ac:spMkLst>
        </pc:spChg>
        <pc:spChg chg="mod">
          <ac:chgData name="ENEKO LAZPITA SUINAGA" userId="03ca8ae1-9a00-4a22-9561-fb3a3d760218" providerId="ADAL" clId="{D0E6185E-619E-4EB9-90AC-41E0E663FDEE}" dt="2024-11-15T11:50:55.573" v="2590"/>
          <ac:spMkLst>
            <pc:docMk/>
            <pc:sldMk cId="1479617556" sldId="367"/>
            <ac:spMk id="1059" creationId="{7789D236-8EDC-60F7-5DA3-D82AA9BC90A1}"/>
          </ac:spMkLst>
        </pc:spChg>
        <pc:spChg chg="mod">
          <ac:chgData name="ENEKO LAZPITA SUINAGA" userId="03ca8ae1-9a00-4a22-9561-fb3a3d760218" providerId="ADAL" clId="{D0E6185E-619E-4EB9-90AC-41E0E663FDEE}" dt="2024-11-15T11:50:55.573" v="2590"/>
          <ac:spMkLst>
            <pc:docMk/>
            <pc:sldMk cId="1479617556" sldId="367"/>
            <ac:spMk id="1060" creationId="{0056EE5C-37D4-E538-7E39-915FAFD2666B}"/>
          </ac:spMkLst>
        </pc:spChg>
        <pc:spChg chg="mod">
          <ac:chgData name="ENEKO LAZPITA SUINAGA" userId="03ca8ae1-9a00-4a22-9561-fb3a3d760218" providerId="ADAL" clId="{D0E6185E-619E-4EB9-90AC-41E0E663FDEE}" dt="2024-11-15T11:50:55.573" v="2590"/>
          <ac:spMkLst>
            <pc:docMk/>
            <pc:sldMk cId="1479617556" sldId="367"/>
            <ac:spMk id="1061" creationId="{57CE8EDB-FC19-0FB1-5DCC-71BBC12C5E9A}"/>
          </ac:spMkLst>
        </pc:spChg>
        <pc:spChg chg="mod">
          <ac:chgData name="ENEKO LAZPITA SUINAGA" userId="03ca8ae1-9a00-4a22-9561-fb3a3d760218" providerId="ADAL" clId="{D0E6185E-619E-4EB9-90AC-41E0E663FDEE}" dt="2024-11-15T11:50:55.573" v="2590"/>
          <ac:spMkLst>
            <pc:docMk/>
            <pc:sldMk cId="1479617556" sldId="367"/>
            <ac:spMk id="1062" creationId="{EA0D9777-7AE2-4C16-5BD4-755D0963109D}"/>
          </ac:spMkLst>
        </pc:spChg>
        <pc:spChg chg="mod">
          <ac:chgData name="ENEKO LAZPITA SUINAGA" userId="03ca8ae1-9a00-4a22-9561-fb3a3d760218" providerId="ADAL" clId="{D0E6185E-619E-4EB9-90AC-41E0E663FDEE}" dt="2024-11-15T11:50:55.573" v="2590"/>
          <ac:spMkLst>
            <pc:docMk/>
            <pc:sldMk cId="1479617556" sldId="367"/>
            <ac:spMk id="1084" creationId="{EF5CFE79-9FAB-DA8A-41BE-5CC554BB35BD}"/>
          </ac:spMkLst>
        </pc:spChg>
        <pc:spChg chg="mod">
          <ac:chgData name="ENEKO LAZPITA SUINAGA" userId="03ca8ae1-9a00-4a22-9561-fb3a3d760218" providerId="ADAL" clId="{D0E6185E-619E-4EB9-90AC-41E0E663FDEE}" dt="2024-11-15T11:50:55.573" v="2590"/>
          <ac:spMkLst>
            <pc:docMk/>
            <pc:sldMk cId="1479617556" sldId="367"/>
            <ac:spMk id="1086" creationId="{2A85E1C3-FC73-D1E7-A32B-1EC7AB211941}"/>
          </ac:spMkLst>
        </pc:spChg>
        <pc:spChg chg="mod">
          <ac:chgData name="ENEKO LAZPITA SUINAGA" userId="03ca8ae1-9a00-4a22-9561-fb3a3d760218" providerId="ADAL" clId="{D0E6185E-619E-4EB9-90AC-41E0E663FDEE}" dt="2024-11-15T11:50:55.573" v="2590"/>
          <ac:spMkLst>
            <pc:docMk/>
            <pc:sldMk cId="1479617556" sldId="367"/>
            <ac:spMk id="1087" creationId="{54B3A9B9-E57F-1102-6744-1C0BC52F1359}"/>
          </ac:spMkLst>
        </pc:spChg>
        <pc:spChg chg="mod">
          <ac:chgData name="ENEKO LAZPITA SUINAGA" userId="03ca8ae1-9a00-4a22-9561-fb3a3d760218" providerId="ADAL" clId="{D0E6185E-619E-4EB9-90AC-41E0E663FDEE}" dt="2024-11-15T11:50:55.573" v="2590"/>
          <ac:spMkLst>
            <pc:docMk/>
            <pc:sldMk cId="1479617556" sldId="367"/>
            <ac:spMk id="1088" creationId="{CBA4330E-BFFF-66F9-B4ED-900D4DEFD0B9}"/>
          </ac:spMkLst>
        </pc:spChg>
        <pc:spChg chg="mod">
          <ac:chgData name="ENEKO LAZPITA SUINAGA" userId="03ca8ae1-9a00-4a22-9561-fb3a3d760218" providerId="ADAL" clId="{D0E6185E-619E-4EB9-90AC-41E0E663FDEE}" dt="2024-11-15T11:50:55.573" v="2590"/>
          <ac:spMkLst>
            <pc:docMk/>
            <pc:sldMk cId="1479617556" sldId="367"/>
            <ac:spMk id="1089" creationId="{6A8D1AD1-C50A-CF15-B1B7-AC9F95D9EB38}"/>
          </ac:spMkLst>
        </pc:spChg>
        <pc:spChg chg="add mod">
          <ac:chgData name="ENEKO LAZPITA SUINAGA" userId="03ca8ae1-9a00-4a22-9561-fb3a3d760218" providerId="ADAL" clId="{D0E6185E-619E-4EB9-90AC-41E0E663FDEE}" dt="2024-11-15T11:50:55.573" v="2590"/>
          <ac:spMkLst>
            <pc:docMk/>
            <pc:sldMk cId="1479617556" sldId="367"/>
            <ac:spMk id="1090" creationId="{FC9FBAE4-6554-6E88-2881-273584523836}"/>
          </ac:spMkLst>
        </pc:spChg>
        <pc:spChg chg="mod">
          <ac:chgData name="ENEKO LAZPITA SUINAGA" userId="03ca8ae1-9a00-4a22-9561-fb3a3d760218" providerId="ADAL" clId="{D0E6185E-619E-4EB9-90AC-41E0E663FDEE}" dt="2024-11-15T11:50:55.573" v="2590"/>
          <ac:spMkLst>
            <pc:docMk/>
            <pc:sldMk cId="1479617556" sldId="367"/>
            <ac:spMk id="1093" creationId="{4884576C-3414-A01C-F3C4-AC5AD0C7313A}"/>
          </ac:spMkLst>
        </pc:spChg>
        <pc:spChg chg="mod">
          <ac:chgData name="ENEKO LAZPITA SUINAGA" userId="03ca8ae1-9a00-4a22-9561-fb3a3d760218" providerId="ADAL" clId="{D0E6185E-619E-4EB9-90AC-41E0E663FDEE}" dt="2024-11-15T11:50:55.573" v="2590"/>
          <ac:spMkLst>
            <pc:docMk/>
            <pc:sldMk cId="1479617556" sldId="367"/>
            <ac:spMk id="1095" creationId="{C3144AA0-633E-06F4-D938-B76A109290AC}"/>
          </ac:spMkLst>
        </pc:spChg>
        <pc:spChg chg="add mod">
          <ac:chgData name="ENEKO LAZPITA SUINAGA" userId="03ca8ae1-9a00-4a22-9561-fb3a3d760218" providerId="ADAL" clId="{D0E6185E-619E-4EB9-90AC-41E0E663FDEE}" dt="2024-11-15T11:50:55.573" v="2590"/>
          <ac:spMkLst>
            <pc:docMk/>
            <pc:sldMk cId="1479617556" sldId="367"/>
            <ac:spMk id="1097" creationId="{89203B09-2E4A-2398-D31E-F1B312C9029D}"/>
          </ac:spMkLst>
        </pc:spChg>
        <pc:spChg chg="add mod">
          <ac:chgData name="ENEKO LAZPITA SUINAGA" userId="03ca8ae1-9a00-4a22-9561-fb3a3d760218" providerId="ADAL" clId="{D0E6185E-619E-4EB9-90AC-41E0E663FDEE}" dt="2024-11-17T18:23:52.086" v="5496" actId="404"/>
          <ac:spMkLst>
            <pc:docMk/>
            <pc:sldMk cId="1479617556" sldId="367"/>
            <ac:spMk id="1098" creationId="{C64DBEA7-B9EF-2C30-FD56-41BA492D5B81}"/>
          </ac:spMkLst>
        </pc:spChg>
        <pc:grpChg chg="add mod">
          <ac:chgData name="ENEKO LAZPITA SUINAGA" userId="03ca8ae1-9a00-4a22-9561-fb3a3d760218" providerId="ADAL" clId="{D0E6185E-619E-4EB9-90AC-41E0E663FDEE}" dt="2024-11-15T11:50:55.573" v="2590"/>
          <ac:grpSpMkLst>
            <pc:docMk/>
            <pc:sldMk cId="1479617556" sldId="367"/>
            <ac:grpSpMk id="6" creationId="{DA28725E-ABC3-6B00-6AB4-AD8265A95555}"/>
          </ac:grpSpMkLst>
        </pc:grpChg>
        <pc:grpChg chg="del">
          <ac:chgData name="ENEKO LAZPITA SUINAGA" userId="03ca8ae1-9a00-4a22-9561-fb3a3d760218" providerId="ADAL" clId="{D0E6185E-619E-4EB9-90AC-41E0E663FDEE}" dt="2024-11-15T11:50:54.730" v="2589" actId="478"/>
          <ac:grpSpMkLst>
            <pc:docMk/>
            <pc:sldMk cId="1479617556" sldId="367"/>
            <ac:grpSpMk id="7" creationId="{2A5DB2C0-248C-FC6A-A797-3E369502D610}"/>
          </ac:grpSpMkLst>
        </pc:grpChg>
        <pc:grpChg chg="mod">
          <ac:chgData name="ENEKO LAZPITA SUINAGA" userId="03ca8ae1-9a00-4a22-9561-fb3a3d760218" providerId="ADAL" clId="{D0E6185E-619E-4EB9-90AC-41E0E663FDEE}" dt="2024-11-15T11:50:55.573" v="2590"/>
          <ac:grpSpMkLst>
            <pc:docMk/>
            <pc:sldMk cId="1479617556" sldId="367"/>
            <ac:grpSpMk id="9" creationId="{7C73C02F-CE47-5F72-5A7A-B555FB84DF28}"/>
          </ac:grpSpMkLst>
        </pc:grpChg>
        <pc:grpChg chg="del">
          <ac:chgData name="ENEKO LAZPITA SUINAGA" userId="03ca8ae1-9a00-4a22-9561-fb3a3d760218" providerId="ADAL" clId="{D0E6185E-619E-4EB9-90AC-41E0E663FDEE}" dt="2024-11-15T11:50:54.730" v="2589" actId="478"/>
          <ac:grpSpMkLst>
            <pc:docMk/>
            <pc:sldMk cId="1479617556" sldId="367"/>
            <ac:grpSpMk id="56" creationId="{1C219593-7DB4-4DFF-3164-8B559D2F19EB}"/>
          </ac:grpSpMkLst>
        </pc:grpChg>
        <pc:grpChg chg="del">
          <ac:chgData name="ENEKO LAZPITA SUINAGA" userId="03ca8ae1-9a00-4a22-9561-fb3a3d760218" providerId="ADAL" clId="{D0E6185E-619E-4EB9-90AC-41E0E663FDEE}" dt="2024-11-15T11:50:54.730" v="2589" actId="478"/>
          <ac:grpSpMkLst>
            <pc:docMk/>
            <pc:sldMk cId="1479617556" sldId="367"/>
            <ac:grpSpMk id="1026" creationId="{7C6CB60F-45C4-821E-BB22-7636C93CB60C}"/>
          </ac:grpSpMkLst>
        </pc:grpChg>
        <pc:grpChg chg="add mod">
          <ac:chgData name="ENEKO LAZPITA SUINAGA" userId="03ca8ae1-9a00-4a22-9561-fb3a3d760218" providerId="ADAL" clId="{D0E6185E-619E-4EB9-90AC-41E0E663FDEE}" dt="2024-11-15T11:50:55.573" v="2590"/>
          <ac:grpSpMkLst>
            <pc:docMk/>
            <pc:sldMk cId="1479617556" sldId="367"/>
            <ac:grpSpMk id="1036" creationId="{AF90D380-1006-9752-D07C-0C83519CFFA8}"/>
          </ac:grpSpMkLst>
        </pc:grpChg>
        <pc:grpChg chg="add mod">
          <ac:chgData name="ENEKO LAZPITA SUINAGA" userId="03ca8ae1-9a00-4a22-9561-fb3a3d760218" providerId="ADAL" clId="{D0E6185E-619E-4EB9-90AC-41E0E663FDEE}" dt="2024-11-15T11:50:55.573" v="2590"/>
          <ac:grpSpMkLst>
            <pc:docMk/>
            <pc:sldMk cId="1479617556" sldId="367"/>
            <ac:grpSpMk id="1039" creationId="{0B2D10B0-D666-3C41-2CDC-834921E10946}"/>
          </ac:grpSpMkLst>
        </pc:grpChg>
        <pc:grpChg chg="mod">
          <ac:chgData name="ENEKO LAZPITA SUINAGA" userId="03ca8ae1-9a00-4a22-9561-fb3a3d760218" providerId="ADAL" clId="{D0E6185E-619E-4EB9-90AC-41E0E663FDEE}" dt="2024-11-15T11:50:55.573" v="2590"/>
          <ac:grpSpMkLst>
            <pc:docMk/>
            <pc:sldMk cId="1479617556" sldId="367"/>
            <ac:grpSpMk id="1041" creationId="{4E6BC84B-254C-69C3-3EE9-5F8D1244A28D}"/>
          </ac:grpSpMkLst>
        </pc:grpChg>
        <pc:grpChg chg="add mod">
          <ac:chgData name="ENEKO LAZPITA SUINAGA" userId="03ca8ae1-9a00-4a22-9561-fb3a3d760218" providerId="ADAL" clId="{D0E6185E-619E-4EB9-90AC-41E0E663FDEE}" dt="2024-11-15T11:50:55.573" v="2590"/>
          <ac:grpSpMkLst>
            <pc:docMk/>
            <pc:sldMk cId="1479617556" sldId="367"/>
            <ac:grpSpMk id="1083" creationId="{A2CC5EF8-0055-9158-1B70-7C79EF2222C6}"/>
          </ac:grpSpMkLst>
        </pc:grpChg>
        <pc:grpChg chg="mod">
          <ac:chgData name="ENEKO LAZPITA SUINAGA" userId="03ca8ae1-9a00-4a22-9561-fb3a3d760218" providerId="ADAL" clId="{D0E6185E-619E-4EB9-90AC-41E0E663FDEE}" dt="2024-11-15T11:50:55.573" v="2590"/>
          <ac:grpSpMkLst>
            <pc:docMk/>
            <pc:sldMk cId="1479617556" sldId="367"/>
            <ac:grpSpMk id="1085" creationId="{679F332E-1D24-BE6E-66AB-F74A9CBFF850}"/>
          </ac:grpSpMkLst>
        </pc:grpChg>
        <pc:grpChg chg="add mod">
          <ac:chgData name="ENEKO LAZPITA SUINAGA" userId="03ca8ae1-9a00-4a22-9561-fb3a3d760218" providerId="ADAL" clId="{D0E6185E-619E-4EB9-90AC-41E0E663FDEE}" dt="2024-11-15T11:50:55.573" v="2590"/>
          <ac:grpSpMkLst>
            <pc:docMk/>
            <pc:sldMk cId="1479617556" sldId="367"/>
            <ac:grpSpMk id="1091" creationId="{1C58BA9F-155A-3AEC-6771-A17D3215F28B}"/>
          </ac:grpSpMkLst>
        </pc:grpChg>
        <pc:grpChg chg="del">
          <ac:chgData name="ENEKO LAZPITA SUINAGA" userId="03ca8ae1-9a00-4a22-9561-fb3a3d760218" providerId="ADAL" clId="{D0E6185E-619E-4EB9-90AC-41E0E663FDEE}" dt="2024-11-15T11:50:54.730" v="2589" actId="478"/>
          <ac:grpSpMkLst>
            <pc:docMk/>
            <pc:sldMk cId="1479617556" sldId="367"/>
            <ac:grpSpMk id="1092" creationId="{3A7A9A0C-41DE-DC1D-AB2D-AF55D7AE455D}"/>
          </ac:grpSpMkLst>
        </pc:grpChg>
        <pc:grpChg chg="mod">
          <ac:chgData name="ENEKO LAZPITA SUINAGA" userId="03ca8ae1-9a00-4a22-9561-fb3a3d760218" providerId="ADAL" clId="{D0E6185E-619E-4EB9-90AC-41E0E663FDEE}" dt="2024-11-15T11:50:55.573" v="2590"/>
          <ac:grpSpMkLst>
            <pc:docMk/>
            <pc:sldMk cId="1479617556" sldId="367"/>
            <ac:grpSpMk id="1094" creationId="{A7E1B0DE-8669-05CF-00FE-7EB75FCD13B8}"/>
          </ac:grpSpMkLst>
        </pc:grpChg>
        <pc:picChg chg="del">
          <ac:chgData name="ENEKO LAZPITA SUINAGA" userId="03ca8ae1-9a00-4a22-9561-fb3a3d760218" providerId="ADAL" clId="{D0E6185E-619E-4EB9-90AC-41E0E663FDEE}" dt="2024-11-17T17:43:54.190" v="4802" actId="478"/>
          <ac:picMkLst>
            <pc:docMk/>
            <pc:sldMk cId="1479617556" sldId="367"/>
            <ac:picMk id="15" creationId="{A0DE3763-FA55-3933-DF07-91816F075735}"/>
          </ac:picMkLst>
        </pc:picChg>
        <pc:picChg chg="mod">
          <ac:chgData name="ENEKO LAZPITA SUINAGA" userId="03ca8ae1-9a00-4a22-9561-fb3a3d760218" providerId="ADAL" clId="{D0E6185E-619E-4EB9-90AC-41E0E663FDEE}" dt="2024-11-15T11:50:55.573" v="2590"/>
          <ac:picMkLst>
            <pc:docMk/>
            <pc:sldMk cId="1479617556" sldId="367"/>
            <ac:picMk id="1024" creationId="{8FD08487-957C-E870-B184-D37CD64139E9}"/>
          </ac:picMkLst>
        </pc:picChg>
        <pc:picChg chg="del">
          <ac:chgData name="ENEKO LAZPITA SUINAGA" userId="03ca8ae1-9a00-4a22-9561-fb3a3d760218" providerId="ADAL" clId="{D0E6185E-619E-4EB9-90AC-41E0E663FDEE}" dt="2024-11-17T17:43:54.190" v="4802" actId="478"/>
          <ac:picMkLst>
            <pc:docMk/>
            <pc:sldMk cId="1479617556" sldId="367"/>
            <ac:picMk id="1027" creationId="{81925F32-24CA-ECDC-6ADD-CED2AAAD28DE}"/>
          </ac:picMkLst>
        </pc:picChg>
        <pc:picChg chg="mod">
          <ac:chgData name="ENEKO LAZPITA SUINAGA" userId="03ca8ae1-9a00-4a22-9561-fb3a3d760218" providerId="ADAL" clId="{D0E6185E-619E-4EB9-90AC-41E0E663FDEE}" dt="2024-11-15T11:50:55.573" v="2590"/>
          <ac:picMkLst>
            <pc:docMk/>
            <pc:sldMk cId="1479617556" sldId="367"/>
            <ac:picMk id="1029" creationId="{64964F55-A803-1369-BF58-21F12841F994}"/>
          </ac:picMkLst>
        </pc:picChg>
        <pc:picChg chg="mod">
          <ac:chgData name="ENEKO LAZPITA SUINAGA" userId="03ca8ae1-9a00-4a22-9561-fb3a3d760218" providerId="ADAL" clId="{D0E6185E-619E-4EB9-90AC-41E0E663FDEE}" dt="2024-11-15T11:50:55.573" v="2590"/>
          <ac:picMkLst>
            <pc:docMk/>
            <pc:sldMk cId="1479617556" sldId="367"/>
            <ac:picMk id="1031" creationId="{D6A1C261-9C4A-1270-10B6-7AB7B9F431A6}"/>
          </ac:picMkLst>
        </pc:picChg>
        <pc:picChg chg="mod">
          <ac:chgData name="ENEKO LAZPITA SUINAGA" userId="03ca8ae1-9a00-4a22-9561-fb3a3d760218" providerId="ADAL" clId="{D0E6185E-619E-4EB9-90AC-41E0E663FDEE}" dt="2024-11-15T11:50:55.573" v="2590"/>
          <ac:picMkLst>
            <pc:docMk/>
            <pc:sldMk cId="1479617556" sldId="367"/>
            <ac:picMk id="1035" creationId="{83A0E280-7A43-61F2-C15A-45272E44ED23}"/>
          </ac:picMkLst>
        </pc:picChg>
        <pc:picChg chg="mod">
          <ac:chgData name="ENEKO LAZPITA SUINAGA" userId="03ca8ae1-9a00-4a22-9561-fb3a3d760218" providerId="ADAL" clId="{D0E6185E-619E-4EB9-90AC-41E0E663FDEE}" dt="2024-11-15T11:50:55.573" v="2590"/>
          <ac:picMkLst>
            <pc:docMk/>
            <pc:sldMk cId="1479617556" sldId="367"/>
            <ac:picMk id="1038" creationId="{AF253092-2EC8-69F6-52A8-AC27CDCDE55C}"/>
          </ac:picMkLst>
        </pc:picChg>
        <pc:cxnChg chg="mod">
          <ac:chgData name="ENEKO LAZPITA SUINAGA" userId="03ca8ae1-9a00-4a22-9561-fb3a3d760218" providerId="ADAL" clId="{D0E6185E-619E-4EB9-90AC-41E0E663FDEE}" dt="2024-11-15T11:50:54.730" v="2589" actId="478"/>
          <ac:cxnSpMkLst>
            <pc:docMk/>
            <pc:sldMk cId="1479617556" sldId="367"/>
            <ac:cxnSpMk id="23" creationId="{90DE588C-EF96-48BD-B4C2-F9FF50ADEAD2}"/>
          </ac:cxnSpMkLst>
        </pc:cxnChg>
        <pc:cxnChg chg="mod">
          <ac:chgData name="ENEKO LAZPITA SUINAGA" userId="03ca8ae1-9a00-4a22-9561-fb3a3d760218" providerId="ADAL" clId="{D0E6185E-619E-4EB9-90AC-41E0E663FDEE}" dt="2024-11-15T11:50:54.730" v="2589" actId="478"/>
          <ac:cxnSpMkLst>
            <pc:docMk/>
            <pc:sldMk cId="1479617556" sldId="367"/>
            <ac:cxnSpMk id="24" creationId="{42DAC84C-7A96-33E6-7B5B-A587301499EE}"/>
          </ac:cxnSpMkLst>
        </pc:cxnChg>
        <pc:cxnChg chg="mod">
          <ac:chgData name="ENEKO LAZPITA SUINAGA" userId="03ca8ae1-9a00-4a22-9561-fb3a3d760218" providerId="ADAL" clId="{D0E6185E-619E-4EB9-90AC-41E0E663FDEE}" dt="2024-11-15T11:50:54.730" v="2589" actId="478"/>
          <ac:cxnSpMkLst>
            <pc:docMk/>
            <pc:sldMk cId="1479617556" sldId="367"/>
            <ac:cxnSpMk id="25" creationId="{AB0109BE-1E1A-4F95-737D-826A17329122}"/>
          </ac:cxnSpMkLst>
        </pc:cxnChg>
        <pc:cxnChg chg="mod">
          <ac:chgData name="ENEKO LAZPITA SUINAGA" userId="03ca8ae1-9a00-4a22-9561-fb3a3d760218" providerId="ADAL" clId="{D0E6185E-619E-4EB9-90AC-41E0E663FDEE}" dt="2024-11-15T11:50:54.730" v="2589" actId="478"/>
          <ac:cxnSpMkLst>
            <pc:docMk/>
            <pc:sldMk cId="1479617556" sldId="367"/>
            <ac:cxnSpMk id="26" creationId="{947FF1C8-9956-2BBF-FE2D-FE4ECDE6A4BF}"/>
          </ac:cxnSpMkLst>
        </pc:cxnChg>
        <pc:cxnChg chg="mod">
          <ac:chgData name="ENEKO LAZPITA SUINAGA" userId="03ca8ae1-9a00-4a22-9561-fb3a3d760218" providerId="ADAL" clId="{D0E6185E-619E-4EB9-90AC-41E0E663FDEE}" dt="2024-11-15T11:50:54.730" v="2589" actId="478"/>
          <ac:cxnSpMkLst>
            <pc:docMk/>
            <pc:sldMk cId="1479617556" sldId="367"/>
            <ac:cxnSpMk id="27" creationId="{83F683E7-C17A-D387-DA0E-16279221E1C0}"/>
          </ac:cxnSpMkLst>
        </pc:cxnChg>
        <pc:cxnChg chg="mod">
          <ac:chgData name="ENEKO LAZPITA SUINAGA" userId="03ca8ae1-9a00-4a22-9561-fb3a3d760218" providerId="ADAL" clId="{D0E6185E-619E-4EB9-90AC-41E0E663FDEE}" dt="2024-11-15T11:50:54.730" v="2589" actId="478"/>
          <ac:cxnSpMkLst>
            <pc:docMk/>
            <pc:sldMk cId="1479617556" sldId="367"/>
            <ac:cxnSpMk id="28" creationId="{C57A5856-92E1-62CB-3B33-B8E4B3346661}"/>
          </ac:cxnSpMkLst>
        </pc:cxnChg>
        <pc:cxnChg chg="mod">
          <ac:chgData name="ENEKO LAZPITA SUINAGA" userId="03ca8ae1-9a00-4a22-9561-fb3a3d760218" providerId="ADAL" clId="{D0E6185E-619E-4EB9-90AC-41E0E663FDEE}" dt="2024-11-15T11:50:54.730" v="2589" actId="478"/>
          <ac:cxnSpMkLst>
            <pc:docMk/>
            <pc:sldMk cId="1479617556" sldId="367"/>
            <ac:cxnSpMk id="29" creationId="{252181C6-759F-F6E0-8192-D559C07A3A1D}"/>
          </ac:cxnSpMkLst>
        </pc:cxnChg>
        <pc:cxnChg chg="mod">
          <ac:chgData name="ENEKO LAZPITA SUINAGA" userId="03ca8ae1-9a00-4a22-9561-fb3a3d760218" providerId="ADAL" clId="{D0E6185E-619E-4EB9-90AC-41E0E663FDEE}" dt="2024-11-15T11:50:54.730" v="2589" actId="478"/>
          <ac:cxnSpMkLst>
            <pc:docMk/>
            <pc:sldMk cId="1479617556" sldId="367"/>
            <ac:cxnSpMk id="30" creationId="{F5D6D8B4-DA25-0C5F-6A7B-C0CCF2154ED5}"/>
          </ac:cxnSpMkLst>
        </pc:cxnChg>
        <pc:cxnChg chg="mod">
          <ac:chgData name="ENEKO LAZPITA SUINAGA" userId="03ca8ae1-9a00-4a22-9561-fb3a3d760218" providerId="ADAL" clId="{D0E6185E-619E-4EB9-90AC-41E0E663FDEE}" dt="2024-11-15T11:50:54.730" v="2589" actId="478"/>
          <ac:cxnSpMkLst>
            <pc:docMk/>
            <pc:sldMk cId="1479617556" sldId="367"/>
            <ac:cxnSpMk id="36" creationId="{B8FD9D7B-CB45-A586-D005-310EDEF64A68}"/>
          </ac:cxnSpMkLst>
        </pc:cxnChg>
        <pc:cxnChg chg="mod">
          <ac:chgData name="ENEKO LAZPITA SUINAGA" userId="03ca8ae1-9a00-4a22-9561-fb3a3d760218" providerId="ADAL" clId="{D0E6185E-619E-4EB9-90AC-41E0E663FDEE}" dt="2024-11-15T11:50:54.730" v="2589" actId="478"/>
          <ac:cxnSpMkLst>
            <pc:docMk/>
            <pc:sldMk cId="1479617556" sldId="367"/>
            <ac:cxnSpMk id="37" creationId="{AB61E75C-69D3-B453-8F35-4A1F7A7A583C}"/>
          </ac:cxnSpMkLst>
        </pc:cxnChg>
        <pc:cxnChg chg="mod">
          <ac:chgData name="ENEKO LAZPITA SUINAGA" userId="03ca8ae1-9a00-4a22-9561-fb3a3d760218" providerId="ADAL" clId="{D0E6185E-619E-4EB9-90AC-41E0E663FDEE}" dt="2024-11-15T11:50:54.730" v="2589" actId="478"/>
          <ac:cxnSpMkLst>
            <pc:docMk/>
            <pc:sldMk cId="1479617556" sldId="367"/>
            <ac:cxnSpMk id="38" creationId="{2C3B5F6F-DFC2-E3C9-4C4E-51B535A77538}"/>
          </ac:cxnSpMkLst>
        </pc:cxnChg>
        <pc:cxnChg chg="mod">
          <ac:chgData name="ENEKO LAZPITA SUINAGA" userId="03ca8ae1-9a00-4a22-9561-fb3a3d760218" providerId="ADAL" clId="{D0E6185E-619E-4EB9-90AC-41E0E663FDEE}" dt="2024-11-15T11:50:54.730" v="2589" actId="478"/>
          <ac:cxnSpMkLst>
            <pc:docMk/>
            <pc:sldMk cId="1479617556" sldId="367"/>
            <ac:cxnSpMk id="39" creationId="{9DDE9CD3-6732-E99D-3AC9-832DCC7DDE91}"/>
          </ac:cxnSpMkLst>
        </pc:cxnChg>
        <pc:cxnChg chg="mod">
          <ac:chgData name="ENEKO LAZPITA SUINAGA" userId="03ca8ae1-9a00-4a22-9561-fb3a3d760218" providerId="ADAL" clId="{D0E6185E-619E-4EB9-90AC-41E0E663FDEE}" dt="2024-11-15T11:50:54.730" v="2589" actId="478"/>
          <ac:cxnSpMkLst>
            <pc:docMk/>
            <pc:sldMk cId="1479617556" sldId="367"/>
            <ac:cxnSpMk id="40" creationId="{CD20FA2A-1C83-08E7-5C55-C24886423AE2}"/>
          </ac:cxnSpMkLst>
        </pc:cxnChg>
        <pc:cxnChg chg="mod">
          <ac:chgData name="ENEKO LAZPITA SUINAGA" userId="03ca8ae1-9a00-4a22-9561-fb3a3d760218" providerId="ADAL" clId="{D0E6185E-619E-4EB9-90AC-41E0E663FDEE}" dt="2024-11-15T11:50:54.730" v="2589" actId="478"/>
          <ac:cxnSpMkLst>
            <pc:docMk/>
            <pc:sldMk cId="1479617556" sldId="367"/>
            <ac:cxnSpMk id="41" creationId="{CE808133-15DA-D243-0C7E-A83CF40FEF81}"/>
          </ac:cxnSpMkLst>
        </pc:cxnChg>
        <pc:cxnChg chg="mod">
          <ac:chgData name="ENEKO LAZPITA SUINAGA" userId="03ca8ae1-9a00-4a22-9561-fb3a3d760218" providerId="ADAL" clId="{D0E6185E-619E-4EB9-90AC-41E0E663FDEE}" dt="2024-11-15T11:50:54.730" v="2589" actId="478"/>
          <ac:cxnSpMkLst>
            <pc:docMk/>
            <pc:sldMk cId="1479617556" sldId="367"/>
            <ac:cxnSpMk id="42" creationId="{ECC10F90-7582-A3F2-8BB9-6717F646301E}"/>
          </ac:cxnSpMkLst>
        </pc:cxnChg>
        <pc:cxnChg chg="mod">
          <ac:chgData name="ENEKO LAZPITA SUINAGA" userId="03ca8ae1-9a00-4a22-9561-fb3a3d760218" providerId="ADAL" clId="{D0E6185E-619E-4EB9-90AC-41E0E663FDEE}" dt="2024-11-15T11:50:54.730" v="2589" actId="478"/>
          <ac:cxnSpMkLst>
            <pc:docMk/>
            <pc:sldMk cId="1479617556" sldId="367"/>
            <ac:cxnSpMk id="43" creationId="{3098E76D-7F1C-8E0A-2A12-B2027AD7B00D}"/>
          </ac:cxnSpMkLst>
        </pc:cxnChg>
        <pc:cxnChg chg="mod">
          <ac:chgData name="ENEKO LAZPITA SUINAGA" userId="03ca8ae1-9a00-4a22-9561-fb3a3d760218" providerId="ADAL" clId="{D0E6185E-619E-4EB9-90AC-41E0E663FDEE}" dt="2024-11-15T11:50:54.730" v="2589" actId="478"/>
          <ac:cxnSpMkLst>
            <pc:docMk/>
            <pc:sldMk cId="1479617556" sldId="367"/>
            <ac:cxnSpMk id="44" creationId="{214959B0-4FCF-191F-F698-BC54DB001301}"/>
          </ac:cxnSpMkLst>
        </pc:cxnChg>
        <pc:cxnChg chg="mod">
          <ac:chgData name="ENEKO LAZPITA SUINAGA" userId="03ca8ae1-9a00-4a22-9561-fb3a3d760218" providerId="ADAL" clId="{D0E6185E-619E-4EB9-90AC-41E0E663FDEE}" dt="2024-11-15T11:50:54.730" v="2589" actId="478"/>
          <ac:cxnSpMkLst>
            <pc:docMk/>
            <pc:sldMk cId="1479617556" sldId="367"/>
            <ac:cxnSpMk id="45" creationId="{F771C0AE-8CD1-8974-4C99-2AAF5581F210}"/>
          </ac:cxnSpMkLst>
        </pc:cxnChg>
        <pc:cxnChg chg="mod">
          <ac:chgData name="ENEKO LAZPITA SUINAGA" userId="03ca8ae1-9a00-4a22-9561-fb3a3d760218" providerId="ADAL" clId="{D0E6185E-619E-4EB9-90AC-41E0E663FDEE}" dt="2024-11-15T11:50:54.730" v="2589" actId="478"/>
          <ac:cxnSpMkLst>
            <pc:docMk/>
            <pc:sldMk cId="1479617556" sldId="367"/>
            <ac:cxnSpMk id="46" creationId="{DA81DF30-A03E-ABDD-A603-0469F77267F8}"/>
          </ac:cxnSpMkLst>
        </pc:cxnChg>
        <pc:cxnChg chg="mod">
          <ac:chgData name="ENEKO LAZPITA SUINAGA" userId="03ca8ae1-9a00-4a22-9561-fb3a3d760218" providerId="ADAL" clId="{D0E6185E-619E-4EB9-90AC-41E0E663FDEE}" dt="2024-11-15T11:50:54.730" v="2589" actId="478"/>
          <ac:cxnSpMkLst>
            <pc:docMk/>
            <pc:sldMk cId="1479617556" sldId="367"/>
            <ac:cxnSpMk id="47" creationId="{375DE16F-E3E1-C4EA-FFE5-A15C61F1F3CB}"/>
          </ac:cxnSpMkLst>
        </pc:cxnChg>
        <pc:cxnChg chg="mod">
          <ac:chgData name="ENEKO LAZPITA SUINAGA" userId="03ca8ae1-9a00-4a22-9561-fb3a3d760218" providerId="ADAL" clId="{D0E6185E-619E-4EB9-90AC-41E0E663FDEE}" dt="2024-11-15T11:50:54.730" v="2589" actId="478"/>
          <ac:cxnSpMkLst>
            <pc:docMk/>
            <pc:sldMk cId="1479617556" sldId="367"/>
            <ac:cxnSpMk id="48" creationId="{6B09B99A-937F-ABD5-7D98-3E2BAA1FD246}"/>
          </ac:cxnSpMkLst>
        </pc:cxnChg>
        <pc:cxnChg chg="mod">
          <ac:chgData name="ENEKO LAZPITA SUINAGA" userId="03ca8ae1-9a00-4a22-9561-fb3a3d760218" providerId="ADAL" clId="{D0E6185E-619E-4EB9-90AC-41E0E663FDEE}" dt="2024-11-15T11:50:54.730" v="2589" actId="478"/>
          <ac:cxnSpMkLst>
            <pc:docMk/>
            <pc:sldMk cId="1479617556" sldId="367"/>
            <ac:cxnSpMk id="49" creationId="{01756070-26E7-E908-0101-04A26E2C6FC3}"/>
          </ac:cxnSpMkLst>
        </pc:cxnChg>
        <pc:cxnChg chg="mod">
          <ac:chgData name="ENEKO LAZPITA SUINAGA" userId="03ca8ae1-9a00-4a22-9561-fb3a3d760218" providerId="ADAL" clId="{D0E6185E-619E-4EB9-90AC-41E0E663FDEE}" dt="2024-11-15T11:50:54.730" v="2589" actId="478"/>
          <ac:cxnSpMkLst>
            <pc:docMk/>
            <pc:sldMk cId="1479617556" sldId="367"/>
            <ac:cxnSpMk id="50" creationId="{F4AA3C1B-7B72-B75F-90E7-C24E644B52D9}"/>
          </ac:cxnSpMkLst>
        </pc:cxnChg>
        <pc:cxnChg chg="mod">
          <ac:chgData name="ENEKO LAZPITA SUINAGA" userId="03ca8ae1-9a00-4a22-9561-fb3a3d760218" providerId="ADAL" clId="{D0E6185E-619E-4EB9-90AC-41E0E663FDEE}" dt="2024-11-15T11:50:54.730" v="2589" actId="478"/>
          <ac:cxnSpMkLst>
            <pc:docMk/>
            <pc:sldMk cId="1479617556" sldId="367"/>
            <ac:cxnSpMk id="51" creationId="{2CB899E0-9771-78CD-D744-513E4F3EF904}"/>
          </ac:cxnSpMkLst>
        </pc:cxnChg>
        <pc:cxnChg chg="mod">
          <ac:chgData name="ENEKO LAZPITA SUINAGA" userId="03ca8ae1-9a00-4a22-9561-fb3a3d760218" providerId="ADAL" clId="{D0E6185E-619E-4EB9-90AC-41E0E663FDEE}" dt="2024-11-15T11:50:54.730" v="2589" actId="478"/>
          <ac:cxnSpMkLst>
            <pc:docMk/>
            <pc:sldMk cId="1479617556" sldId="367"/>
            <ac:cxnSpMk id="52" creationId="{A1CBEFBC-B751-2BC4-FE85-A114EC5FA3FA}"/>
          </ac:cxnSpMkLst>
        </pc:cxnChg>
        <pc:cxnChg chg="mod">
          <ac:chgData name="ENEKO LAZPITA SUINAGA" userId="03ca8ae1-9a00-4a22-9561-fb3a3d760218" providerId="ADAL" clId="{D0E6185E-619E-4EB9-90AC-41E0E663FDEE}" dt="2024-11-15T11:50:54.730" v="2589" actId="478"/>
          <ac:cxnSpMkLst>
            <pc:docMk/>
            <pc:sldMk cId="1479617556" sldId="367"/>
            <ac:cxnSpMk id="53" creationId="{B2CED96C-9775-0E1F-61C3-AEE8921E8573}"/>
          </ac:cxnSpMkLst>
        </pc:cxnChg>
        <pc:cxnChg chg="mod">
          <ac:chgData name="ENEKO LAZPITA SUINAGA" userId="03ca8ae1-9a00-4a22-9561-fb3a3d760218" providerId="ADAL" clId="{D0E6185E-619E-4EB9-90AC-41E0E663FDEE}" dt="2024-11-15T11:50:54.730" v="2589" actId="478"/>
          <ac:cxnSpMkLst>
            <pc:docMk/>
            <pc:sldMk cId="1479617556" sldId="367"/>
            <ac:cxnSpMk id="54" creationId="{517B643A-F905-6D74-A4F0-CBF1783DB7C6}"/>
          </ac:cxnSpMkLst>
        </pc:cxnChg>
        <pc:cxnChg chg="mod">
          <ac:chgData name="ENEKO LAZPITA SUINAGA" userId="03ca8ae1-9a00-4a22-9561-fb3a3d760218" providerId="ADAL" clId="{D0E6185E-619E-4EB9-90AC-41E0E663FDEE}" dt="2024-11-15T11:50:54.730" v="2589" actId="478"/>
          <ac:cxnSpMkLst>
            <pc:docMk/>
            <pc:sldMk cId="1479617556" sldId="367"/>
            <ac:cxnSpMk id="55" creationId="{A6363C58-EEE6-29E7-F4BA-B23C96D74C4C}"/>
          </ac:cxnSpMkLst>
        </pc:cxnChg>
        <pc:cxnChg chg="mod">
          <ac:chgData name="ENEKO LAZPITA SUINAGA" userId="03ca8ae1-9a00-4a22-9561-fb3a3d760218" providerId="ADAL" clId="{D0E6185E-619E-4EB9-90AC-41E0E663FDEE}" dt="2024-11-15T11:50:55.573" v="2590"/>
          <ac:cxnSpMkLst>
            <pc:docMk/>
            <pc:sldMk cId="1479617556" sldId="367"/>
            <ac:cxnSpMk id="1050" creationId="{3BBE80D1-9B61-41D1-3680-B8F1475D9642}"/>
          </ac:cxnSpMkLst>
        </pc:cxnChg>
        <pc:cxnChg chg="mod">
          <ac:chgData name="ENEKO LAZPITA SUINAGA" userId="03ca8ae1-9a00-4a22-9561-fb3a3d760218" providerId="ADAL" clId="{D0E6185E-619E-4EB9-90AC-41E0E663FDEE}" dt="2024-11-15T11:50:55.573" v="2590"/>
          <ac:cxnSpMkLst>
            <pc:docMk/>
            <pc:sldMk cId="1479617556" sldId="367"/>
            <ac:cxnSpMk id="1051" creationId="{4775ECE9-EBD1-2178-D363-99950922EFC1}"/>
          </ac:cxnSpMkLst>
        </pc:cxnChg>
        <pc:cxnChg chg="mod">
          <ac:chgData name="ENEKO LAZPITA SUINAGA" userId="03ca8ae1-9a00-4a22-9561-fb3a3d760218" providerId="ADAL" clId="{D0E6185E-619E-4EB9-90AC-41E0E663FDEE}" dt="2024-11-15T11:50:55.573" v="2590"/>
          <ac:cxnSpMkLst>
            <pc:docMk/>
            <pc:sldMk cId="1479617556" sldId="367"/>
            <ac:cxnSpMk id="1052" creationId="{CD9AA192-06D0-0C4F-406B-30889605E9BD}"/>
          </ac:cxnSpMkLst>
        </pc:cxnChg>
        <pc:cxnChg chg="mod">
          <ac:chgData name="ENEKO LAZPITA SUINAGA" userId="03ca8ae1-9a00-4a22-9561-fb3a3d760218" providerId="ADAL" clId="{D0E6185E-619E-4EB9-90AC-41E0E663FDEE}" dt="2024-11-15T11:50:55.573" v="2590"/>
          <ac:cxnSpMkLst>
            <pc:docMk/>
            <pc:sldMk cId="1479617556" sldId="367"/>
            <ac:cxnSpMk id="1053" creationId="{AB7EEB0A-0D05-917A-9673-6D6533BACA2C}"/>
          </ac:cxnSpMkLst>
        </pc:cxnChg>
        <pc:cxnChg chg="mod">
          <ac:chgData name="ENEKO LAZPITA SUINAGA" userId="03ca8ae1-9a00-4a22-9561-fb3a3d760218" providerId="ADAL" clId="{D0E6185E-619E-4EB9-90AC-41E0E663FDEE}" dt="2024-11-15T11:50:55.573" v="2590"/>
          <ac:cxnSpMkLst>
            <pc:docMk/>
            <pc:sldMk cId="1479617556" sldId="367"/>
            <ac:cxnSpMk id="1054" creationId="{CCD4340A-F846-B7D2-EEFA-CBD7E631A029}"/>
          </ac:cxnSpMkLst>
        </pc:cxnChg>
        <pc:cxnChg chg="mod">
          <ac:chgData name="ENEKO LAZPITA SUINAGA" userId="03ca8ae1-9a00-4a22-9561-fb3a3d760218" providerId="ADAL" clId="{D0E6185E-619E-4EB9-90AC-41E0E663FDEE}" dt="2024-11-15T11:50:55.573" v="2590"/>
          <ac:cxnSpMkLst>
            <pc:docMk/>
            <pc:sldMk cId="1479617556" sldId="367"/>
            <ac:cxnSpMk id="1055" creationId="{A0E85B5F-BC64-531F-42E9-501E722594CF}"/>
          </ac:cxnSpMkLst>
        </pc:cxnChg>
        <pc:cxnChg chg="mod">
          <ac:chgData name="ENEKO LAZPITA SUINAGA" userId="03ca8ae1-9a00-4a22-9561-fb3a3d760218" providerId="ADAL" clId="{D0E6185E-619E-4EB9-90AC-41E0E663FDEE}" dt="2024-11-15T11:50:55.573" v="2590"/>
          <ac:cxnSpMkLst>
            <pc:docMk/>
            <pc:sldMk cId="1479617556" sldId="367"/>
            <ac:cxnSpMk id="1056" creationId="{72400D44-0B2E-DE0E-5B79-69C965249528}"/>
          </ac:cxnSpMkLst>
        </pc:cxnChg>
        <pc:cxnChg chg="mod">
          <ac:chgData name="ENEKO LAZPITA SUINAGA" userId="03ca8ae1-9a00-4a22-9561-fb3a3d760218" providerId="ADAL" clId="{D0E6185E-619E-4EB9-90AC-41E0E663FDEE}" dt="2024-11-15T11:50:55.573" v="2590"/>
          <ac:cxnSpMkLst>
            <pc:docMk/>
            <pc:sldMk cId="1479617556" sldId="367"/>
            <ac:cxnSpMk id="1057" creationId="{A2D213F4-97D7-C9E1-AAC8-4E0DC7F8D1D5}"/>
          </ac:cxnSpMkLst>
        </pc:cxnChg>
        <pc:cxnChg chg="mod">
          <ac:chgData name="ENEKO LAZPITA SUINAGA" userId="03ca8ae1-9a00-4a22-9561-fb3a3d760218" providerId="ADAL" clId="{D0E6185E-619E-4EB9-90AC-41E0E663FDEE}" dt="2024-11-15T11:50:55.573" v="2590"/>
          <ac:cxnSpMkLst>
            <pc:docMk/>
            <pc:sldMk cId="1479617556" sldId="367"/>
            <ac:cxnSpMk id="1063" creationId="{596A288C-EFD2-451F-4901-DA70166EA637}"/>
          </ac:cxnSpMkLst>
        </pc:cxnChg>
        <pc:cxnChg chg="mod">
          <ac:chgData name="ENEKO LAZPITA SUINAGA" userId="03ca8ae1-9a00-4a22-9561-fb3a3d760218" providerId="ADAL" clId="{D0E6185E-619E-4EB9-90AC-41E0E663FDEE}" dt="2024-11-15T11:50:55.573" v="2590"/>
          <ac:cxnSpMkLst>
            <pc:docMk/>
            <pc:sldMk cId="1479617556" sldId="367"/>
            <ac:cxnSpMk id="1064" creationId="{CE6FD413-842F-B302-23A9-E3A952ADC9AD}"/>
          </ac:cxnSpMkLst>
        </pc:cxnChg>
        <pc:cxnChg chg="mod">
          <ac:chgData name="ENEKO LAZPITA SUINAGA" userId="03ca8ae1-9a00-4a22-9561-fb3a3d760218" providerId="ADAL" clId="{D0E6185E-619E-4EB9-90AC-41E0E663FDEE}" dt="2024-11-15T11:50:55.573" v="2590"/>
          <ac:cxnSpMkLst>
            <pc:docMk/>
            <pc:sldMk cId="1479617556" sldId="367"/>
            <ac:cxnSpMk id="1065" creationId="{0BD9BEB4-463E-FE5F-AEE0-7AB1BFCE15C7}"/>
          </ac:cxnSpMkLst>
        </pc:cxnChg>
        <pc:cxnChg chg="mod">
          <ac:chgData name="ENEKO LAZPITA SUINAGA" userId="03ca8ae1-9a00-4a22-9561-fb3a3d760218" providerId="ADAL" clId="{D0E6185E-619E-4EB9-90AC-41E0E663FDEE}" dt="2024-11-15T11:50:55.573" v="2590"/>
          <ac:cxnSpMkLst>
            <pc:docMk/>
            <pc:sldMk cId="1479617556" sldId="367"/>
            <ac:cxnSpMk id="1066" creationId="{9652D648-773B-D7EC-D48A-A15F5B93E9FC}"/>
          </ac:cxnSpMkLst>
        </pc:cxnChg>
        <pc:cxnChg chg="mod">
          <ac:chgData name="ENEKO LAZPITA SUINAGA" userId="03ca8ae1-9a00-4a22-9561-fb3a3d760218" providerId="ADAL" clId="{D0E6185E-619E-4EB9-90AC-41E0E663FDEE}" dt="2024-11-15T11:50:55.573" v="2590"/>
          <ac:cxnSpMkLst>
            <pc:docMk/>
            <pc:sldMk cId="1479617556" sldId="367"/>
            <ac:cxnSpMk id="1067" creationId="{A7E39BAF-82FA-D833-972D-37AD9A9D9044}"/>
          </ac:cxnSpMkLst>
        </pc:cxnChg>
        <pc:cxnChg chg="mod">
          <ac:chgData name="ENEKO LAZPITA SUINAGA" userId="03ca8ae1-9a00-4a22-9561-fb3a3d760218" providerId="ADAL" clId="{D0E6185E-619E-4EB9-90AC-41E0E663FDEE}" dt="2024-11-15T11:50:55.573" v="2590"/>
          <ac:cxnSpMkLst>
            <pc:docMk/>
            <pc:sldMk cId="1479617556" sldId="367"/>
            <ac:cxnSpMk id="1068" creationId="{01498E4C-DA27-DAE5-1F40-4E2833EACE1E}"/>
          </ac:cxnSpMkLst>
        </pc:cxnChg>
        <pc:cxnChg chg="mod">
          <ac:chgData name="ENEKO LAZPITA SUINAGA" userId="03ca8ae1-9a00-4a22-9561-fb3a3d760218" providerId="ADAL" clId="{D0E6185E-619E-4EB9-90AC-41E0E663FDEE}" dt="2024-11-15T11:50:55.573" v="2590"/>
          <ac:cxnSpMkLst>
            <pc:docMk/>
            <pc:sldMk cId="1479617556" sldId="367"/>
            <ac:cxnSpMk id="1069" creationId="{5B60EE8D-2CC5-4AE3-F870-37FAAF0DB8C1}"/>
          </ac:cxnSpMkLst>
        </pc:cxnChg>
        <pc:cxnChg chg="mod">
          <ac:chgData name="ENEKO LAZPITA SUINAGA" userId="03ca8ae1-9a00-4a22-9561-fb3a3d760218" providerId="ADAL" clId="{D0E6185E-619E-4EB9-90AC-41E0E663FDEE}" dt="2024-11-15T11:50:55.573" v="2590"/>
          <ac:cxnSpMkLst>
            <pc:docMk/>
            <pc:sldMk cId="1479617556" sldId="367"/>
            <ac:cxnSpMk id="1070" creationId="{2E36ECF7-7EB3-1419-938C-684FB1DDB567}"/>
          </ac:cxnSpMkLst>
        </pc:cxnChg>
        <pc:cxnChg chg="mod">
          <ac:chgData name="ENEKO LAZPITA SUINAGA" userId="03ca8ae1-9a00-4a22-9561-fb3a3d760218" providerId="ADAL" clId="{D0E6185E-619E-4EB9-90AC-41E0E663FDEE}" dt="2024-11-15T11:50:55.573" v="2590"/>
          <ac:cxnSpMkLst>
            <pc:docMk/>
            <pc:sldMk cId="1479617556" sldId="367"/>
            <ac:cxnSpMk id="1071" creationId="{5A827150-562C-1022-206D-B69BE596071E}"/>
          </ac:cxnSpMkLst>
        </pc:cxnChg>
        <pc:cxnChg chg="mod">
          <ac:chgData name="ENEKO LAZPITA SUINAGA" userId="03ca8ae1-9a00-4a22-9561-fb3a3d760218" providerId="ADAL" clId="{D0E6185E-619E-4EB9-90AC-41E0E663FDEE}" dt="2024-11-15T11:50:55.573" v="2590"/>
          <ac:cxnSpMkLst>
            <pc:docMk/>
            <pc:sldMk cId="1479617556" sldId="367"/>
            <ac:cxnSpMk id="1072" creationId="{977615DF-EF65-77D7-9549-63862108E36E}"/>
          </ac:cxnSpMkLst>
        </pc:cxnChg>
        <pc:cxnChg chg="mod">
          <ac:chgData name="ENEKO LAZPITA SUINAGA" userId="03ca8ae1-9a00-4a22-9561-fb3a3d760218" providerId="ADAL" clId="{D0E6185E-619E-4EB9-90AC-41E0E663FDEE}" dt="2024-11-15T11:50:55.573" v="2590"/>
          <ac:cxnSpMkLst>
            <pc:docMk/>
            <pc:sldMk cId="1479617556" sldId="367"/>
            <ac:cxnSpMk id="1073" creationId="{4D412A94-4BDE-DD4C-A360-2CC65D08DDFD}"/>
          </ac:cxnSpMkLst>
        </pc:cxnChg>
        <pc:cxnChg chg="mod">
          <ac:chgData name="ENEKO LAZPITA SUINAGA" userId="03ca8ae1-9a00-4a22-9561-fb3a3d760218" providerId="ADAL" clId="{D0E6185E-619E-4EB9-90AC-41E0E663FDEE}" dt="2024-11-15T11:50:55.573" v="2590"/>
          <ac:cxnSpMkLst>
            <pc:docMk/>
            <pc:sldMk cId="1479617556" sldId="367"/>
            <ac:cxnSpMk id="1074" creationId="{7984BF92-0931-E8D2-0FD9-BDE492981BBE}"/>
          </ac:cxnSpMkLst>
        </pc:cxnChg>
        <pc:cxnChg chg="mod">
          <ac:chgData name="ENEKO LAZPITA SUINAGA" userId="03ca8ae1-9a00-4a22-9561-fb3a3d760218" providerId="ADAL" clId="{D0E6185E-619E-4EB9-90AC-41E0E663FDEE}" dt="2024-11-15T11:50:55.573" v="2590"/>
          <ac:cxnSpMkLst>
            <pc:docMk/>
            <pc:sldMk cId="1479617556" sldId="367"/>
            <ac:cxnSpMk id="1075" creationId="{A9F8C0D6-9800-8ED9-1D61-F5CB87FFD01F}"/>
          </ac:cxnSpMkLst>
        </pc:cxnChg>
        <pc:cxnChg chg="mod">
          <ac:chgData name="ENEKO LAZPITA SUINAGA" userId="03ca8ae1-9a00-4a22-9561-fb3a3d760218" providerId="ADAL" clId="{D0E6185E-619E-4EB9-90AC-41E0E663FDEE}" dt="2024-11-15T11:50:55.573" v="2590"/>
          <ac:cxnSpMkLst>
            <pc:docMk/>
            <pc:sldMk cId="1479617556" sldId="367"/>
            <ac:cxnSpMk id="1076" creationId="{3CE2AE19-B167-CA62-30FC-4E91DCF5055B}"/>
          </ac:cxnSpMkLst>
        </pc:cxnChg>
        <pc:cxnChg chg="mod">
          <ac:chgData name="ENEKO LAZPITA SUINAGA" userId="03ca8ae1-9a00-4a22-9561-fb3a3d760218" providerId="ADAL" clId="{D0E6185E-619E-4EB9-90AC-41E0E663FDEE}" dt="2024-11-15T11:50:55.573" v="2590"/>
          <ac:cxnSpMkLst>
            <pc:docMk/>
            <pc:sldMk cId="1479617556" sldId="367"/>
            <ac:cxnSpMk id="1077" creationId="{8208C38F-4E06-3B54-B80E-96B7D5DFC176}"/>
          </ac:cxnSpMkLst>
        </pc:cxnChg>
        <pc:cxnChg chg="mod">
          <ac:chgData name="ENEKO LAZPITA SUINAGA" userId="03ca8ae1-9a00-4a22-9561-fb3a3d760218" providerId="ADAL" clId="{D0E6185E-619E-4EB9-90AC-41E0E663FDEE}" dt="2024-11-15T11:50:55.573" v="2590"/>
          <ac:cxnSpMkLst>
            <pc:docMk/>
            <pc:sldMk cId="1479617556" sldId="367"/>
            <ac:cxnSpMk id="1078" creationId="{BD73E202-0307-E7A0-DE9A-F5B6279DE4AC}"/>
          </ac:cxnSpMkLst>
        </pc:cxnChg>
        <pc:cxnChg chg="mod">
          <ac:chgData name="ENEKO LAZPITA SUINAGA" userId="03ca8ae1-9a00-4a22-9561-fb3a3d760218" providerId="ADAL" clId="{D0E6185E-619E-4EB9-90AC-41E0E663FDEE}" dt="2024-11-15T11:50:55.573" v="2590"/>
          <ac:cxnSpMkLst>
            <pc:docMk/>
            <pc:sldMk cId="1479617556" sldId="367"/>
            <ac:cxnSpMk id="1079" creationId="{D7AD9475-4FD6-35BE-6B22-B8FFF021DD7F}"/>
          </ac:cxnSpMkLst>
        </pc:cxnChg>
        <pc:cxnChg chg="mod">
          <ac:chgData name="ENEKO LAZPITA SUINAGA" userId="03ca8ae1-9a00-4a22-9561-fb3a3d760218" providerId="ADAL" clId="{D0E6185E-619E-4EB9-90AC-41E0E663FDEE}" dt="2024-11-15T11:50:55.573" v="2590"/>
          <ac:cxnSpMkLst>
            <pc:docMk/>
            <pc:sldMk cId="1479617556" sldId="367"/>
            <ac:cxnSpMk id="1080" creationId="{67A3A012-488D-133B-7F52-92877678380E}"/>
          </ac:cxnSpMkLst>
        </pc:cxnChg>
        <pc:cxnChg chg="mod">
          <ac:chgData name="ENEKO LAZPITA SUINAGA" userId="03ca8ae1-9a00-4a22-9561-fb3a3d760218" providerId="ADAL" clId="{D0E6185E-619E-4EB9-90AC-41E0E663FDEE}" dt="2024-11-15T11:50:55.573" v="2590"/>
          <ac:cxnSpMkLst>
            <pc:docMk/>
            <pc:sldMk cId="1479617556" sldId="367"/>
            <ac:cxnSpMk id="1081" creationId="{88572017-683C-388F-53FA-5EECF52797BE}"/>
          </ac:cxnSpMkLst>
        </pc:cxnChg>
        <pc:cxnChg chg="mod">
          <ac:chgData name="ENEKO LAZPITA SUINAGA" userId="03ca8ae1-9a00-4a22-9561-fb3a3d760218" providerId="ADAL" clId="{D0E6185E-619E-4EB9-90AC-41E0E663FDEE}" dt="2024-11-15T11:50:55.573" v="2590"/>
          <ac:cxnSpMkLst>
            <pc:docMk/>
            <pc:sldMk cId="1479617556" sldId="367"/>
            <ac:cxnSpMk id="1082" creationId="{442BCD8B-A178-B1F1-9921-56B0A6A72A46}"/>
          </ac:cxnSpMkLst>
        </pc:cxnChg>
        <pc:cxnChg chg="mod">
          <ac:chgData name="ENEKO LAZPITA SUINAGA" userId="03ca8ae1-9a00-4a22-9561-fb3a3d760218" providerId="ADAL" clId="{D0E6185E-619E-4EB9-90AC-41E0E663FDEE}" dt="2024-11-15T11:50:55.573" v="2590"/>
          <ac:cxnSpMkLst>
            <pc:docMk/>
            <pc:sldMk cId="1479617556" sldId="367"/>
            <ac:cxnSpMk id="1096" creationId="{6BFB365C-EC5E-5B76-5C55-A36C031D73FB}"/>
          </ac:cxnSpMkLst>
        </pc:cxnChg>
      </pc:sldChg>
      <pc:sldChg chg="addSp delSp modSp mod">
        <pc:chgData name="ENEKO LAZPITA SUINAGA" userId="03ca8ae1-9a00-4a22-9561-fb3a3d760218" providerId="ADAL" clId="{D0E6185E-619E-4EB9-90AC-41E0E663FDEE}" dt="2024-11-18T13:58:10.903" v="7264" actId="20577"/>
        <pc:sldMkLst>
          <pc:docMk/>
          <pc:sldMk cId="310758411" sldId="368"/>
        </pc:sldMkLst>
        <pc:spChg chg="del">
          <ac:chgData name="ENEKO LAZPITA SUINAGA" userId="03ca8ae1-9a00-4a22-9561-fb3a3d760218" providerId="ADAL" clId="{D0E6185E-619E-4EB9-90AC-41E0E663FDEE}" dt="2024-11-15T11:53:13.500" v="2633" actId="478"/>
          <ac:spMkLst>
            <pc:docMk/>
            <pc:sldMk cId="310758411" sldId="368"/>
            <ac:spMk id="4" creationId="{1582D723-2DB6-188F-7064-C5EBFFCB68CC}"/>
          </ac:spMkLst>
        </pc:spChg>
        <pc:spChg chg="add mod ord">
          <ac:chgData name="ENEKO LAZPITA SUINAGA" userId="03ca8ae1-9a00-4a22-9561-fb3a3d760218" providerId="ADAL" clId="{D0E6185E-619E-4EB9-90AC-41E0E663FDEE}" dt="2024-11-18T13:58:10.903" v="7264" actId="20577"/>
          <ac:spMkLst>
            <pc:docMk/>
            <pc:sldMk cId="310758411" sldId="368"/>
            <ac:spMk id="4" creationId="{FEAC7713-8A8F-8127-0846-4A7DE234C008}"/>
          </ac:spMkLst>
        </pc:spChg>
        <pc:spChg chg="del">
          <ac:chgData name="ENEKO LAZPITA SUINAGA" userId="03ca8ae1-9a00-4a22-9561-fb3a3d760218" providerId="ADAL" clId="{D0E6185E-619E-4EB9-90AC-41E0E663FDEE}" dt="2024-11-15T11:53:13.500" v="2633" actId="478"/>
          <ac:spMkLst>
            <pc:docMk/>
            <pc:sldMk cId="310758411" sldId="368"/>
            <ac:spMk id="5" creationId="{9FEC9CF8-5522-A956-85FB-6AB558E4C564}"/>
          </ac:spMkLst>
        </pc:spChg>
        <pc:spChg chg="mod">
          <ac:chgData name="ENEKO LAZPITA SUINAGA" userId="03ca8ae1-9a00-4a22-9561-fb3a3d760218" providerId="ADAL" clId="{D0E6185E-619E-4EB9-90AC-41E0E663FDEE}" dt="2024-11-17T18:38:49.925" v="5500" actId="20577"/>
          <ac:spMkLst>
            <pc:docMk/>
            <pc:sldMk cId="310758411" sldId="368"/>
            <ac:spMk id="6" creationId="{6873A1F1-4595-7D78-5A11-B3D0178F77BC}"/>
          </ac:spMkLst>
        </pc:spChg>
        <pc:spChg chg="ord">
          <ac:chgData name="ENEKO LAZPITA SUINAGA" userId="03ca8ae1-9a00-4a22-9561-fb3a3d760218" providerId="ADAL" clId="{D0E6185E-619E-4EB9-90AC-41E0E663FDEE}" dt="2024-11-15T11:53:41.251" v="2638" actId="167"/>
          <ac:spMkLst>
            <pc:docMk/>
            <pc:sldMk cId="310758411" sldId="368"/>
            <ac:spMk id="12" creationId="{392DA4E1-EEF6-FB59-D967-671851D3F358}"/>
          </ac:spMkLst>
        </pc:spChg>
        <pc:spChg chg="del">
          <ac:chgData name="ENEKO LAZPITA SUINAGA" userId="03ca8ae1-9a00-4a22-9561-fb3a3d760218" providerId="ADAL" clId="{D0E6185E-619E-4EB9-90AC-41E0E663FDEE}" dt="2024-11-18T10:03:38.799" v="6663" actId="478"/>
          <ac:spMkLst>
            <pc:docMk/>
            <pc:sldMk cId="310758411" sldId="368"/>
            <ac:spMk id="15" creationId="{39395E17-A3B7-79C8-C3A1-EDEF27CB5993}"/>
          </ac:spMkLst>
        </pc:spChg>
        <pc:spChg chg="mod">
          <ac:chgData name="ENEKO LAZPITA SUINAGA" userId="03ca8ae1-9a00-4a22-9561-fb3a3d760218" providerId="ADAL" clId="{D0E6185E-619E-4EB9-90AC-41E0E663FDEE}" dt="2024-11-15T11:53:14.540" v="2634"/>
          <ac:spMkLst>
            <pc:docMk/>
            <pc:sldMk cId="310758411" sldId="368"/>
            <ac:spMk id="1033" creationId="{6BD476AE-0AC0-97D1-3734-49FD8BD5FC86}"/>
          </ac:spMkLst>
        </pc:spChg>
        <pc:spChg chg="mod">
          <ac:chgData name="ENEKO LAZPITA SUINAGA" userId="03ca8ae1-9a00-4a22-9561-fb3a3d760218" providerId="ADAL" clId="{D0E6185E-619E-4EB9-90AC-41E0E663FDEE}" dt="2024-11-15T11:53:14.540" v="2634"/>
          <ac:spMkLst>
            <pc:docMk/>
            <pc:sldMk cId="310758411" sldId="368"/>
            <ac:spMk id="1037" creationId="{0496A31D-C75F-F4F6-EF73-2F7E7E30E53C}"/>
          </ac:spMkLst>
        </pc:spChg>
        <pc:spChg chg="mod">
          <ac:chgData name="ENEKO LAZPITA SUINAGA" userId="03ca8ae1-9a00-4a22-9561-fb3a3d760218" providerId="ADAL" clId="{D0E6185E-619E-4EB9-90AC-41E0E663FDEE}" dt="2024-11-15T11:53:14.540" v="2634"/>
          <ac:spMkLst>
            <pc:docMk/>
            <pc:sldMk cId="310758411" sldId="368"/>
            <ac:spMk id="1040" creationId="{E480D626-D91C-8CE7-2A44-99C8465EA7CE}"/>
          </ac:spMkLst>
        </pc:spChg>
        <pc:spChg chg="mod">
          <ac:chgData name="ENEKO LAZPITA SUINAGA" userId="03ca8ae1-9a00-4a22-9561-fb3a3d760218" providerId="ADAL" clId="{D0E6185E-619E-4EB9-90AC-41E0E663FDEE}" dt="2024-11-15T11:53:14.540" v="2634"/>
          <ac:spMkLst>
            <pc:docMk/>
            <pc:sldMk cId="310758411" sldId="368"/>
            <ac:spMk id="1042" creationId="{E38D395C-2E3C-FD64-ECF9-AED3EF74B242}"/>
          </ac:spMkLst>
        </pc:spChg>
        <pc:spChg chg="add mod ord">
          <ac:chgData name="ENEKO LAZPITA SUINAGA" userId="03ca8ae1-9a00-4a22-9561-fb3a3d760218" providerId="ADAL" clId="{D0E6185E-619E-4EB9-90AC-41E0E663FDEE}" dt="2024-11-15T11:53:37.966" v="2637" actId="167"/>
          <ac:spMkLst>
            <pc:docMk/>
            <pc:sldMk cId="310758411" sldId="368"/>
            <ac:spMk id="1044" creationId="{7FA82912-9484-7F12-5CDE-321B15B213B6}"/>
          </ac:spMkLst>
        </pc:spChg>
        <pc:spChg chg="mod">
          <ac:chgData name="ENEKO LAZPITA SUINAGA" userId="03ca8ae1-9a00-4a22-9561-fb3a3d760218" providerId="ADAL" clId="{D0E6185E-619E-4EB9-90AC-41E0E663FDEE}" dt="2024-11-15T11:53:14.540" v="2634"/>
          <ac:spMkLst>
            <pc:docMk/>
            <pc:sldMk cId="310758411" sldId="368"/>
            <ac:spMk id="1046" creationId="{22B4EB35-FC54-926B-E78A-99D7F1C2018F}"/>
          </ac:spMkLst>
        </pc:spChg>
        <pc:spChg chg="mod">
          <ac:chgData name="ENEKO LAZPITA SUINAGA" userId="03ca8ae1-9a00-4a22-9561-fb3a3d760218" providerId="ADAL" clId="{D0E6185E-619E-4EB9-90AC-41E0E663FDEE}" dt="2024-11-15T11:53:14.540" v="2634"/>
          <ac:spMkLst>
            <pc:docMk/>
            <pc:sldMk cId="310758411" sldId="368"/>
            <ac:spMk id="1048" creationId="{85386274-4FDC-F396-0A10-940A5679A918}"/>
          </ac:spMkLst>
        </pc:spChg>
        <pc:spChg chg="mod">
          <ac:chgData name="ENEKO LAZPITA SUINAGA" userId="03ca8ae1-9a00-4a22-9561-fb3a3d760218" providerId="ADAL" clId="{D0E6185E-619E-4EB9-90AC-41E0E663FDEE}" dt="2024-11-15T11:53:14.540" v="2634"/>
          <ac:spMkLst>
            <pc:docMk/>
            <pc:sldMk cId="310758411" sldId="368"/>
            <ac:spMk id="1049" creationId="{7979EEF5-847C-F780-202B-91E9CED37105}"/>
          </ac:spMkLst>
        </pc:spChg>
        <pc:spChg chg="mod">
          <ac:chgData name="ENEKO LAZPITA SUINAGA" userId="03ca8ae1-9a00-4a22-9561-fb3a3d760218" providerId="ADAL" clId="{D0E6185E-619E-4EB9-90AC-41E0E663FDEE}" dt="2024-11-15T11:53:14.540" v="2634"/>
          <ac:spMkLst>
            <pc:docMk/>
            <pc:sldMk cId="310758411" sldId="368"/>
            <ac:spMk id="1050" creationId="{661187C9-CD91-A874-0AC3-FD7F12C421AA}"/>
          </ac:spMkLst>
        </pc:spChg>
        <pc:spChg chg="mod">
          <ac:chgData name="ENEKO LAZPITA SUINAGA" userId="03ca8ae1-9a00-4a22-9561-fb3a3d760218" providerId="ADAL" clId="{D0E6185E-619E-4EB9-90AC-41E0E663FDEE}" dt="2024-11-15T11:53:14.540" v="2634"/>
          <ac:spMkLst>
            <pc:docMk/>
            <pc:sldMk cId="310758411" sldId="368"/>
            <ac:spMk id="1051" creationId="{0F63A377-2676-9A39-FD9B-A5BB33B445B6}"/>
          </ac:spMkLst>
        </pc:spChg>
        <pc:spChg chg="mod">
          <ac:chgData name="ENEKO LAZPITA SUINAGA" userId="03ca8ae1-9a00-4a22-9561-fb3a3d760218" providerId="ADAL" clId="{D0E6185E-619E-4EB9-90AC-41E0E663FDEE}" dt="2024-11-15T11:53:14.540" v="2634"/>
          <ac:spMkLst>
            <pc:docMk/>
            <pc:sldMk cId="310758411" sldId="368"/>
            <ac:spMk id="1052" creationId="{77E7C322-19F9-0E7C-CD9A-28131528AF96}"/>
          </ac:spMkLst>
        </pc:spChg>
        <pc:spChg chg="mod">
          <ac:chgData name="ENEKO LAZPITA SUINAGA" userId="03ca8ae1-9a00-4a22-9561-fb3a3d760218" providerId="ADAL" clId="{D0E6185E-619E-4EB9-90AC-41E0E663FDEE}" dt="2024-11-15T11:53:14.540" v="2634"/>
          <ac:spMkLst>
            <pc:docMk/>
            <pc:sldMk cId="310758411" sldId="368"/>
            <ac:spMk id="1053" creationId="{603192EC-354C-C73C-A5C9-3B18C8806BB3}"/>
          </ac:spMkLst>
        </pc:spChg>
        <pc:spChg chg="mod">
          <ac:chgData name="ENEKO LAZPITA SUINAGA" userId="03ca8ae1-9a00-4a22-9561-fb3a3d760218" providerId="ADAL" clId="{D0E6185E-619E-4EB9-90AC-41E0E663FDEE}" dt="2024-11-15T11:53:14.540" v="2634"/>
          <ac:spMkLst>
            <pc:docMk/>
            <pc:sldMk cId="310758411" sldId="368"/>
            <ac:spMk id="1054" creationId="{AA1096B1-0726-EB5C-DA41-3BD53C79F30A}"/>
          </ac:spMkLst>
        </pc:spChg>
        <pc:spChg chg="mod">
          <ac:chgData name="ENEKO LAZPITA SUINAGA" userId="03ca8ae1-9a00-4a22-9561-fb3a3d760218" providerId="ADAL" clId="{D0E6185E-619E-4EB9-90AC-41E0E663FDEE}" dt="2024-11-15T11:53:14.540" v="2634"/>
          <ac:spMkLst>
            <pc:docMk/>
            <pc:sldMk cId="310758411" sldId="368"/>
            <ac:spMk id="1055" creationId="{B3D647C6-A2C6-8F76-F4CE-DCF756CECD3B}"/>
          </ac:spMkLst>
        </pc:spChg>
        <pc:spChg chg="mod">
          <ac:chgData name="ENEKO LAZPITA SUINAGA" userId="03ca8ae1-9a00-4a22-9561-fb3a3d760218" providerId="ADAL" clId="{D0E6185E-619E-4EB9-90AC-41E0E663FDEE}" dt="2024-11-15T11:53:14.540" v="2634"/>
          <ac:spMkLst>
            <pc:docMk/>
            <pc:sldMk cId="310758411" sldId="368"/>
            <ac:spMk id="1064" creationId="{9FF1E166-55A1-94A8-C1E5-0973503FB185}"/>
          </ac:spMkLst>
        </pc:spChg>
        <pc:spChg chg="mod">
          <ac:chgData name="ENEKO LAZPITA SUINAGA" userId="03ca8ae1-9a00-4a22-9561-fb3a3d760218" providerId="ADAL" clId="{D0E6185E-619E-4EB9-90AC-41E0E663FDEE}" dt="2024-11-15T11:53:14.540" v="2634"/>
          <ac:spMkLst>
            <pc:docMk/>
            <pc:sldMk cId="310758411" sldId="368"/>
            <ac:spMk id="1065" creationId="{26BA4CDE-0429-3E6A-44CC-E326C2F6D0B6}"/>
          </ac:spMkLst>
        </pc:spChg>
        <pc:spChg chg="mod">
          <ac:chgData name="ENEKO LAZPITA SUINAGA" userId="03ca8ae1-9a00-4a22-9561-fb3a3d760218" providerId="ADAL" clId="{D0E6185E-619E-4EB9-90AC-41E0E663FDEE}" dt="2024-11-15T11:53:14.540" v="2634"/>
          <ac:spMkLst>
            <pc:docMk/>
            <pc:sldMk cId="310758411" sldId="368"/>
            <ac:spMk id="1066" creationId="{79F922C7-E8D3-69E0-9E15-D6CB46C911AA}"/>
          </ac:spMkLst>
        </pc:spChg>
        <pc:spChg chg="mod">
          <ac:chgData name="ENEKO LAZPITA SUINAGA" userId="03ca8ae1-9a00-4a22-9561-fb3a3d760218" providerId="ADAL" clId="{D0E6185E-619E-4EB9-90AC-41E0E663FDEE}" dt="2024-11-15T11:53:14.540" v="2634"/>
          <ac:spMkLst>
            <pc:docMk/>
            <pc:sldMk cId="310758411" sldId="368"/>
            <ac:spMk id="1067" creationId="{BE01C578-4DA3-2CF7-FD30-F1E8743D5C33}"/>
          </ac:spMkLst>
        </pc:spChg>
        <pc:spChg chg="mod">
          <ac:chgData name="ENEKO LAZPITA SUINAGA" userId="03ca8ae1-9a00-4a22-9561-fb3a3d760218" providerId="ADAL" clId="{D0E6185E-619E-4EB9-90AC-41E0E663FDEE}" dt="2024-11-15T11:53:14.540" v="2634"/>
          <ac:spMkLst>
            <pc:docMk/>
            <pc:sldMk cId="310758411" sldId="368"/>
            <ac:spMk id="1068" creationId="{F1FC8A5E-7749-B256-0902-4E0A8A637407}"/>
          </ac:spMkLst>
        </pc:spChg>
        <pc:spChg chg="mod">
          <ac:chgData name="ENEKO LAZPITA SUINAGA" userId="03ca8ae1-9a00-4a22-9561-fb3a3d760218" providerId="ADAL" clId="{D0E6185E-619E-4EB9-90AC-41E0E663FDEE}" dt="2024-11-15T11:53:14.540" v="2634"/>
          <ac:spMkLst>
            <pc:docMk/>
            <pc:sldMk cId="310758411" sldId="368"/>
            <ac:spMk id="1090" creationId="{2CFD4499-EB74-9D5B-B1F2-6940BB209D77}"/>
          </ac:spMkLst>
        </pc:spChg>
        <pc:spChg chg="mod">
          <ac:chgData name="ENEKO LAZPITA SUINAGA" userId="03ca8ae1-9a00-4a22-9561-fb3a3d760218" providerId="ADAL" clId="{D0E6185E-619E-4EB9-90AC-41E0E663FDEE}" dt="2024-11-15T11:53:14.540" v="2634"/>
          <ac:spMkLst>
            <pc:docMk/>
            <pc:sldMk cId="310758411" sldId="368"/>
            <ac:spMk id="1093" creationId="{BC5171E8-F6AB-65EF-96BB-C26072223502}"/>
          </ac:spMkLst>
        </pc:spChg>
        <pc:spChg chg="mod">
          <ac:chgData name="ENEKO LAZPITA SUINAGA" userId="03ca8ae1-9a00-4a22-9561-fb3a3d760218" providerId="ADAL" clId="{D0E6185E-619E-4EB9-90AC-41E0E663FDEE}" dt="2024-11-15T11:53:14.540" v="2634"/>
          <ac:spMkLst>
            <pc:docMk/>
            <pc:sldMk cId="310758411" sldId="368"/>
            <ac:spMk id="1094" creationId="{F80C15E9-40FF-0A94-CCDE-A96CDBA3AC48}"/>
          </ac:spMkLst>
        </pc:spChg>
        <pc:spChg chg="mod">
          <ac:chgData name="ENEKO LAZPITA SUINAGA" userId="03ca8ae1-9a00-4a22-9561-fb3a3d760218" providerId="ADAL" clId="{D0E6185E-619E-4EB9-90AC-41E0E663FDEE}" dt="2024-11-15T11:53:14.540" v="2634"/>
          <ac:spMkLst>
            <pc:docMk/>
            <pc:sldMk cId="310758411" sldId="368"/>
            <ac:spMk id="1095" creationId="{A3847919-6B1D-BFBD-7EA0-BC4A50A850A4}"/>
          </ac:spMkLst>
        </pc:spChg>
        <pc:spChg chg="mod">
          <ac:chgData name="ENEKO LAZPITA SUINAGA" userId="03ca8ae1-9a00-4a22-9561-fb3a3d760218" providerId="ADAL" clId="{D0E6185E-619E-4EB9-90AC-41E0E663FDEE}" dt="2024-11-15T11:53:14.540" v="2634"/>
          <ac:spMkLst>
            <pc:docMk/>
            <pc:sldMk cId="310758411" sldId="368"/>
            <ac:spMk id="1096" creationId="{36A855CC-500B-031F-0358-AB25D077DF20}"/>
          </ac:spMkLst>
        </pc:spChg>
        <pc:spChg chg="add mod">
          <ac:chgData name="ENEKO LAZPITA SUINAGA" userId="03ca8ae1-9a00-4a22-9561-fb3a3d760218" providerId="ADAL" clId="{D0E6185E-619E-4EB9-90AC-41E0E663FDEE}" dt="2024-11-15T11:53:49.670" v="2639" actId="1076"/>
          <ac:spMkLst>
            <pc:docMk/>
            <pc:sldMk cId="310758411" sldId="368"/>
            <ac:spMk id="1097" creationId="{5D25D458-F0CA-0432-89C9-4B4EDA82D6AA}"/>
          </ac:spMkLst>
        </pc:spChg>
        <pc:grpChg chg="add mod">
          <ac:chgData name="ENEKO LAZPITA SUINAGA" userId="03ca8ae1-9a00-4a22-9561-fb3a3d760218" providerId="ADAL" clId="{D0E6185E-619E-4EB9-90AC-41E0E663FDEE}" dt="2024-11-15T11:53:14.540" v="2634"/>
          <ac:grpSpMkLst>
            <pc:docMk/>
            <pc:sldMk cId="310758411" sldId="368"/>
            <ac:grpSpMk id="2" creationId="{6C1221A0-475E-DB63-8352-92999C76876A}"/>
          </ac:grpSpMkLst>
        </pc:grpChg>
        <pc:grpChg chg="mod">
          <ac:chgData name="ENEKO LAZPITA SUINAGA" userId="03ca8ae1-9a00-4a22-9561-fb3a3d760218" providerId="ADAL" clId="{D0E6185E-619E-4EB9-90AC-41E0E663FDEE}" dt="2024-11-15T11:53:14.540" v="2634"/>
          <ac:grpSpMkLst>
            <pc:docMk/>
            <pc:sldMk cId="310758411" sldId="368"/>
            <ac:grpSpMk id="3" creationId="{36F4127B-711F-3BFF-56A0-221A821AA9DC}"/>
          </ac:grpSpMkLst>
        </pc:grpChg>
        <pc:grpChg chg="del">
          <ac:chgData name="ENEKO LAZPITA SUINAGA" userId="03ca8ae1-9a00-4a22-9561-fb3a3d760218" providerId="ADAL" clId="{D0E6185E-619E-4EB9-90AC-41E0E663FDEE}" dt="2024-11-15T11:53:13.500" v="2633" actId="478"/>
          <ac:grpSpMkLst>
            <pc:docMk/>
            <pc:sldMk cId="310758411" sldId="368"/>
            <ac:grpSpMk id="7" creationId="{767E0875-698A-4689-6253-2EB63F9E4B7D}"/>
          </ac:grpSpMkLst>
        </pc:grpChg>
        <pc:grpChg chg="del">
          <ac:chgData name="ENEKO LAZPITA SUINAGA" userId="03ca8ae1-9a00-4a22-9561-fb3a3d760218" providerId="ADAL" clId="{D0E6185E-619E-4EB9-90AC-41E0E663FDEE}" dt="2024-11-15T11:53:13.500" v="2633" actId="478"/>
          <ac:grpSpMkLst>
            <pc:docMk/>
            <pc:sldMk cId="310758411" sldId="368"/>
            <ac:grpSpMk id="56" creationId="{7DE80FC4-FEA0-295B-D169-F73BE13CB434}"/>
          </ac:grpSpMkLst>
        </pc:grpChg>
        <pc:grpChg chg="del">
          <ac:chgData name="ENEKO LAZPITA SUINAGA" userId="03ca8ae1-9a00-4a22-9561-fb3a3d760218" providerId="ADAL" clId="{D0E6185E-619E-4EB9-90AC-41E0E663FDEE}" dt="2024-11-15T11:53:13.500" v="2633" actId="478"/>
          <ac:grpSpMkLst>
            <pc:docMk/>
            <pc:sldMk cId="310758411" sldId="368"/>
            <ac:grpSpMk id="1026" creationId="{70708572-9B5F-5390-EF2C-D4E94F102BCD}"/>
          </ac:grpSpMkLst>
        </pc:grpChg>
        <pc:grpChg chg="add mod">
          <ac:chgData name="ENEKO LAZPITA SUINAGA" userId="03ca8ae1-9a00-4a22-9561-fb3a3d760218" providerId="ADAL" clId="{D0E6185E-619E-4EB9-90AC-41E0E663FDEE}" dt="2024-11-15T11:53:22.900" v="2635" actId="1076"/>
          <ac:grpSpMkLst>
            <pc:docMk/>
            <pc:sldMk cId="310758411" sldId="368"/>
            <ac:grpSpMk id="1036" creationId="{98922349-D447-75C4-15C6-3F9812AB2F8E}"/>
          </ac:grpSpMkLst>
        </pc:grpChg>
        <pc:grpChg chg="add mod">
          <ac:chgData name="ENEKO LAZPITA SUINAGA" userId="03ca8ae1-9a00-4a22-9561-fb3a3d760218" providerId="ADAL" clId="{D0E6185E-619E-4EB9-90AC-41E0E663FDEE}" dt="2024-11-15T11:53:14.540" v="2634"/>
          <ac:grpSpMkLst>
            <pc:docMk/>
            <pc:sldMk cId="310758411" sldId="368"/>
            <ac:grpSpMk id="1039" creationId="{DC907B79-BF97-B792-C472-D817F95B490B}"/>
          </ac:grpSpMkLst>
        </pc:grpChg>
        <pc:grpChg chg="mod">
          <ac:chgData name="ENEKO LAZPITA SUINAGA" userId="03ca8ae1-9a00-4a22-9561-fb3a3d760218" providerId="ADAL" clId="{D0E6185E-619E-4EB9-90AC-41E0E663FDEE}" dt="2024-11-15T11:53:14.540" v="2634"/>
          <ac:grpSpMkLst>
            <pc:docMk/>
            <pc:sldMk cId="310758411" sldId="368"/>
            <ac:grpSpMk id="1041" creationId="{EB0BA59C-5223-4F3E-DAD5-25DE498076B5}"/>
          </ac:grpSpMkLst>
        </pc:grpChg>
        <pc:grpChg chg="add mod">
          <ac:chgData name="ENEKO LAZPITA SUINAGA" userId="03ca8ae1-9a00-4a22-9561-fb3a3d760218" providerId="ADAL" clId="{D0E6185E-619E-4EB9-90AC-41E0E663FDEE}" dt="2024-11-15T11:53:54.185" v="2640" actId="1076"/>
          <ac:grpSpMkLst>
            <pc:docMk/>
            <pc:sldMk cId="310758411" sldId="368"/>
            <ac:grpSpMk id="1045" creationId="{B63995ED-FAC4-8793-DB9D-31E986661DC1}"/>
          </ac:grpSpMkLst>
        </pc:grpChg>
        <pc:grpChg chg="mod">
          <ac:chgData name="ENEKO LAZPITA SUINAGA" userId="03ca8ae1-9a00-4a22-9561-fb3a3d760218" providerId="ADAL" clId="{D0E6185E-619E-4EB9-90AC-41E0E663FDEE}" dt="2024-11-15T11:53:14.540" v="2634"/>
          <ac:grpSpMkLst>
            <pc:docMk/>
            <pc:sldMk cId="310758411" sldId="368"/>
            <ac:grpSpMk id="1047" creationId="{F59F6FAB-FB57-04F4-4262-8E2A40BB6A26}"/>
          </ac:grpSpMkLst>
        </pc:grpChg>
        <pc:grpChg chg="add mod">
          <ac:chgData name="ENEKO LAZPITA SUINAGA" userId="03ca8ae1-9a00-4a22-9561-fb3a3d760218" providerId="ADAL" clId="{D0E6185E-619E-4EB9-90AC-41E0E663FDEE}" dt="2024-11-15T11:53:14.540" v="2634"/>
          <ac:grpSpMkLst>
            <pc:docMk/>
            <pc:sldMk cId="310758411" sldId="368"/>
            <ac:grpSpMk id="1089" creationId="{2E4C55D6-2EA4-9ABD-B5F0-DA0943353DC3}"/>
          </ac:grpSpMkLst>
        </pc:grpChg>
        <pc:grpChg chg="mod">
          <ac:chgData name="ENEKO LAZPITA SUINAGA" userId="03ca8ae1-9a00-4a22-9561-fb3a3d760218" providerId="ADAL" clId="{D0E6185E-619E-4EB9-90AC-41E0E663FDEE}" dt="2024-11-15T11:53:14.540" v="2634"/>
          <ac:grpSpMkLst>
            <pc:docMk/>
            <pc:sldMk cId="310758411" sldId="368"/>
            <ac:grpSpMk id="1091" creationId="{80C3492A-8A8D-352B-B0E3-3DA8C549A12E}"/>
          </ac:grpSpMkLst>
        </pc:grpChg>
        <pc:grpChg chg="del">
          <ac:chgData name="ENEKO LAZPITA SUINAGA" userId="03ca8ae1-9a00-4a22-9561-fb3a3d760218" providerId="ADAL" clId="{D0E6185E-619E-4EB9-90AC-41E0E663FDEE}" dt="2024-11-15T11:53:13.500" v="2633" actId="478"/>
          <ac:grpSpMkLst>
            <pc:docMk/>
            <pc:sldMk cId="310758411" sldId="368"/>
            <ac:grpSpMk id="1092" creationId="{8F79BD65-92D0-D13F-9727-27D13EC60015}"/>
          </ac:grpSpMkLst>
        </pc:grpChg>
        <pc:picChg chg="mod">
          <ac:chgData name="ENEKO LAZPITA SUINAGA" userId="03ca8ae1-9a00-4a22-9561-fb3a3d760218" providerId="ADAL" clId="{D0E6185E-619E-4EB9-90AC-41E0E663FDEE}" dt="2024-11-15T11:53:14.540" v="2634"/>
          <ac:picMkLst>
            <pc:docMk/>
            <pc:sldMk cId="310758411" sldId="368"/>
            <ac:picMk id="9" creationId="{9B5DE78B-72B6-BBCA-C094-08001CF410B4}"/>
          </ac:picMkLst>
        </pc:picChg>
        <pc:picChg chg="mod">
          <ac:chgData name="ENEKO LAZPITA SUINAGA" userId="03ca8ae1-9a00-4a22-9561-fb3a3d760218" providerId="ADAL" clId="{D0E6185E-619E-4EB9-90AC-41E0E663FDEE}" dt="2024-11-15T11:53:14.540" v="2634"/>
          <ac:picMkLst>
            <pc:docMk/>
            <pc:sldMk cId="310758411" sldId="368"/>
            <ac:picMk id="1024" creationId="{55BD2F61-D2D9-8DBA-4CAE-555FACCE6DFF}"/>
          </ac:picMkLst>
        </pc:picChg>
        <pc:picChg chg="del">
          <ac:chgData name="ENEKO LAZPITA SUINAGA" userId="03ca8ae1-9a00-4a22-9561-fb3a3d760218" providerId="ADAL" clId="{D0E6185E-619E-4EB9-90AC-41E0E663FDEE}" dt="2024-11-18T10:04:06.544" v="6666" actId="478"/>
          <ac:picMkLst>
            <pc:docMk/>
            <pc:sldMk cId="310758411" sldId="368"/>
            <ac:picMk id="1027" creationId="{F8FFC578-B9BD-F763-F084-A255345D6629}"/>
          </ac:picMkLst>
        </pc:picChg>
        <pc:picChg chg="mod">
          <ac:chgData name="ENEKO LAZPITA SUINAGA" userId="03ca8ae1-9a00-4a22-9561-fb3a3d760218" providerId="ADAL" clId="{D0E6185E-619E-4EB9-90AC-41E0E663FDEE}" dt="2024-11-15T11:53:14.540" v="2634"/>
          <ac:picMkLst>
            <pc:docMk/>
            <pc:sldMk cId="310758411" sldId="368"/>
            <ac:picMk id="1029" creationId="{CF44FABE-3957-8586-11F6-8DD597E0611F}"/>
          </ac:picMkLst>
        </pc:picChg>
        <pc:picChg chg="del">
          <ac:chgData name="ENEKO LAZPITA SUINAGA" userId="03ca8ae1-9a00-4a22-9561-fb3a3d760218" providerId="ADAL" clId="{D0E6185E-619E-4EB9-90AC-41E0E663FDEE}" dt="2024-11-18T10:04:06.544" v="6666" actId="478"/>
          <ac:picMkLst>
            <pc:docMk/>
            <pc:sldMk cId="310758411" sldId="368"/>
            <ac:picMk id="1031" creationId="{8FA011E6-A71B-1B5D-9DA6-214882382DDC}"/>
          </ac:picMkLst>
        </pc:picChg>
        <pc:picChg chg="mod">
          <ac:chgData name="ENEKO LAZPITA SUINAGA" userId="03ca8ae1-9a00-4a22-9561-fb3a3d760218" providerId="ADAL" clId="{D0E6185E-619E-4EB9-90AC-41E0E663FDEE}" dt="2024-11-15T11:53:14.540" v="2634"/>
          <ac:picMkLst>
            <pc:docMk/>
            <pc:sldMk cId="310758411" sldId="368"/>
            <ac:picMk id="1035" creationId="{BCF5387A-BE5A-3AE0-F00E-D7D0A80F0950}"/>
          </ac:picMkLst>
        </pc:picChg>
        <pc:picChg chg="mod">
          <ac:chgData name="ENEKO LAZPITA SUINAGA" userId="03ca8ae1-9a00-4a22-9561-fb3a3d760218" providerId="ADAL" clId="{D0E6185E-619E-4EB9-90AC-41E0E663FDEE}" dt="2024-11-15T11:53:14.540" v="2634"/>
          <ac:picMkLst>
            <pc:docMk/>
            <pc:sldMk cId="310758411" sldId="368"/>
            <ac:picMk id="1038" creationId="{BE7A4C26-925E-6585-DCD9-1C8B6D4F7475}"/>
          </ac:picMkLst>
        </pc:picChg>
        <pc:cxnChg chg="mod">
          <ac:chgData name="ENEKO LAZPITA SUINAGA" userId="03ca8ae1-9a00-4a22-9561-fb3a3d760218" providerId="ADAL" clId="{D0E6185E-619E-4EB9-90AC-41E0E663FDEE}" dt="2024-11-15T11:53:13.500" v="2633" actId="478"/>
          <ac:cxnSpMkLst>
            <pc:docMk/>
            <pc:sldMk cId="310758411" sldId="368"/>
            <ac:cxnSpMk id="23" creationId="{7EAF451E-15FD-5656-6C3D-F1B40FEDEE40}"/>
          </ac:cxnSpMkLst>
        </pc:cxnChg>
        <pc:cxnChg chg="mod">
          <ac:chgData name="ENEKO LAZPITA SUINAGA" userId="03ca8ae1-9a00-4a22-9561-fb3a3d760218" providerId="ADAL" clId="{D0E6185E-619E-4EB9-90AC-41E0E663FDEE}" dt="2024-11-15T11:53:13.500" v="2633" actId="478"/>
          <ac:cxnSpMkLst>
            <pc:docMk/>
            <pc:sldMk cId="310758411" sldId="368"/>
            <ac:cxnSpMk id="24" creationId="{D36C7573-6310-FCA3-4F1C-C495D3FFB3E0}"/>
          </ac:cxnSpMkLst>
        </pc:cxnChg>
        <pc:cxnChg chg="mod">
          <ac:chgData name="ENEKO LAZPITA SUINAGA" userId="03ca8ae1-9a00-4a22-9561-fb3a3d760218" providerId="ADAL" clId="{D0E6185E-619E-4EB9-90AC-41E0E663FDEE}" dt="2024-11-15T11:53:13.500" v="2633" actId="478"/>
          <ac:cxnSpMkLst>
            <pc:docMk/>
            <pc:sldMk cId="310758411" sldId="368"/>
            <ac:cxnSpMk id="25" creationId="{DFA7A84C-1726-768B-B651-847CA4D05F1D}"/>
          </ac:cxnSpMkLst>
        </pc:cxnChg>
        <pc:cxnChg chg="mod">
          <ac:chgData name="ENEKO LAZPITA SUINAGA" userId="03ca8ae1-9a00-4a22-9561-fb3a3d760218" providerId="ADAL" clId="{D0E6185E-619E-4EB9-90AC-41E0E663FDEE}" dt="2024-11-15T11:53:13.500" v="2633" actId="478"/>
          <ac:cxnSpMkLst>
            <pc:docMk/>
            <pc:sldMk cId="310758411" sldId="368"/>
            <ac:cxnSpMk id="26" creationId="{EA8479FA-C469-615A-3695-79614938FB6D}"/>
          </ac:cxnSpMkLst>
        </pc:cxnChg>
        <pc:cxnChg chg="mod">
          <ac:chgData name="ENEKO LAZPITA SUINAGA" userId="03ca8ae1-9a00-4a22-9561-fb3a3d760218" providerId="ADAL" clId="{D0E6185E-619E-4EB9-90AC-41E0E663FDEE}" dt="2024-11-15T11:53:13.500" v="2633" actId="478"/>
          <ac:cxnSpMkLst>
            <pc:docMk/>
            <pc:sldMk cId="310758411" sldId="368"/>
            <ac:cxnSpMk id="27" creationId="{EF7837CB-4D07-0992-9D05-A095A5A14FF7}"/>
          </ac:cxnSpMkLst>
        </pc:cxnChg>
        <pc:cxnChg chg="mod">
          <ac:chgData name="ENEKO LAZPITA SUINAGA" userId="03ca8ae1-9a00-4a22-9561-fb3a3d760218" providerId="ADAL" clId="{D0E6185E-619E-4EB9-90AC-41E0E663FDEE}" dt="2024-11-15T11:53:13.500" v="2633" actId="478"/>
          <ac:cxnSpMkLst>
            <pc:docMk/>
            <pc:sldMk cId="310758411" sldId="368"/>
            <ac:cxnSpMk id="28" creationId="{CF9000DB-2B1E-77E6-95DB-34BDCCBC7369}"/>
          </ac:cxnSpMkLst>
        </pc:cxnChg>
        <pc:cxnChg chg="mod">
          <ac:chgData name="ENEKO LAZPITA SUINAGA" userId="03ca8ae1-9a00-4a22-9561-fb3a3d760218" providerId="ADAL" clId="{D0E6185E-619E-4EB9-90AC-41E0E663FDEE}" dt="2024-11-15T11:53:13.500" v="2633" actId="478"/>
          <ac:cxnSpMkLst>
            <pc:docMk/>
            <pc:sldMk cId="310758411" sldId="368"/>
            <ac:cxnSpMk id="29" creationId="{7E8911DC-23B8-D34B-09A8-C3C9930A99F8}"/>
          </ac:cxnSpMkLst>
        </pc:cxnChg>
        <pc:cxnChg chg="mod">
          <ac:chgData name="ENEKO LAZPITA SUINAGA" userId="03ca8ae1-9a00-4a22-9561-fb3a3d760218" providerId="ADAL" clId="{D0E6185E-619E-4EB9-90AC-41E0E663FDEE}" dt="2024-11-15T11:53:13.500" v="2633" actId="478"/>
          <ac:cxnSpMkLst>
            <pc:docMk/>
            <pc:sldMk cId="310758411" sldId="368"/>
            <ac:cxnSpMk id="30" creationId="{FA6D5097-E62D-BD41-46ED-A0BF6BDDCAD6}"/>
          </ac:cxnSpMkLst>
        </pc:cxnChg>
        <pc:cxnChg chg="mod">
          <ac:chgData name="ENEKO LAZPITA SUINAGA" userId="03ca8ae1-9a00-4a22-9561-fb3a3d760218" providerId="ADAL" clId="{D0E6185E-619E-4EB9-90AC-41E0E663FDEE}" dt="2024-11-15T11:53:13.500" v="2633" actId="478"/>
          <ac:cxnSpMkLst>
            <pc:docMk/>
            <pc:sldMk cId="310758411" sldId="368"/>
            <ac:cxnSpMk id="36" creationId="{3831DA9B-0AC2-C286-08F2-CDF62ED1A0F3}"/>
          </ac:cxnSpMkLst>
        </pc:cxnChg>
        <pc:cxnChg chg="mod">
          <ac:chgData name="ENEKO LAZPITA SUINAGA" userId="03ca8ae1-9a00-4a22-9561-fb3a3d760218" providerId="ADAL" clId="{D0E6185E-619E-4EB9-90AC-41E0E663FDEE}" dt="2024-11-15T11:53:13.500" v="2633" actId="478"/>
          <ac:cxnSpMkLst>
            <pc:docMk/>
            <pc:sldMk cId="310758411" sldId="368"/>
            <ac:cxnSpMk id="37" creationId="{B864C38E-FD93-F745-0D92-D12CE185FCFF}"/>
          </ac:cxnSpMkLst>
        </pc:cxnChg>
        <pc:cxnChg chg="mod">
          <ac:chgData name="ENEKO LAZPITA SUINAGA" userId="03ca8ae1-9a00-4a22-9561-fb3a3d760218" providerId="ADAL" clId="{D0E6185E-619E-4EB9-90AC-41E0E663FDEE}" dt="2024-11-15T11:53:13.500" v="2633" actId="478"/>
          <ac:cxnSpMkLst>
            <pc:docMk/>
            <pc:sldMk cId="310758411" sldId="368"/>
            <ac:cxnSpMk id="38" creationId="{FD91C924-33CF-8DA9-55A3-7641334DE78A}"/>
          </ac:cxnSpMkLst>
        </pc:cxnChg>
        <pc:cxnChg chg="mod">
          <ac:chgData name="ENEKO LAZPITA SUINAGA" userId="03ca8ae1-9a00-4a22-9561-fb3a3d760218" providerId="ADAL" clId="{D0E6185E-619E-4EB9-90AC-41E0E663FDEE}" dt="2024-11-15T11:53:13.500" v="2633" actId="478"/>
          <ac:cxnSpMkLst>
            <pc:docMk/>
            <pc:sldMk cId="310758411" sldId="368"/>
            <ac:cxnSpMk id="39" creationId="{15A01314-4C26-2F6A-719B-DA8BBCC6F40E}"/>
          </ac:cxnSpMkLst>
        </pc:cxnChg>
        <pc:cxnChg chg="mod">
          <ac:chgData name="ENEKO LAZPITA SUINAGA" userId="03ca8ae1-9a00-4a22-9561-fb3a3d760218" providerId="ADAL" clId="{D0E6185E-619E-4EB9-90AC-41E0E663FDEE}" dt="2024-11-15T11:53:13.500" v="2633" actId="478"/>
          <ac:cxnSpMkLst>
            <pc:docMk/>
            <pc:sldMk cId="310758411" sldId="368"/>
            <ac:cxnSpMk id="40" creationId="{11DC317C-FB5E-7D25-7B2F-74BC64987D3A}"/>
          </ac:cxnSpMkLst>
        </pc:cxnChg>
        <pc:cxnChg chg="mod">
          <ac:chgData name="ENEKO LAZPITA SUINAGA" userId="03ca8ae1-9a00-4a22-9561-fb3a3d760218" providerId="ADAL" clId="{D0E6185E-619E-4EB9-90AC-41E0E663FDEE}" dt="2024-11-15T11:53:13.500" v="2633" actId="478"/>
          <ac:cxnSpMkLst>
            <pc:docMk/>
            <pc:sldMk cId="310758411" sldId="368"/>
            <ac:cxnSpMk id="41" creationId="{501F55BA-1395-0926-078B-4CCA4FEA92D3}"/>
          </ac:cxnSpMkLst>
        </pc:cxnChg>
        <pc:cxnChg chg="mod">
          <ac:chgData name="ENEKO LAZPITA SUINAGA" userId="03ca8ae1-9a00-4a22-9561-fb3a3d760218" providerId="ADAL" clId="{D0E6185E-619E-4EB9-90AC-41E0E663FDEE}" dt="2024-11-15T11:53:13.500" v="2633" actId="478"/>
          <ac:cxnSpMkLst>
            <pc:docMk/>
            <pc:sldMk cId="310758411" sldId="368"/>
            <ac:cxnSpMk id="42" creationId="{08CE761C-B200-C993-B60A-0464EB0339B9}"/>
          </ac:cxnSpMkLst>
        </pc:cxnChg>
        <pc:cxnChg chg="mod">
          <ac:chgData name="ENEKO LAZPITA SUINAGA" userId="03ca8ae1-9a00-4a22-9561-fb3a3d760218" providerId="ADAL" clId="{D0E6185E-619E-4EB9-90AC-41E0E663FDEE}" dt="2024-11-15T11:53:13.500" v="2633" actId="478"/>
          <ac:cxnSpMkLst>
            <pc:docMk/>
            <pc:sldMk cId="310758411" sldId="368"/>
            <ac:cxnSpMk id="43" creationId="{A415FA97-C88C-51E8-E312-19A16B8A2481}"/>
          </ac:cxnSpMkLst>
        </pc:cxnChg>
        <pc:cxnChg chg="mod">
          <ac:chgData name="ENEKO LAZPITA SUINAGA" userId="03ca8ae1-9a00-4a22-9561-fb3a3d760218" providerId="ADAL" clId="{D0E6185E-619E-4EB9-90AC-41E0E663FDEE}" dt="2024-11-15T11:53:13.500" v="2633" actId="478"/>
          <ac:cxnSpMkLst>
            <pc:docMk/>
            <pc:sldMk cId="310758411" sldId="368"/>
            <ac:cxnSpMk id="44" creationId="{1774D0AD-EEB1-1154-CA92-2D4886EE1486}"/>
          </ac:cxnSpMkLst>
        </pc:cxnChg>
        <pc:cxnChg chg="mod">
          <ac:chgData name="ENEKO LAZPITA SUINAGA" userId="03ca8ae1-9a00-4a22-9561-fb3a3d760218" providerId="ADAL" clId="{D0E6185E-619E-4EB9-90AC-41E0E663FDEE}" dt="2024-11-15T11:53:13.500" v="2633" actId="478"/>
          <ac:cxnSpMkLst>
            <pc:docMk/>
            <pc:sldMk cId="310758411" sldId="368"/>
            <ac:cxnSpMk id="45" creationId="{A2FCBB47-1D1B-2022-767D-F0A3064BB226}"/>
          </ac:cxnSpMkLst>
        </pc:cxnChg>
        <pc:cxnChg chg="mod">
          <ac:chgData name="ENEKO LAZPITA SUINAGA" userId="03ca8ae1-9a00-4a22-9561-fb3a3d760218" providerId="ADAL" clId="{D0E6185E-619E-4EB9-90AC-41E0E663FDEE}" dt="2024-11-15T11:53:13.500" v="2633" actId="478"/>
          <ac:cxnSpMkLst>
            <pc:docMk/>
            <pc:sldMk cId="310758411" sldId="368"/>
            <ac:cxnSpMk id="46" creationId="{6BD1BBA7-3D60-73FD-6549-39CC82834914}"/>
          </ac:cxnSpMkLst>
        </pc:cxnChg>
        <pc:cxnChg chg="mod">
          <ac:chgData name="ENEKO LAZPITA SUINAGA" userId="03ca8ae1-9a00-4a22-9561-fb3a3d760218" providerId="ADAL" clId="{D0E6185E-619E-4EB9-90AC-41E0E663FDEE}" dt="2024-11-15T11:53:13.500" v="2633" actId="478"/>
          <ac:cxnSpMkLst>
            <pc:docMk/>
            <pc:sldMk cId="310758411" sldId="368"/>
            <ac:cxnSpMk id="47" creationId="{CDA4F3BA-3D45-F8B1-979E-DD66823911D5}"/>
          </ac:cxnSpMkLst>
        </pc:cxnChg>
        <pc:cxnChg chg="mod">
          <ac:chgData name="ENEKO LAZPITA SUINAGA" userId="03ca8ae1-9a00-4a22-9561-fb3a3d760218" providerId="ADAL" clId="{D0E6185E-619E-4EB9-90AC-41E0E663FDEE}" dt="2024-11-15T11:53:13.500" v="2633" actId="478"/>
          <ac:cxnSpMkLst>
            <pc:docMk/>
            <pc:sldMk cId="310758411" sldId="368"/>
            <ac:cxnSpMk id="48" creationId="{5B5AE968-2EB4-DD4E-84DB-6DE3F9FB452B}"/>
          </ac:cxnSpMkLst>
        </pc:cxnChg>
        <pc:cxnChg chg="mod">
          <ac:chgData name="ENEKO LAZPITA SUINAGA" userId="03ca8ae1-9a00-4a22-9561-fb3a3d760218" providerId="ADAL" clId="{D0E6185E-619E-4EB9-90AC-41E0E663FDEE}" dt="2024-11-15T11:53:13.500" v="2633" actId="478"/>
          <ac:cxnSpMkLst>
            <pc:docMk/>
            <pc:sldMk cId="310758411" sldId="368"/>
            <ac:cxnSpMk id="49" creationId="{8D22DEC1-6674-6C9B-3CEA-955729736D7E}"/>
          </ac:cxnSpMkLst>
        </pc:cxnChg>
        <pc:cxnChg chg="mod">
          <ac:chgData name="ENEKO LAZPITA SUINAGA" userId="03ca8ae1-9a00-4a22-9561-fb3a3d760218" providerId="ADAL" clId="{D0E6185E-619E-4EB9-90AC-41E0E663FDEE}" dt="2024-11-15T11:53:13.500" v="2633" actId="478"/>
          <ac:cxnSpMkLst>
            <pc:docMk/>
            <pc:sldMk cId="310758411" sldId="368"/>
            <ac:cxnSpMk id="50" creationId="{72671393-9ADA-CD39-14FE-D1EDF98581E6}"/>
          </ac:cxnSpMkLst>
        </pc:cxnChg>
        <pc:cxnChg chg="mod">
          <ac:chgData name="ENEKO LAZPITA SUINAGA" userId="03ca8ae1-9a00-4a22-9561-fb3a3d760218" providerId="ADAL" clId="{D0E6185E-619E-4EB9-90AC-41E0E663FDEE}" dt="2024-11-15T11:53:13.500" v="2633" actId="478"/>
          <ac:cxnSpMkLst>
            <pc:docMk/>
            <pc:sldMk cId="310758411" sldId="368"/>
            <ac:cxnSpMk id="51" creationId="{04B552E2-421D-CEFE-0DB3-AD94EE96A41E}"/>
          </ac:cxnSpMkLst>
        </pc:cxnChg>
        <pc:cxnChg chg="mod">
          <ac:chgData name="ENEKO LAZPITA SUINAGA" userId="03ca8ae1-9a00-4a22-9561-fb3a3d760218" providerId="ADAL" clId="{D0E6185E-619E-4EB9-90AC-41E0E663FDEE}" dt="2024-11-15T11:53:13.500" v="2633" actId="478"/>
          <ac:cxnSpMkLst>
            <pc:docMk/>
            <pc:sldMk cId="310758411" sldId="368"/>
            <ac:cxnSpMk id="52" creationId="{DA5D0244-D187-232A-08D6-12B0C64B7A63}"/>
          </ac:cxnSpMkLst>
        </pc:cxnChg>
        <pc:cxnChg chg="mod">
          <ac:chgData name="ENEKO LAZPITA SUINAGA" userId="03ca8ae1-9a00-4a22-9561-fb3a3d760218" providerId="ADAL" clId="{D0E6185E-619E-4EB9-90AC-41E0E663FDEE}" dt="2024-11-15T11:53:13.500" v="2633" actId="478"/>
          <ac:cxnSpMkLst>
            <pc:docMk/>
            <pc:sldMk cId="310758411" sldId="368"/>
            <ac:cxnSpMk id="53" creationId="{DC45AD98-EF75-99DA-7EB8-7E005BB04C9D}"/>
          </ac:cxnSpMkLst>
        </pc:cxnChg>
        <pc:cxnChg chg="mod">
          <ac:chgData name="ENEKO LAZPITA SUINAGA" userId="03ca8ae1-9a00-4a22-9561-fb3a3d760218" providerId="ADAL" clId="{D0E6185E-619E-4EB9-90AC-41E0E663FDEE}" dt="2024-11-15T11:53:13.500" v="2633" actId="478"/>
          <ac:cxnSpMkLst>
            <pc:docMk/>
            <pc:sldMk cId="310758411" sldId="368"/>
            <ac:cxnSpMk id="54" creationId="{E23714F9-F0EC-F4E7-75B5-B29099019F51}"/>
          </ac:cxnSpMkLst>
        </pc:cxnChg>
        <pc:cxnChg chg="mod">
          <ac:chgData name="ENEKO LAZPITA SUINAGA" userId="03ca8ae1-9a00-4a22-9561-fb3a3d760218" providerId="ADAL" clId="{D0E6185E-619E-4EB9-90AC-41E0E663FDEE}" dt="2024-11-15T11:53:13.500" v="2633" actId="478"/>
          <ac:cxnSpMkLst>
            <pc:docMk/>
            <pc:sldMk cId="310758411" sldId="368"/>
            <ac:cxnSpMk id="55" creationId="{488CC39D-51B4-F95F-A53F-4E7280F0339F}"/>
          </ac:cxnSpMkLst>
        </pc:cxnChg>
        <pc:cxnChg chg="mod">
          <ac:chgData name="ENEKO LAZPITA SUINAGA" userId="03ca8ae1-9a00-4a22-9561-fb3a3d760218" providerId="ADAL" clId="{D0E6185E-619E-4EB9-90AC-41E0E663FDEE}" dt="2024-11-15T11:53:14.540" v="2634"/>
          <ac:cxnSpMkLst>
            <pc:docMk/>
            <pc:sldMk cId="310758411" sldId="368"/>
            <ac:cxnSpMk id="1043" creationId="{5611E423-8F94-0CCC-D8AB-DA4AC371E46C}"/>
          </ac:cxnSpMkLst>
        </pc:cxnChg>
        <pc:cxnChg chg="mod">
          <ac:chgData name="ENEKO LAZPITA SUINAGA" userId="03ca8ae1-9a00-4a22-9561-fb3a3d760218" providerId="ADAL" clId="{D0E6185E-619E-4EB9-90AC-41E0E663FDEE}" dt="2024-11-15T11:53:14.540" v="2634"/>
          <ac:cxnSpMkLst>
            <pc:docMk/>
            <pc:sldMk cId="310758411" sldId="368"/>
            <ac:cxnSpMk id="1056" creationId="{2A138331-33C9-4562-3CF4-1BE6327EED16}"/>
          </ac:cxnSpMkLst>
        </pc:cxnChg>
        <pc:cxnChg chg="mod">
          <ac:chgData name="ENEKO LAZPITA SUINAGA" userId="03ca8ae1-9a00-4a22-9561-fb3a3d760218" providerId="ADAL" clId="{D0E6185E-619E-4EB9-90AC-41E0E663FDEE}" dt="2024-11-15T11:53:14.540" v="2634"/>
          <ac:cxnSpMkLst>
            <pc:docMk/>
            <pc:sldMk cId="310758411" sldId="368"/>
            <ac:cxnSpMk id="1057" creationId="{FA149151-7968-CE17-F81F-2F407F750F43}"/>
          </ac:cxnSpMkLst>
        </pc:cxnChg>
        <pc:cxnChg chg="mod">
          <ac:chgData name="ENEKO LAZPITA SUINAGA" userId="03ca8ae1-9a00-4a22-9561-fb3a3d760218" providerId="ADAL" clId="{D0E6185E-619E-4EB9-90AC-41E0E663FDEE}" dt="2024-11-15T11:53:14.540" v="2634"/>
          <ac:cxnSpMkLst>
            <pc:docMk/>
            <pc:sldMk cId="310758411" sldId="368"/>
            <ac:cxnSpMk id="1058" creationId="{EF507147-E600-9519-92C1-215D1F2CB57B}"/>
          </ac:cxnSpMkLst>
        </pc:cxnChg>
        <pc:cxnChg chg="mod">
          <ac:chgData name="ENEKO LAZPITA SUINAGA" userId="03ca8ae1-9a00-4a22-9561-fb3a3d760218" providerId="ADAL" clId="{D0E6185E-619E-4EB9-90AC-41E0E663FDEE}" dt="2024-11-15T11:53:14.540" v="2634"/>
          <ac:cxnSpMkLst>
            <pc:docMk/>
            <pc:sldMk cId="310758411" sldId="368"/>
            <ac:cxnSpMk id="1059" creationId="{6BCDFAE0-BCA9-7CC8-9673-0E769C89F280}"/>
          </ac:cxnSpMkLst>
        </pc:cxnChg>
        <pc:cxnChg chg="mod">
          <ac:chgData name="ENEKO LAZPITA SUINAGA" userId="03ca8ae1-9a00-4a22-9561-fb3a3d760218" providerId="ADAL" clId="{D0E6185E-619E-4EB9-90AC-41E0E663FDEE}" dt="2024-11-15T11:53:14.540" v="2634"/>
          <ac:cxnSpMkLst>
            <pc:docMk/>
            <pc:sldMk cId="310758411" sldId="368"/>
            <ac:cxnSpMk id="1060" creationId="{1EC81D32-C186-1E35-82EE-63E40F563B14}"/>
          </ac:cxnSpMkLst>
        </pc:cxnChg>
        <pc:cxnChg chg="mod">
          <ac:chgData name="ENEKO LAZPITA SUINAGA" userId="03ca8ae1-9a00-4a22-9561-fb3a3d760218" providerId="ADAL" clId="{D0E6185E-619E-4EB9-90AC-41E0E663FDEE}" dt="2024-11-15T11:53:14.540" v="2634"/>
          <ac:cxnSpMkLst>
            <pc:docMk/>
            <pc:sldMk cId="310758411" sldId="368"/>
            <ac:cxnSpMk id="1061" creationId="{5624C355-F917-DABF-C00A-A3F9A721BD04}"/>
          </ac:cxnSpMkLst>
        </pc:cxnChg>
        <pc:cxnChg chg="mod">
          <ac:chgData name="ENEKO LAZPITA SUINAGA" userId="03ca8ae1-9a00-4a22-9561-fb3a3d760218" providerId="ADAL" clId="{D0E6185E-619E-4EB9-90AC-41E0E663FDEE}" dt="2024-11-15T11:53:14.540" v="2634"/>
          <ac:cxnSpMkLst>
            <pc:docMk/>
            <pc:sldMk cId="310758411" sldId="368"/>
            <ac:cxnSpMk id="1062" creationId="{6797CD49-1B00-2CDC-18C7-D2EAC51F80E3}"/>
          </ac:cxnSpMkLst>
        </pc:cxnChg>
        <pc:cxnChg chg="mod">
          <ac:chgData name="ENEKO LAZPITA SUINAGA" userId="03ca8ae1-9a00-4a22-9561-fb3a3d760218" providerId="ADAL" clId="{D0E6185E-619E-4EB9-90AC-41E0E663FDEE}" dt="2024-11-15T11:53:14.540" v="2634"/>
          <ac:cxnSpMkLst>
            <pc:docMk/>
            <pc:sldMk cId="310758411" sldId="368"/>
            <ac:cxnSpMk id="1063" creationId="{B4590930-2976-9C02-F527-2AB23CFAD5ED}"/>
          </ac:cxnSpMkLst>
        </pc:cxnChg>
        <pc:cxnChg chg="mod">
          <ac:chgData name="ENEKO LAZPITA SUINAGA" userId="03ca8ae1-9a00-4a22-9561-fb3a3d760218" providerId="ADAL" clId="{D0E6185E-619E-4EB9-90AC-41E0E663FDEE}" dt="2024-11-15T11:53:14.540" v="2634"/>
          <ac:cxnSpMkLst>
            <pc:docMk/>
            <pc:sldMk cId="310758411" sldId="368"/>
            <ac:cxnSpMk id="1069" creationId="{7383579C-DFEB-DC34-6633-E14CF0EACE86}"/>
          </ac:cxnSpMkLst>
        </pc:cxnChg>
        <pc:cxnChg chg="mod">
          <ac:chgData name="ENEKO LAZPITA SUINAGA" userId="03ca8ae1-9a00-4a22-9561-fb3a3d760218" providerId="ADAL" clId="{D0E6185E-619E-4EB9-90AC-41E0E663FDEE}" dt="2024-11-15T11:53:14.540" v="2634"/>
          <ac:cxnSpMkLst>
            <pc:docMk/>
            <pc:sldMk cId="310758411" sldId="368"/>
            <ac:cxnSpMk id="1070" creationId="{9B898794-80F1-C45F-A675-B8B3A7A2709A}"/>
          </ac:cxnSpMkLst>
        </pc:cxnChg>
        <pc:cxnChg chg="mod">
          <ac:chgData name="ENEKO LAZPITA SUINAGA" userId="03ca8ae1-9a00-4a22-9561-fb3a3d760218" providerId="ADAL" clId="{D0E6185E-619E-4EB9-90AC-41E0E663FDEE}" dt="2024-11-15T11:53:14.540" v="2634"/>
          <ac:cxnSpMkLst>
            <pc:docMk/>
            <pc:sldMk cId="310758411" sldId="368"/>
            <ac:cxnSpMk id="1071" creationId="{9064D04A-269D-1C12-2FDD-0270DB0BC15E}"/>
          </ac:cxnSpMkLst>
        </pc:cxnChg>
        <pc:cxnChg chg="mod">
          <ac:chgData name="ENEKO LAZPITA SUINAGA" userId="03ca8ae1-9a00-4a22-9561-fb3a3d760218" providerId="ADAL" clId="{D0E6185E-619E-4EB9-90AC-41E0E663FDEE}" dt="2024-11-15T11:53:14.540" v="2634"/>
          <ac:cxnSpMkLst>
            <pc:docMk/>
            <pc:sldMk cId="310758411" sldId="368"/>
            <ac:cxnSpMk id="1072" creationId="{2882CE18-56DD-13AC-E285-E919E8591CD9}"/>
          </ac:cxnSpMkLst>
        </pc:cxnChg>
        <pc:cxnChg chg="mod">
          <ac:chgData name="ENEKO LAZPITA SUINAGA" userId="03ca8ae1-9a00-4a22-9561-fb3a3d760218" providerId="ADAL" clId="{D0E6185E-619E-4EB9-90AC-41E0E663FDEE}" dt="2024-11-15T11:53:14.540" v="2634"/>
          <ac:cxnSpMkLst>
            <pc:docMk/>
            <pc:sldMk cId="310758411" sldId="368"/>
            <ac:cxnSpMk id="1073" creationId="{F6120FA4-7566-239E-41D9-E89724BED932}"/>
          </ac:cxnSpMkLst>
        </pc:cxnChg>
        <pc:cxnChg chg="mod">
          <ac:chgData name="ENEKO LAZPITA SUINAGA" userId="03ca8ae1-9a00-4a22-9561-fb3a3d760218" providerId="ADAL" clId="{D0E6185E-619E-4EB9-90AC-41E0E663FDEE}" dt="2024-11-15T11:53:14.540" v="2634"/>
          <ac:cxnSpMkLst>
            <pc:docMk/>
            <pc:sldMk cId="310758411" sldId="368"/>
            <ac:cxnSpMk id="1074" creationId="{414E4F21-3EB1-2FB8-04D8-B62C8B7C021E}"/>
          </ac:cxnSpMkLst>
        </pc:cxnChg>
        <pc:cxnChg chg="mod">
          <ac:chgData name="ENEKO LAZPITA SUINAGA" userId="03ca8ae1-9a00-4a22-9561-fb3a3d760218" providerId="ADAL" clId="{D0E6185E-619E-4EB9-90AC-41E0E663FDEE}" dt="2024-11-15T11:53:14.540" v="2634"/>
          <ac:cxnSpMkLst>
            <pc:docMk/>
            <pc:sldMk cId="310758411" sldId="368"/>
            <ac:cxnSpMk id="1075" creationId="{DE3916FD-59EE-B233-00AB-F5AB1983D481}"/>
          </ac:cxnSpMkLst>
        </pc:cxnChg>
        <pc:cxnChg chg="mod">
          <ac:chgData name="ENEKO LAZPITA SUINAGA" userId="03ca8ae1-9a00-4a22-9561-fb3a3d760218" providerId="ADAL" clId="{D0E6185E-619E-4EB9-90AC-41E0E663FDEE}" dt="2024-11-15T11:53:14.540" v="2634"/>
          <ac:cxnSpMkLst>
            <pc:docMk/>
            <pc:sldMk cId="310758411" sldId="368"/>
            <ac:cxnSpMk id="1076" creationId="{384B4C54-20F9-CD2D-6369-923FDB9EA0B4}"/>
          </ac:cxnSpMkLst>
        </pc:cxnChg>
        <pc:cxnChg chg="mod">
          <ac:chgData name="ENEKO LAZPITA SUINAGA" userId="03ca8ae1-9a00-4a22-9561-fb3a3d760218" providerId="ADAL" clId="{D0E6185E-619E-4EB9-90AC-41E0E663FDEE}" dt="2024-11-15T11:53:14.540" v="2634"/>
          <ac:cxnSpMkLst>
            <pc:docMk/>
            <pc:sldMk cId="310758411" sldId="368"/>
            <ac:cxnSpMk id="1077" creationId="{750E19B1-186A-9002-8032-02D7F9AD3588}"/>
          </ac:cxnSpMkLst>
        </pc:cxnChg>
        <pc:cxnChg chg="mod">
          <ac:chgData name="ENEKO LAZPITA SUINAGA" userId="03ca8ae1-9a00-4a22-9561-fb3a3d760218" providerId="ADAL" clId="{D0E6185E-619E-4EB9-90AC-41E0E663FDEE}" dt="2024-11-15T11:53:14.540" v="2634"/>
          <ac:cxnSpMkLst>
            <pc:docMk/>
            <pc:sldMk cId="310758411" sldId="368"/>
            <ac:cxnSpMk id="1078" creationId="{20577E8E-9091-597C-172E-71C8B13CAA4F}"/>
          </ac:cxnSpMkLst>
        </pc:cxnChg>
        <pc:cxnChg chg="mod">
          <ac:chgData name="ENEKO LAZPITA SUINAGA" userId="03ca8ae1-9a00-4a22-9561-fb3a3d760218" providerId="ADAL" clId="{D0E6185E-619E-4EB9-90AC-41E0E663FDEE}" dt="2024-11-15T11:53:14.540" v="2634"/>
          <ac:cxnSpMkLst>
            <pc:docMk/>
            <pc:sldMk cId="310758411" sldId="368"/>
            <ac:cxnSpMk id="1079" creationId="{9DA5D767-15F2-9EA8-52C8-67362BB7DAA3}"/>
          </ac:cxnSpMkLst>
        </pc:cxnChg>
        <pc:cxnChg chg="mod">
          <ac:chgData name="ENEKO LAZPITA SUINAGA" userId="03ca8ae1-9a00-4a22-9561-fb3a3d760218" providerId="ADAL" clId="{D0E6185E-619E-4EB9-90AC-41E0E663FDEE}" dt="2024-11-15T11:53:14.540" v="2634"/>
          <ac:cxnSpMkLst>
            <pc:docMk/>
            <pc:sldMk cId="310758411" sldId="368"/>
            <ac:cxnSpMk id="1080" creationId="{5E7F2D79-450D-4C2F-4CD0-0FC5E7992A2B}"/>
          </ac:cxnSpMkLst>
        </pc:cxnChg>
        <pc:cxnChg chg="mod">
          <ac:chgData name="ENEKO LAZPITA SUINAGA" userId="03ca8ae1-9a00-4a22-9561-fb3a3d760218" providerId="ADAL" clId="{D0E6185E-619E-4EB9-90AC-41E0E663FDEE}" dt="2024-11-15T11:53:14.540" v="2634"/>
          <ac:cxnSpMkLst>
            <pc:docMk/>
            <pc:sldMk cId="310758411" sldId="368"/>
            <ac:cxnSpMk id="1081" creationId="{255F2F3F-0733-8ACE-CFB8-9F089189B31D}"/>
          </ac:cxnSpMkLst>
        </pc:cxnChg>
        <pc:cxnChg chg="mod">
          <ac:chgData name="ENEKO LAZPITA SUINAGA" userId="03ca8ae1-9a00-4a22-9561-fb3a3d760218" providerId="ADAL" clId="{D0E6185E-619E-4EB9-90AC-41E0E663FDEE}" dt="2024-11-15T11:53:14.540" v="2634"/>
          <ac:cxnSpMkLst>
            <pc:docMk/>
            <pc:sldMk cId="310758411" sldId="368"/>
            <ac:cxnSpMk id="1082" creationId="{274D919A-BF41-46AB-662A-4E03CB1D1BCB}"/>
          </ac:cxnSpMkLst>
        </pc:cxnChg>
        <pc:cxnChg chg="mod">
          <ac:chgData name="ENEKO LAZPITA SUINAGA" userId="03ca8ae1-9a00-4a22-9561-fb3a3d760218" providerId="ADAL" clId="{D0E6185E-619E-4EB9-90AC-41E0E663FDEE}" dt="2024-11-15T11:53:14.540" v="2634"/>
          <ac:cxnSpMkLst>
            <pc:docMk/>
            <pc:sldMk cId="310758411" sldId="368"/>
            <ac:cxnSpMk id="1083" creationId="{7EDD3971-39A2-6E75-F2C5-1FB3F47B1358}"/>
          </ac:cxnSpMkLst>
        </pc:cxnChg>
        <pc:cxnChg chg="mod">
          <ac:chgData name="ENEKO LAZPITA SUINAGA" userId="03ca8ae1-9a00-4a22-9561-fb3a3d760218" providerId="ADAL" clId="{D0E6185E-619E-4EB9-90AC-41E0E663FDEE}" dt="2024-11-15T11:53:14.540" v="2634"/>
          <ac:cxnSpMkLst>
            <pc:docMk/>
            <pc:sldMk cId="310758411" sldId="368"/>
            <ac:cxnSpMk id="1084" creationId="{22B1F9B0-2CC8-EF30-8BEF-B39577A71B4C}"/>
          </ac:cxnSpMkLst>
        </pc:cxnChg>
        <pc:cxnChg chg="mod">
          <ac:chgData name="ENEKO LAZPITA SUINAGA" userId="03ca8ae1-9a00-4a22-9561-fb3a3d760218" providerId="ADAL" clId="{D0E6185E-619E-4EB9-90AC-41E0E663FDEE}" dt="2024-11-15T11:53:14.540" v="2634"/>
          <ac:cxnSpMkLst>
            <pc:docMk/>
            <pc:sldMk cId="310758411" sldId="368"/>
            <ac:cxnSpMk id="1085" creationId="{7D976AF3-7C0F-B101-A501-05F549E08B85}"/>
          </ac:cxnSpMkLst>
        </pc:cxnChg>
        <pc:cxnChg chg="mod">
          <ac:chgData name="ENEKO LAZPITA SUINAGA" userId="03ca8ae1-9a00-4a22-9561-fb3a3d760218" providerId="ADAL" clId="{D0E6185E-619E-4EB9-90AC-41E0E663FDEE}" dt="2024-11-15T11:53:14.540" v="2634"/>
          <ac:cxnSpMkLst>
            <pc:docMk/>
            <pc:sldMk cId="310758411" sldId="368"/>
            <ac:cxnSpMk id="1086" creationId="{B26648C0-8292-F5F6-A70B-21C569EA34FC}"/>
          </ac:cxnSpMkLst>
        </pc:cxnChg>
        <pc:cxnChg chg="mod">
          <ac:chgData name="ENEKO LAZPITA SUINAGA" userId="03ca8ae1-9a00-4a22-9561-fb3a3d760218" providerId="ADAL" clId="{D0E6185E-619E-4EB9-90AC-41E0E663FDEE}" dt="2024-11-15T11:53:14.540" v="2634"/>
          <ac:cxnSpMkLst>
            <pc:docMk/>
            <pc:sldMk cId="310758411" sldId="368"/>
            <ac:cxnSpMk id="1087" creationId="{DCA30BF1-067C-4614-3549-90EF25C8F859}"/>
          </ac:cxnSpMkLst>
        </pc:cxnChg>
        <pc:cxnChg chg="mod">
          <ac:chgData name="ENEKO LAZPITA SUINAGA" userId="03ca8ae1-9a00-4a22-9561-fb3a3d760218" providerId="ADAL" clId="{D0E6185E-619E-4EB9-90AC-41E0E663FDEE}" dt="2024-11-15T11:53:14.540" v="2634"/>
          <ac:cxnSpMkLst>
            <pc:docMk/>
            <pc:sldMk cId="310758411" sldId="368"/>
            <ac:cxnSpMk id="1088" creationId="{000034C7-2430-3FB3-7FD3-75B57682F24F}"/>
          </ac:cxnSpMkLst>
        </pc:cxnChg>
      </pc:sldChg>
      <pc:sldChg chg="addSp delSp modSp mod">
        <pc:chgData name="ENEKO LAZPITA SUINAGA" userId="03ca8ae1-9a00-4a22-9561-fb3a3d760218" providerId="ADAL" clId="{D0E6185E-619E-4EB9-90AC-41E0E663FDEE}" dt="2024-11-18T07:56:06.479" v="5513" actId="1035"/>
        <pc:sldMkLst>
          <pc:docMk/>
          <pc:sldMk cId="830721532" sldId="369"/>
        </pc:sldMkLst>
        <pc:spChg chg="add mod">
          <ac:chgData name="ENEKO LAZPITA SUINAGA" userId="03ca8ae1-9a00-4a22-9561-fb3a3d760218" providerId="ADAL" clId="{D0E6185E-619E-4EB9-90AC-41E0E663FDEE}" dt="2024-11-18T07:56:06.479" v="5513" actId="1035"/>
          <ac:spMkLst>
            <pc:docMk/>
            <pc:sldMk cId="830721532" sldId="369"/>
            <ac:spMk id="2" creationId="{A40E5FAD-6237-39DB-C196-5AD74EF4BBA1}"/>
          </ac:spMkLst>
        </pc:spChg>
        <pc:spChg chg="mod">
          <ac:chgData name="ENEKO LAZPITA SUINAGA" userId="03ca8ae1-9a00-4a22-9561-fb3a3d760218" providerId="ADAL" clId="{D0E6185E-619E-4EB9-90AC-41E0E663FDEE}" dt="2024-11-15T10:16:41.200" v="376" actId="20577"/>
          <ac:spMkLst>
            <pc:docMk/>
            <pc:sldMk cId="830721532" sldId="369"/>
            <ac:spMk id="4" creationId="{169A64EB-844F-3801-9458-612640B50756}"/>
          </ac:spMkLst>
        </pc:spChg>
        <pc:spChg chg="mod">
          <ac:chgData name="ENEKO LAZPITA SUINAGA" userId="03ca8ae1-9a00-4a22-9561-fb3a3d760218" providerId="ADAL" clId="{D0E6185E-619E-4EB9-90AC-41E0E663FDEE}" dt="2024-11-18T07:56:06.479" v="5513" actId="1035"/>
          <ac:spMkLst>
            <pc:docMk/>
            <pc:sldMk cId="830721532" sldId="369"/>
            <ac:spMk id="5" creationId="{B8B96FDF-9113-AB7B-DBC1-29AA35EF0AC0}"/>
          </ac:spMkLst>
        </pc:spChg>
        <pc:spChg chg="mod">
          <ac:chgData name="ENEKO LAZPITA SUINAGA" userId="03ca8ae1-9a00-4a22-9561-fb3a3d760218" providerId="ADAL" clId="{D0E6185E-619E-4EB9-90AC-41E0E663FDEE}" dt="2024-11-18T07:56:06.479" v="5513" actId="1035"/>
          <ac:spMkLst>
            <pc:docMk/>
            <pc:sldMk cId="830721532" sldId="369"/>
            <ac:spMk id="6" creationId="{9DD35C4C-DEC4-017E-2CDB-B2F26FAB7403}"/>
          </ac:spMkLst>
        </pc:spChg>
        <pc:spChg chg="del">
          <ac:chgData name="ENEKO LAZPITA SUINAGA" userId="03ca8ae1-9a00-4a22-9561-fb3a3d760218" providerId="ADAL" clId="{D0E6185E-619E-4EB9-90AC-41E0E663FDEE}" dt="2024-11-15T10:15:42.290" v="318" actId="478"/>
          <ac:spMkLst>
            <pc:docMk/>
            <pc:sldMk cId="830721532" sldId="369"/>
            <ac:spMk id="9" creationId="{95BE636B-D09A-0BE7-B1F3-10D7CE9359B8}"/>
          </ac:spMkLst>
        </pc:spChg>
        <pc:spChg chg="add mod">
          <ac:chgData name="ENEKO LAZPITA SUINAGA" userId="03ca8ae1-9a00-4a22-9561-fb3a3d760218" providerId="ADAL" clId="{D0E6185E-619E-4EB9-90AC-41E0E663FDEE}" dt="2024-11-18T07:56:06.479" v="5513" actId="1035"/>
          <ac:spMkLst>
            <pc:docMk/>
            <pc:sldMk cId="830721532" sldId="369"/>
            <ac:spMk id="15" creationId="{D0F68B6C-DB5D-9741-3290-E4B09B6EBCFE}"/>
          </ac:spMkLst>
        </pc:spChg>
        <pc:spChg chg="mod">
          <ac:chgData name="ENEKO LAZPITA SUINAGA" userId="03ca8ae1-9a00-4a22-9561-fb3a3d760218" providerId="ADAL" clId="{D0E6185E-619E-4EB9-90AC-41E0E663FDEE}" dt="2024-11-15T11:54:43.404" v="2645"/>
          <ac:spMkLst>
            <pc:docMk/>
            <pc:sldMk cId="830721532" sldId="369"/>
            <ac:spMk id="1035" creationId="{11AB9D45-0776-9421-585F-91E56E4483C2}"/>
          </ac:spMkLst>
        </pc:spChg>
        <pc:spChg chg="mod">
          <ac:chgData name="ENEKO LAZPITA SUINAGA" userId="03ca8ae1-9a00-4a22-9561-fb3a3d760218" providerId="ADAL" clId="{D0E6185E-619E-4EB9-90AC-41E0E663FDEE}" dt="2024-11-15T11:54:43.404" v="2645"/>
          <ac:spMkLst>
            <pc:docMk/>
            <pc:sldMk cId="830721532" sldId="369"/>
            <ac:spMk id="1038" creationId="{3F66C928-34F7-8EAC-661B-A53B622C987B}"/>
          </ac:spMkLst>
        </pc:spChg>
        <pc:spChg chg="mod">
          <ac:chgData name="ENEKO LAZPITA SUINAGA" userId="03ca8ae1-9a00-4a22-9561-fb3a3d760218" providerId="ADAL" clId="{D0E6185E-619E-4EB9-90AC-41E0E663FDEE}" dt="2024-11-15T11:54:43.404" v="2645"/>
          <ac:spMkLst>
            <pc:docMk/>
            <pc:sldMk cId="830721532" sldId="369"/>
            <ac:spMk id="1041" creationId="{E273E083-59A3-4319-B94A-F3520706D4F3}"/>
          </ac:spMkLst>
        </pc:spChg>
        <pc:spChg chg="mod">
          <ac:chgData name="ENEKO LAZPITA SUINAGA" userId="03ca8ae1-9a00-4a22-9561-fb3a3d760218" providerId="ADAL" clId="{D0E6185E-619E-4EB9-90AC-41E0E663FDEE}" dt="2024-11-15T11:54:43.404" v="2645"/>
          <ac:spMkLst>
            <pc:docMk/>
            <pc:sldMk cId="830721532" sldId="369"/>
            <ac:spMk id="1043" creationId="{4CF0507A-A1EB-CBA7-1727-7950AC8A297B}"/>
          </ac:spMkLst>
        </pc:spChg>
        <pc:spChg chg="add mod">
          <ac:chgData name="ENEKO LAZPITA SUINAGA" userId="03ca8ae1-9a00-4a22-9561-fb3a3d760218" providerId="ADAL" clId="{D0E6185E-619E-4EB9-90AC-41E0E663FDEE}" dt="2024-11-15T11:54:43.404" v="2645"/>
          <ac:spMkLst>
            <pc:docMk/>
            <pc:sldMk cId="830721532" sldId="369"/>
            <ac:spMk id="1045" creationId="{D8395F4E-4508-E068-47FA-80FC6938874D}"/>
          </ac:spMkLst>
        </pc:spChg>
        <pc:spChg chg="mod">
          <ac:chgData name="ENEKO LAZPITA SUINAGA" userId="03ca8ae1-9a00-4a22-9561-fb3a3d760218" providerId="ADAL" clId="{D0E6185E-619E-4EB9-90AC-41E0E663FDEE}" dt="2024-11-15T11:54:43.404" v="2645"/>
          <ac:spMkLst>
            <pc:docMk/>
            <pc:sldMk cId="830721532" sldId="369"/>
            <ac:spMk id="1047" creationId="{888A4F6C-CBE3-ACEE-16CA-EC36675188B6}"/>
          </ac:spMkLst>
        </pc:spChg>
        <pc:spChg chg="mod">
          <ac:chgData name="ENEKO LAZPITA SUINAGA" userId="03ca8ae1-9a00-4a22-9561-fb3a3d760218" providerId="ADAL" clId="{D0E6185E-619E-4EB9-90AC-41E0E663FDEE}" dt="2024-11-15T11:54:43.404" v="2645"/>
          <ac:spMkLst>
            <pc:docMk/>
            <pc:sldMk cId="830721532" sldId="369"/>
            <ac:spMk id="1049" creationId="{10E929A7-55CE-5A97-A0D9-4C771473390A}"/>
          </ac:spMkLst>
        </pc:spChg>
        <pc:spChg chg="mod">
          <ac:chgData name="ENEKO LAZPITA SUINAGA" userId="03ca8ae1-9a00-4a22-9561-fb3a3d760218" providerId="ADAL" clId="{D0E6185E-619E-4EB9-90AC-41E0E663FDEE}" dt="2024-11-15T11:54:43.404" v="2645"/>
          <ac:spMkLst>
            <pc:docMk/>
            <pc:sldMk cId="830721532" sldId="369"/>
            <ac:spMk id="1050" creationId="{599C35C6-33CB-E509-BE0C-80682E196AFB}"/>
          </ac:spMkLst>
        </pc:spChg>
        <pc:spChg chg="mod">
          <ac:chgData name="ENEKO LAZPITA SUINAGA" userId="03ca8ae1-9a00-4a22-9561-fb3a3d760218" providerId="ADAL" clId="{D0E6185E-619E-4EB9-90AC-41E0E663FDEE}" dt="2024-11-15T11:54:43.404" v="2645"/>
          <ac:spMkLst>
            <pc:docMk/>
            <pc:sldMk cId="830721532" sldId="369"/>
            <ac:spMk id="1051" creationId="{C6E49675-61ED-58A7-9AC8-F802D1F31126}"/>
          </ac:spMkLst>
        </pc:spChg>
        <pc:spChg chg="mod">
          <ac:chgData name="ENEKO LAZPITA SUINAGA" userId="03ca8ae1-9a00-4a22-9561-fb3a3d760218" providerId="ADAL" clId="{D0E6185E-619E-4EB9-90AC-41E0E663FDEE}" dt="2024-11-15T11:54:43.404" v="2645"/>
          <ac:spMkLst>
            <pc:docMk/>
            <pc:sldMk cId="830721532" sldId="369"/>
            <ac:spMk id="1052" creationId="{B2CEA6AF-F60A-0CC0-1302-79AF975FB738}"/>
          </ac:spMkLst>
        </pc:spChg>
        <pc:spChg chg="mod">
          <ac:chgData name="ENEKO LAZPITA SUINAGA" userId="03ca8ae1-9a00-4a22-9561-fb3a3d760218" providerId="ADAL" clId="{D0E6185E-619E-4EB9-90AC-41E0E663FDEE}" dt="2024-11-15T11:54:43.404" v="2645"/>
          <ac:spMkLst>
            <pc:docMk/>
            <pc:sldMk cId="830721532" sldId="369"/>
            <ac:spMk id="1053" creationId="{86D63297-E3FF-9F1D-E623-F60ED2CED14A}"/>
          </ac:spMkLst>
        </pc:spChg>
        <pc:spChg chg="mod">
          <ac:chgData name="ENEKO LAZPITA SUINAGA" userId="03ca8ae1-9a00-4a22-9561-fb3a3d760218" providerId="ADAL" clId="{D0E6185E-619E-4EB9-90AC-41E0E663FDEE}" dt="2024-11-15T11:54:43.404" v="2645"/>
          <ac:spMkLst>
            <pc:docMk/>
            <pc:sldMk cId="830721532" sldId="369"/>
            <ac:spMk id="1054" creationId="{201AD504-0E20-451D-19FA-CD873EF85371}"/>
          </ac:spMkLst>
        </pc:spChg>
        <pc:spChg chg="mod">
          <ac:chgData name="ENEKO LAZPITA SUINAGA" userId="03ca8ae1-9a00-4a22-9561-fb3a3d760218" providerId="ADAL" clId="{D0E6185E-619E-4EB9-90AC-41E0E663FDEE}" dt="2024-11-15T11:54:43.404" v="2645"/>
          <ac:spMkLst>
            <pc:docMk/>
            <pc:sldMk cId="830721532" sldId="369"/>
            <ac:spMk id="1055" creationId="{239F5512-EC2E-B69D-1E86-32E143516C91}"/>
          </ac:spMkLst>
        </pc:spChg>
        <pc:spChg chg="mod">
          <ac:chgData name="ENEKO LAZPITA SUINAGA" userId="03ca8ae1-9a00-4a22-9561-fb3a3d760218" providerId="ADAL" clId="{D0E6185E-619E-4EB9-90AC-41E0E663FDEE}" dt="2024-11-15T11:54:43.404" v="2645"/>
          <ac:spMkLst>
            <pc:docMk/>
            <pc:sldMk cId="830721532" sldId="369"/>
            <ac:spMk id="1056" creationId="{7925ED37-41F3-1B4E-22E3-F647040B8104}"/>
          </ac:spMkLst>
        </pc:spChg>
        <pc:spChg chg="mod">
          <ac:chgData name="ENEKO LAZPITA SUINAGA" userId="03ca8ae1-9a00-4a22-9561-fb3a3d760218" providerId="ADAL" clId="{D0E6185E-619E-4EB9-90AC-41E0E663FDEE}" dt="2024-11-15T11:54:43.404" v="2645"/>
          <ac:spMkLst>
            <pc:docMk/>
            <pc:sldMk cId="830721532" sldId="369"/>
            <ac:spMk id="1065" creationId="{412473B4-5FD8-16F8-DF55-127FEBBD079F}"/>
          </ac:spMkLst>
        </pc:spChg>
        <pc:spChg chg="mod">
          <ac:chgData name="ENEKO LAZPITA SUINAGA" userId="03ca8ae1-9a00-4a22-9561-fb3a3d760218" providerId="ADAL" clId="{D0E6185E-619E-4EB9-90AC-41E0E663FDEE}" dt="2024-11-15T11:54:43.404" v="2645"/>
          <ac:spMkLst>
            <pc:docMk/>
            <pc:sldMk cId="830721532" sldId="369"/>
            <ac:spMk id="1066" creationId="{2AC49BB2-5D27-D9F9-04CA-E43FF73A0DAE}"/>
          </ac:spMkLst>
        </pc:spChg>
        <pc:spChg chg="mod">
          <ac:chgData name="ENEKO LAZPITA SUINAGA" userId="03ca8ae1-9a00-4a22-9561-fb3a3d760218" providerId="ADAL" clId="{D0E6185E-619E-4EB9-90AC-41E0E663FDEE}" dt="2024-11-15T11:54:43.404" v="2645"/>
          <ac:spMkLst>
            <pc:docMk/>
            <pc:sldMk cId="830721532" sldId="369"/>
            <ac:spMk id="1067" creationId="{B82AFE9A-3074-3B80-CE33-C88C785582F6}"/>
          </ac:spMkLst>
        </pc:spChg>
        <pc:spChg chg="mod">
          <ac:chgData name="ENEKO LAZPITA SUINAGA" userId="03ca8ae1-9a00-4a22-9561-fb3a3d760218" providerId="ADAL" clId="{D0E6185E-619E-4EB9-90AC-41E0E663FDEE}" dt="2024-11-15T11:54:43.404" v="2645"/>
          <ac:spMkLst>
            <pc:docMk/>
            <pc:sldMk cId="830721532" sldId="369"/>
            <ac:spMk id="1068" creationId="{5F998074-1365-79FD-4471-8D8CF0D0DA0B}"/>
          </ac:spMkLst>
        </pc:spChg>
        <pc:spChg chg="mod">
          <ac:chgData name="ENEKO LAZPITA SUINAGA" userId="03ca8ae1-9a00-4a22-9561-fb3a3d760218" providerId="ADAL" clId="{D0E6185E-619E-4EB9-90AC-41E0E663FDEE}" dt="2024-11-15T11:54:43.404" v="2645"/>
          <ac:spMkLst>
            <pc:docMk/>
            <pc:sldMk cId="830721532" sldId="369"/>
            <ac:spMk id="1069" creationId="{A68999DD-D827-BD2F-4315-56D343851632}"/>
          </ac:spMkLst>
        </pc:spChg>
        <pc:spChg chg="mod">
          <ac:chgData name="ENEKO LAZPITA SUINAGA" userId="03ca8ae1-9a00-4a22-9561-fb3a3d760218" providerId="ADAL" clId="{D0E6185E-619E-4EB9-90AC-41E0E663FDEE}" dt="2024-11-15T11:54:43.404" v="2645"/>
          <ac:spMkLst>
            <pc:docMk/>
            <pc:sldMk cId="830721532" sldId="369"/>
            <ac:spMk id="1091" creationId="{767086FD-BC4B-ED08-E245-933953225056}"/>
          </ac:spMkLst>
        </pc:spChg>
        <pc:spChg chg="mod">
          <ac:chgData name="ENEKO LAZPITA SUINAGA" userId="03ca8ae1-9a00-4a22-9561-fb3a3d760218" providerId="ADAL" clId="{D0E6185E-619E-4EB9-90AC-41E0E663FDEE}" dt="2024-11-15T11:54:43.404" v="2645"/>
          <ac:spMkLst>
            <pc:docMk/>
            <pc:sldMk cId="830721532" sldId="369"/>
            <ac:spMk id="1094" creationId="{F6A39806-E8F6-2277-EB06-6257B7B68ACE}"/>
          </ac:spMkLst>
        </pc:spChg>
        <pc:spChg chg="mod">
          <ac:chgData name="ENEKO LAZPITA SUINAGA" userId="03ca8ae1-9a00-4a22-9561-fb3a3d760218" providerId="ADAL" clId="{D0E6185E-619E-4EB9-90AC-41E0E663FDEE}" dt="2024-11-15T11:54:43.404" v="2645"/>
          <ac:spMkLst>
            <pc:docMk/>
            <pc:sldMk cId="830721532" sldId="369"/>
            <ac:spMk id="1095" creationId="{C9099062-710D-413B-20B8-708DCA8E1F3A}"/>
          </ac:spMkLst>
        </pc:spChg>
        <pc:spChg chg="mod">
          <ac:chgData name="ENEKO LAZPITA SUINAGA" userId="03ca8ae1-9a00-4a22-9561-fb3a3d760218" providerId="ADAL" clId="{D0E6185E-619E-4EB9-90AC-41E0E663FDEE}" dt="2024-11-15T11:54:43.404" v="2645"/>
          <ac:spMkLst>
            <pc:docMk/>
            <pc:sldMk cId="830721532" sldId="369"/>
            <ac:spMk id="1096" creationId="{9472502B-20A7-87AE-FA49-365F6402C478}"/>
          </ac:spMkLst>
        </pc:spChg>
        <pc:spChg chg="mod">
          <ac:chgData name="ENEKO LAZPITA SUINAGA" userId="03ca8ae1-9a00-4a22-9561-fb3a3d760218" providerId="ADAL" clId="{D0E6185E-619E-4EB9-90AC-41E0E663FDEE}" dt="2024-11-15T11:54:43.404" v="2645"/>
          <ac:spMkLst>
            <pc:docMk/>
            <pc:sldMk cId="830721532" sldId="369"/>
            <ac:spMk id="1097" creationId="{08E44770-2776-5652-0F67-20CCFB96A5AF}"/>
          </ac:spMkLst>
        </pc:spChg>
        <pc:spChg chg="mod">
          <ac:chgData name="ENEKO LAZPITA SUINAGA" userId="03ca8ae1-9a00-4a22-9561-fb3a3d760218" providerId="ADAL" clId="{D0E6185E-619E-4EB9-90AC-41E0E663FDEE}" dt="2024-11-15T11:54:46.104" v="2647"/>
          <ac:spMkLst>
            <pc:docMk/>
            <pc:sldMk cId="830721532" sldId="369"/>
            <ac:spMk id="1103" creationId="{7148520A-36FB-E235-A3B3-3F3349AA9ABE}"/>
          </ac:spMkLst>
        </pc:spChg>
        <pc:spChg chg="mod">
          <ac:chgData name="ENEKO LAZPITA SUINAGA" userId="03ca8ae1-9a00-4a22-9561-fb3a3d760218" providerId="ADAL" clId="{D0E6185E-619E-4EB9-90AC-41E0E663FDEE}" dt="2024-11-15T11:54:46.104" v="2647"/>
          <ac:spMkLst>
            <pc:docMk/>
            <pc:sldMk cId="830721532" sldId="369"/>
            <ac:spMk id="1106" creationId="{67C98FEB-F233-3ACF-4B17-0AD05A192CD6}"/>
          </ac:spMkLst>
        </pc:spChg>
        <pc:spChg chg="mod">
          <ac:chgData name="ENEKO LAZPITA SUINAGA" userId="03ca8ae1-9a00-4a22-9561-fb3a3d760218" providerId="ADAL" clId="{D0E6185E-619E-4EB9-90AC-41E0E663FDEE}" dt="2024-11-15T11:54:46.104" v="2647"/>
          <ac:spMkLst>
            <pc:docMk/>
            <pc:sldMk cId="830721532" sldId="369"/>
            <ac:spMk id="1109" creationId="{8849666E-2888-939C-7942-8C99AE66FF96}"/>
          </ac:spMkLst>
        </pc:spChg>
        <pc:spChg chg="mod">
          <ac:chgData name="ENEKO LAZPITA SUINAGA" userId="03ca8ae1-9a00-4a22-9561-fb3a3d760218" providerId="ADAL" clId="{D0E6185E-619E-4EB9-90AC-41E0E663FDEE}" dt="2024-11-15T11:54:46.104" v="2647"/>
          <ac:spMkLst>
            <pc:docMk/>
            <pc:sldMk cId="830721532" sldId="369"/>
            <ac:spMk id="1111" creationId="{CBE2082B-FE57-BF8F-97FF-AB1B6A91BFC7}"/>
          </ac:spMkLst>
        </pc:spChg>
        <pc:spChg chg="add del mod">
          <ac:chgData name="ENEKO LAZPITA SUINAGA" userId="03ca8ae1-9a00-4a22-9561-fb3a3d760218" providerId="ADAL" clId="{D0E6185E-619E-4EB9-90AC-41E0E663FDEE}" dt="2024-11-15T11:54:48.380" v="2648" actId="478"/>
          <ac:spMkLst>
            <pc:docMk/>
            <pc:sldMk cId="830721532" sldId="369"/>
            <ac:spMk id="1113" creationId="{C1E9D779-A727-06F7-FE4C-97E3D66DD0A9}"/>
          </ac:spMkLst>
        </pc:spChg>
        <pc:spChg chg="mod">
          <ac:chgData name="ENEKO LAZPITA SUINAGA" userId="03ca8ae1-9a00-4a22-9561-fb3a3d760218" providerId="ADAL" clId="{D0E6185E-619E-4EB9-90AC-41E0E663FDEE}" dt="2024-11-15T11:54:46.104" v="2647"/>
          <ac:spMkLst>
            <pc:docMk/>
            <pc:sldMk cId="830721532" sldId="369"/>
            <ac:spMk id="1115" creationId="{4B975D8B-D4C6-2305-71BB-E6CCB6AFBFB7}"/>
          </ac:spMkLst>
        </pc:spChg>
        <pc:spChg chg="mod">
          <ac:chgData name="ENEKO LAZPITA SUINAGA" userId="03ca8ae1-9a00-4a22-9561-fb3a3d760218" providerId="ADAL" clId="{D0E6185E-619E-4EB9-90AC-41E0E663FDEE}" dt="2024-11-15T11:54:46.104" v="2647"/>
          <ac:spMkLst>
            <pc:docMk/>
            <pc:sldMk cId="830721532" sldId="369"/>
            <ac:spMk id="1117" creationId="{249B204B-9223-AC93-10AB-953038510592}"/>
          </ac:spMkLst>
        </pc:spChg>
        <pc:spChg chg="mod">
          <ac:chgData name="ENEKO LAZPITA SUINAGA" userId="03ca8ae1-9a00-4a22-9561-fb3a3d760218" providerId="ADAL" clId="{D0E6185E-619E-4EB9-90AC-41E0E663FDEE}" dt="2024-11-15T11:54:46.104" v="2647"/>
          <ac:spMkLst>
            <pc:docMk/>
            <pc:sldMk cId="830721532" sldId="369"/>
            <ac:spMk id="1118" creationId="{378A97AB-7A13-FD93-D281-47EF21173B9D}"/>
          </ac:spMkLst>
        </pc:spChg>
        <pc:spChg chg="mod">
          <ac:chgData name="ENEKO LAZPITA SUINAGA" userId="03ca8ae1-9a00-4a22-9561-fb3a3d760218" providerId="ADAL" clId="{D0E6185E-619E-4EB9-90AC-41E0E663FDEE}" dt="2024-11-15T11:54:46.104" v="2647"/>
          <ac:spMkLst>
            <pc:docMk/>
            <pc:sldMk cId="830721532" sldId="369"/>
            <ac:spMk id="1119" creationId="{E261B01D-FCB5-7980-73C0-5466BA53BF98}"/>
          </ac:spMkLst>
        </pc:spChg>
        <pc:spChg chg="mod">
          <ac:chgData name="ENEKO LAZPITA SUINAGA" userId="03ca8ae1-9a00-4a22-9561-fb3a3d760218" providerId="ADAL" clId="{D0E6185E-619E-4EB9-90AC-41E0E663FDEE}" dt="2024-11-15T11:54:46.104" v="2647"/>
          <ac:spMkLst>
            <pc:docMk/>
            <pc:sldMk cId="830721532" sldId="369"/>
            <ac:spMk id="1120" creationId="{9C022212-8E64-5C1B-377F-83364034C85D}"/>
          </ac:spMkLst>
        </pc:spChg>
        <pc:spChg chg="mod">
          <ac:chgData name="ENEKO LAZPITA SUINAGA" userId="03ca8ae1-9a00-4a22-9561-fb3a3d760218" providerId="ADAL" clId="{D0E6185E-619E-4EB9-90AC-41E0E663FDEE}" dt="2024-11-15T11:54:46.104" v="2647"/>
          <ac:spMkLst>
            <pc:docMk/>
            <pc:sldMk cId="830721532" sldId="369"/>
            <ac:spMk id="1121" creationId="{DA5C722E-97AB-E160-F6AD-F26B642BF1E0}"/>
          </ac:spMkLst>
        </pc:spChg>
        <pc:spChg chg="mod">
          <ac:chgData name="ENEKO LAZPITA SUINAGA" userId="03ca8ae1-9a00-4a22-9561-fb3a3d760218" providerId="ADAL" clId="{D0E6185E-619E-4EB9-90AC-41E0E663FDEE}" dt="2024-11-15T11:54:46.104" v="2647"/>
          <ac:spMkLst>
            <pc:docMk/>
            <pc:sldMk cId="830721532" sldId="369"/>
            <ac:spMk id="1122" creationId="{FDBB036F-90FB-8B99-BB7B-DCD89FDB3D93}"/>
          </ac:spMkLst>
        </pc:spChg>
        <pc:spChg chg="mod">
          <ac:chgData name="ENEKO LAZPITA SUINAGA" userId="03ca8ae1-9a00-4a22-9561-fb3a3d760218" providerId="ADAL" clId="{D0E6185E-619E-4EB9-90AC-41E0E663FDEE}" dt="2024-11-15T11:54:46.104" v="2647"/>
          <ac:spMkLst>
            <pc:docMk/>
            <pc:sldMk cId="830721532" sldId="369"/>
            <ac:spMk id="1123" creationId="{95AC440B-ACC1-F6BB-E156-343F5E7411CE}"/>
          </ac:spMkLst>
        </pc:spChg>
        <pc:spChg chg="mod">
          <ac:chgData name="ENEKO LAZPITA SUINAGA" userId="03ca8ae1-9a00-4a22-9561-fb3a3d760218" providerId="ADAL" clId="{D0E6185E-619E-4EB9-90AC-41E0E663FDEE}" dt="2024-11-15T11:54:46.104" v="2647"/>
          <ac:spMkLst>
            <pc:docMk/>
            <pc:sldMk cId="830721532" sldId="369"/>
            <ac:spMk id="1124" creationId="{959CB61A-9AD3-0DD1-8FA9-6242A67272F0}"/>
          </ac:spMkLst>
        </pc:spChg>
        <pc:spChg chg="mod">
          <ac:chgData name="ENEKO LAZPITA SUINAGA" userId="03ca8ae1-9a00-4a22-9561-fb3a3d760218" providerId="ADAL" clId="{D0E6185E-619E-4EB9-90AC-41E0E663FDEE}" dt="2024-11-15T11:54:46.104" v="2647"/>
          <ac:spMkLst>
            <pc:docMk/>
            <pc:sldMk cId="830721532" sldId="369"/>
            <ac:spMk id="1133" creationId="{FF104CF9-C6DA-E97A-916C-01422F25B4ED}"/>
          </ac:spMkLst>
        </pc:spChg>
        <pc:spChg chg="mod">
          <ac:chgData name="ENEKO LAZPITA SUINAGA" userId="03ca8ae1-9a00-4a22-9561-fb3a3d760218" providerId="ADAL" clId="{D0E6185E-619E-4EB9-90AC-41E0E663FDEE}" dt="2024-11-15T11:54:46.104" v="2647"/>
          <ac:spMkLst>
            <pc:docMk/>
            <pc:sldMk cId="830721532" sldId="369"/>
            <ac:spMk id="1134" creationId="{F04C9F6E-68F1-6326-ECEF-5AD9E4C49984}"/>
          </ac:spMkLst>
        </pc:spChg>
        <pc:spChg chg="mod">
          <ac:chgData name="ENEKO LAZPITA SUINAGA" userId="03ca8ae1-9a00-4a22-9561-fb3a3d760218" providerId="ADAL" clId="{D0E6185E-619E-4EB9-90AC-41E0E663FDEE}" dt="2024-11-15T11:54:46.104" v="2647"/>
          <ac:spMkLst>
            <pc:docMk/>
            <pc:sldMk cId="830721532" sldId="369"/>
            <ac:spMk id="1135" creationId="{EFE26E1E-8A18-D2C0-CAAF-F0D5C32760F9}"/>
          </ac:spMkLst>
        </pc:spChg>
        <pc:spChg chg="mod">
          <ac:chgData name="ENEKO LAZPITA SUINAGA" userId="03ca8ae1-9a00-4a22-9561-fb3a3d760218" providerId="ADAL" clId="{D0E6185E-619E-4EB9-90AC-41E0E663FDEE}" dt="2024-11-15T11:54:46.104" v="2647"/>
          <ac:spMkLst>
            <pc:docMk/>
            <pc:sldMk cId="830721532" sldId="369"/>
            <ac:spMk id="1136" creationId="{821ED069-4E7E-997D-CD81-51A234D5C4C7}"/>
          </ac:spMkLst>
        </pc:spChg>
        <pc:spChg chg="mod">
          <ac:chgData name="ENEKO LAZPITA SUINAGA" userId="03ca8ae1-9a00-4a22-9561-fb3a3d760218" providerId="ADAL" clId="{D0E6185E-619E-4EB9-90AC-41E0E663FDEE}" dt="2024-11-15T11:54:46.104" v="2647"/>
          <ac:spMkLst>
            <pc:docMk/>
            <pc:sldMk cId="830721532" sldId="369"/>
            <ac:spMk id="1137" creationId="{D1D377C6-35AD-B7E2-8CAB-C82A0F7E8E66}"/>
          </ac:spMkLst>
        </pc:spChg>
        <pc:spChg chg="mod">
          <ac:chgData name="ENEKO LAZPITA SUINAGA" userId="03ca8ae1-9a00-4a22-9561-fb3a3d760218" providerId="ADAL" clId="{D0E6185E-619E-4EB9-90AC-41E0E663FDEE}" dt="2024-11-15T11:54:46.104" v="2647"/>
          <ac:spMkLst>
            <pc:docMk/>
            <pc:sldMk cId="830721532" sldId="369"/>
            <ac:spMk id="1159" creationId="{C0921BEE-888A-A98F-0B88-BB0C7771133E}"/>
          </ac:spMkLst>
        </pc:spChg>
        <pc:spChg chg="mod">
          <ac:chgData name="ENEKO LAZPITA SUINAGA" userId="03ca8ae1-9a00-4a22-9561-fb3a3d760218" providerId="ADAL" clId="{D0E6185E-619E-4EB9-90AC-41E0E663FDEE}" dt="2024-11-15T11:54:46.104" v="2647"/>
          <ac:spMkLst>
            <pc:docMk/>
            <pc:sldMk cId="830721532" sldId="369"/>
            <ac:spMk id="1161" creationId="{9A8CDD5D-87FC-4791-B857-9D52FF426615}"/>
          </ac:spMkLst>
        </pc:spChg>
        <pc:spChg chg="mod">
          <ac:chgData name="ENEKO LAZPITA SUINAGA" userId="03ca8ae1-9a00-4a22-9561-fb3a3d760218" providerId="ADAL" clId="{D0E6185E-619E-4EB9-90AC-41E0E663FDEE}" dt="2024-11-15T11:54:46.104" v="2647"/>
          <ac:spMkLst>
            <pc:docMk/>
            <pc:sldMk cId="830721532" sldId="369"/>
            <ac:spMk id="1162" creationId="{E25622C5-ECF8-F8E6-E023-B76AAC1F2D04}"/>
          </ac:spMkLst>
        </pc:spChg>
        <pc:spChg chg="mod">
          <ac:chgData name="ENEKO LAZPITA SUINAGA" userId="03ca8ae1-9a00-4a22-9561-fb3a3d760218" providerId="ADAL" clId="{D0E6185E-619E-4EB9-90AC-41E0E663FDEE}" dt="2024-11-15T11:54:46.104" v="2647"/>
          <ac:spMkLst>
            <pc:docMk/>
            <pc:sldMk cId="830721532" sldId="369"/>
            <ac:spMk id="1163" creationId="{3A438346-D498-DA35-4A90-046309359D48}"/>
          </ac:spMkLst>
        </pc:spChg>
        <pc:spChg chg="mod">
          <ac:chgData name="ENEKO LAZPITA SUINAGA" userId="03ca8ae1-9a00-4a22-9561-fb3a3d760218" providerId="ADAL" clId="{D0E6185E-619E-4EB9-90AC-41E0E663FDEE}" dt="2024-11-15T11:54:46.104" v="2647"/>
          <ac:spMkLst>
            <pc:docMk/>
            <pc:sldMk cId="830721532" sldId="369"/>
            <ac:spMk id="1164" creationId="{ECD9F9C1-0C4E-A5C0-1ED0-DCAE435FCA0F}"/>
          </ac:spMkLst>
        </pc:spChg>
        <pc:grpChg chg="del">
          <ac:chgData name="ENEKO LAZPITA SUINAGA" userId="03ca8ae1-9a00-4a22-9561-fb3a3d760218" providerId="ADAL" clId="{D0E6185E-619E-4EB9-90AC-41E0E663FDEE}" dt="2024-11-15T11:54:45.840" v="2646" actId="478"/>
          <ac:grpSpMkLst>
            <pc:docMk/>
            <pc:sldMk cId="830721532" sldId="369"/>
            <ac:grpSpMk id="7" creationId="{141C8D4C-295C-BEFC-775B-FB9366E1449F}"/>
          </ac:grpSpMkLst>
        </pc:grpChg>
        <pc:grpChg chg="del">
          <ac:chgData name="ENEKO LAZPITA SUINAGA" userId="03ca8ae1-9a00-4a22-9561-fb3a3d760218" providerId="ADAL" clId="{D0E6185E-619E-4EB9-90AC-41E0E663FDEE}" dt="2024-11-15T11:54:45.840" v="2646" actId="478"/>
          <ac:grpSpMkLst>
            <pc:docMk/>
            <pc:sldMk cId="830721532" sldId="369"/>
            <ac:grpSpMk id="56" creationId="{039097E7-2B60-934B-0465-95482A676F35}"/>
          </ac:grpSpMkLst>
        </pc:grpChg>
        <pc:grpChg chg="add mod">
          <ac:chgData name="ENEKO LAZPITA SUINAGA" userId="03ca8ae1-9a00-4a22-9561-fb3a3d760218" providerId="ADAL" clId="{D0E6185E-619E-4EB9-90AC-41E0E663FDEE}" dt="2024-11-15T11:54:43.404" v="2645"/>
          <ac:grpSpMkLst>
            <pc:docMk/>
            <pc:sldMk cId="830721532" sldId="369"/>
            <ac:grpSpMk id="1024" creationId="{3948EB32-3DB7-BDBA-D532-B5C8AB0FD304}"/>
          </ac:grpSpMkLst>
        </pc:grpChg>
        <pc:grpChg chg="del">
          <ac:chgData name="ENEKO LAZPITA SUINAGA" userId="03ca8ae1-9a00-4a22-9561-fb3a3d760218" providerId="ADAL" clId="{D0E6185E-619E-4EB9-90AC-41E0E663FDEE}" dt="2024-11-15T11:54:45.840" v="2646" actId="478"/>
          <ac:grpSpMkLst>
            <pc:docMk/>
            <pc:sldMk cId="830721532" sldId="369"/>
            <ac:grpSpMk id="1026" creationId="{585BB891-2DBC-B0DE-331C-57F60065D87F}"/>
          </ac:grpSpMkLst>
        </pc:grpChg>
        <pc:grpChg chg="mod">
          <ac:chgData name="ENEKO LAZPITA SUINAGA" userId="03ca8ae1-9a00-4a22-9561-fb3a3d760218" providerId="ADAL" clId="{D0E6185E-619E-4EB9-90AC-41E0E663FDEE}" dt="2024-11-15T11:54:43.404" v="2645"/>
          <ac:grpSpMkLst>
            <pc:docMk/>
            <pc:sldMk cId="830721532" sldId="369"/>
            <ac:grpSpMk id="1027" creationId="{0F08DF08-B2F9-E50F-D956-B6D53293C180}"/>
          </ac:grpSpMkLst>
        </pc:grpChg>
        <pc:grpChg chg="add mod">
          <ac:chgData name="ENEKO LAZPITA SUINAGA" userId="03ca8ae1-9a00-4a22-9561-fb3a3d760218" providerId="ADAL" clId="{D0E6185E-619E-4EB9-90AC-41E0E663FDEE}" dt="2024-11-15T11:54:43.404" v="2645"/>
          <ac:grpSpMkLst>
            <pc:docMk/>
            <pc:sldMk cId="830721532" sldId="369"/>
            <ac:grpSpMk id="1037" creationId="{6A78187B-BA59-D36F-F84C-699047A8D991}"/>
          </ac:grpSpMkLst>
        </pc:grpChg>
        <pc:grpChg chg="add mod">
          <ac:chgData name="ENEKO LAZPITA SUINAGA" userId="03ca8ae1-9a00-4a22-9561-fb3a3d760218" providerId="ADAL" clId="{D0E6185E-619E-4EB9-90AC-41E0E663FDEE}" dt="2024-11-15T11:54:43.404" v="2645"/>
          <ac:grpSpMkLst>
            <pc:docMk/>
            <pc:sldMk cId="830721532" sldId="369"/>
            <ac:grpSpMk id="1040" creationId="{E41B6DBC-F4A5-97B7-D228-BB36FE602376}"/>
          </ac:grpSpMkLst>
        </pc:grpChg>
        <pc:grpChg chg="mod">
          <ac:chgData name="ENEKO LAZPITA SUINAGA" userId="03ca8ae1-9a00-4a22-9561-fb3a3d760218" providerId="ADAL" clId="{D0E6185E-619E-4EB9-90AC-41E0E663FDEE}" dt="2024-11-15T11:54:43.404" v="2645"/>
          <ac:grpSpMkLst>
            <pc:docMk/>
            <pc:sldMk cId="830721532" sldId="369"/>
            <ac:grpSpMk id="1042" creationId="{966CE715-DC81-A903-D5D5-B000E81A4A08}"/>
          </ac:grpSpMkLst>
        </pc:grpChg>
        <pc:grpChg chg="add mod">
          <ac:chgData name="ENEKO LAZPITA SUINAGA" userId="03ca8ae1-9a00-4a22-9561-fb3a3d760218" providerId="ADAL" clId="{D0E6185E-619E-4EB9-90AC-41E0E663FDEE}" dt="2024-11-15T11:54:43.404" v="2645"/>
          <ac:grpSpMkLst>
            <pc:docMk/>
            <pc:sldMk cId="830721532" sldId="369"/>
            <ac:grpSpMk id="1046" creationId="{FD91B818-7905-8978-6DA8-2BA9F5AB6A61}"/>
          </ac:grpSpMkLst>
        </pc:grpChg>
        <pc:grpChg chg="mod">
          <ac:chgData name="ENEKO LAZPITA SUINAGA" userId="03ca8ae1-9a00-4a22-9561-fb3a3d760218" providerId="ADAL" clId="{D0E6185E-619E-4EB9-90AC-41E0E663FDEE}" dt="2024-11-15T11:54:43.404" v="2645"/>
          <ac:grpSpMkLst>
            <pc:docMk/>
            <pc:sldMk cId="830721532" sldId="369"/>
            <ac:grpSpMk id="1048" creationId="{1435FD03-CFE7-5257-E972-52C837921FE8}"/>
          </ac:grpSpMkLst>
        </pc:grpChg>
        <pc:grpChg chg="add mod">
          <ac:chgData name="ENEKO LAZPITA SUINAGA" userId="03ca8ae1-9a00-4a22-9561-fb3a3d760218" providerId="ADAL" clId="{D0E6185E-619E-4EB9-90AC-41E0E663FDEE}" dt="2024-11-15T11:54:43.404" v="2645"/>
          <ac:grpSpMkLst>
            <pc:docMk/>
            <pc:sldMk cId="830721532" sldId="369"/>
            <ac:grpSpMk id="1090" creationId="{2448FAA0-7638-5E54-F3CE-2A1426EE9DD9}"/>
          </ac:grpSpMkLst>
        </pc:grpChg>
        <pc:grpChg chg="del">
          <ac:chgData name="ENEKO LAZPITA SUINAGA" userId="03ca8ae1-9a00-4a22-9561-fb3a3d760218" providerId="ADAL" clId="{D0E6185E-619E-4EB9-90AC-41E0E663FDEE}" dt="2024-11-15T11:54:45.840" v="2646" actId="478"/>
          <ac:grpSpMkLst>
            <pc:docMk/>
            <pc:sldMk cId="830721532" sldId="369"/>
            <ac:grpSpMk id="1092" creationId="{9532F792-A5CA-31A8-76F4-3FF045B8AC60}"/>
          </ac:grpSpMkLst>
        </pc:grpChg>
        <pc:grpChg chg="mod">
          <ac:chgData name="ENEKO LAZPITA SUINAGA" userId="03ca8ae1-9a00-4a22-9561-fb3a3d760218" providerId="ADAL" clId="{D0E6185E-619E-4EB9-90AC-41E0E663FDEE}" dt="2024-11-15T11:54:43.404" v="2645"/>
          <ac:grpSpMkLst>
            <pc:docMk/>
            <pc:sldMk cId="830721532" sldId="369"/>
            <ac:grpSpMk id="1093" creationId="{30ADF689-E0B0-AF83-425B-17B69307A7C5}"/>
          </ac:grpSpMkLst>
        </pc:grpChg>
        <pc:grpChg chg="add mod">
          <ac:chgData name="ENEKO LAZPITA SUINAGA" userId="03ca8ae1-9a00-4a22-9561-fb3a3d760218" providerId="ADAL" clId="{D0E6185E-619E-4EB9-90AC-41E0E663FDEE}" dt="2024-11-15T11:54:46.104" v="2647"/>
          <ac:grpSpMkLst>
            <pc:docMk/>
            <pc:sldMk cId="830721532" sldId="369"/>
            <ac:grpSpMk id="1098" creationId="{CB343738-CDF8-3E25-D3ED-38385A275950}"/>
          </ac:grpSpMkLst>
        </pc:grpChg>
        <pc:grpChg chg="mod">
          <ac:chgData name="ENEKO LAZPITA SUINAGA" userId="03ca8ae1-9a00-4a22-9561-fb3a3d760218" providerId="ADAL" clId="{D0E6185E-619E-4EB9-90AC-41E0E663FDEE}" dt="2024-11-15T11:54:46.104" v="2647"/>
          <ac:grpSpMkLst>
            <pc:docMk/>
            <pc:sldMk cId="830721532" sldId="369"/>
            <ac:grpSpMk id="1099" creationId="{AE70C541-8493-B5CA-4788-51EF6EEBA6A1}"/>
          </ac:grpSpMkLst>
        </pc:grpChg>
        <pc:grpChg chg="add mod">
          <ac:chgData name="ENEKO LAZPITA SUINAGA" userId="03ca8ae1-9a00-4a22-9561-fb3a3d760218" providerId="ADAL" clId="{D0E6185E-619E-4EB9-90AC-41E0E663FDEE}" dt="2024-11-15T11:54:46.104" v="2647"/>
          <ac:grpSpMkLst>
            <pc:docMk/>
            <pc:sldMk cId="830721532" sldId="369"/>
            <ac:grpSpMk id="1105" creationId="{39F4A945-F052-A129-ED9A-C3F0C867E76B}"/>
          </ac:grpSpMkLst>
        </pc:grpChg>
        <pc:grpChg chg="add mod">
          <ac:chgData name="ENEKO LAZPITA SUINAGA" userId="03ca8ae1-9a00-4a22-9561-fb3a3d760218" providerId="ADAL" clId="{D0E6185E-619E-4EB9-90AC-41E0E663FDEE}" dt="2024-11-15T11:54:46.104" v="2647"/>
          <ac:grpSpMkLst>
            <pc:docMk/>
            <pc:sldMk cId="830721532" sldId="369"/>
            <ac:grpSpMk id="1108" creationId="{BA1849AE-A2F5-106A-6356-0C12F66375F7}"/>
          </ac:grpSpMkLst>
        </pc:grpChg>
        <pc:grpChg chg="mod">
          <ac:chgData name="ENEKO LAZPITA SUINAGA" userId="03ca8ae1-9a00-4a22-9561-fb3a3d760218" providerId="ADAL" clId="{D0E6185E-619E-4EB9-90AC-41E0E663FDEE}" dt="2024-11-15T11:54:46.104" v="2647"/>
          <ac:grpSpMkLst>
            <pc:docMk/>
            <pc:sldMk cId="830721532" sldId="369"/>
            <ac:grpSpMk id="1110" creationId="{5D3E8B75-5586-D15D-422B-EC3200B9114C}"/>
          </ac:grpSpMkLst>
        </pc:grpChg>
        <pc:grpChg chg="add mod">
          <ac:chgData name="ENEKO LAZPITA SUINAGA" userId="03ca8ae1-9a00-4a22-9561-fb3a3d760218" providerId="ADAL" clId="{D0E6185E-619E-4EB9-90AC-41E0E663FDEE}" dt="2024-11-15T11:54:46.104" v="2647"/>
          <ac:grpSpMkLst>
            <pc:docMk/>
            <pc:sldMk cId="830721532" sldId="369"/>
            <ac:grpSpMk id="1114" creationId="{D768DB37-90F2-04F6-8B82-0E75AA368A47}"/>
          </ac:grpSpMkLst>
        </pc:grpChg>
        <pc:grpChg chg="mod">
          <ac:chgData name="ENEKO LAZPITA SUINAGA" userId="03ca8ae1-9a00-4a22-9561-fb3a3d760218" providerId="ADAL" clId="{D0E6185E-619E-4EB9-90AC-41E0E663FDEE}" dt="2024-11-15T11:54:46.104" v="2647"/>
          <ac:grpSpMkLst>
            <pc:docMk/>
            <pc:sldMk cId="830721532" sldId="369"/>
            <ac:grpSpMk id="1116" creationId="{3C4B9FFD-C9AC-DB5A-9F55-5741D2ADF27E}"/>
          </ac:grpSpMkLst>
        </pc:grpChg>
        <pc:grpChg chg="add mod">
          <ac:chgData name="ENEKO LAZPITA SUINAGA" userId="03ca8ae1-9a00-4a22-9561-fb3a3d760218" providerId="ADAL" clId="{D0E6185E-619E-4EB9-90AC-41E0E663FDEE}" dt="2024-11-15T11:54:53.460" v="2649" actId="1076"/>
          <ac:grpSpMkLst>
            <pc:docMk/>
            <pc:sldMk cId="830721532" sldId="369"/>
            <ac:grpSpMk id="1158" creationId="{3BD629B7-3F9A-BFF4-C3EF-80EF70D66823}"/>
          </ac:grpSpMkLst>
        </pc:grpChg>
        <pc:grpChg chg="mod">
          <ac:chgData name="ENEKO LAZPITA SUINAGA" userId="03ca8ae1-9a00-4a22-9561-fb3a3d760218" providerId="ADAL" clId="{D0E6185E-619E-4EB9-90AC-41E0E663FDEE}" dt="2024-11-15T11:54:46.104" v="2647"/>
          <ac:grpSpMkLst>
            <pc:docMk/>
            <pc:sldMk cId="830721532" sldId="369"/>
            <ac:grpSpMk id="1160" creationId="{6E3DAE55-6899-FCAE-A3D7-FA58C02DD6B7}"/>
          </ac:grpSpMkLst>
        </pc:grpChg>
        <pc:picChg chg="mod">
          <ac:chgData name="ENEKO LAZPITA SUINAGA" userId="03ca8ae1-9a00-4a22-9561-fb3a3d760218" providerId="ADAL" clId="{D0E6185E-619E-4EB9-90AC-41E0E663FDEE}" dt="2024-11-15T11:54:43.404" v="2645"/>
          <ac:picMkLst>
            <pc:docMk/>
            <pc:sldMk cId="830721532" sldId="369"/>
            <ac:picMk id="1029" creationId="{DDF52B0F-9B35-9F2C-0519-AC25D89F756B}"/>
          </ac:picMkLst>
        </pc:picChg>
        <pc:picChg chg="mod">
          <ac:chgData name="ENEKO LAZPITA SUINAGA" userId="03ca8ae1-9a00-4a22-9561-fb3a3d760218" providerId="ADAL" clId="{D0E6185E-619E-4EB9-90AC-41E0E663FDEE}" dt="2024-11-15T11:54:43.404" v="2645"/>
          <ac:picMkLst>
            <pc:docMk/>
            <pc:sldMk cId="830721532" sldId="369"/>
            <ac:picMk id="1031" creationId="{21CDC78B-209C-4074-D98C-8985E5C589BC}"/>
          </ac:picMkLst>
        </pc:picChg>
        <pc:picChg chg="mod">
          <ac:chgData name="ENEKO LAZPITA SUINAGA" userId="03ca8ae1-9a00-4a22-9561-fb3a3d760218" providerId="ADAL" clId="{D0E6185E-619E-4EB9-90AC-41E0E663FDEE}" dt="2024-11-15T11:54:43.404" v="2645"/>
          <ac:picMkLst>
            <pc:docMk/>
            <pc:sldMk cId="830721532" sldId="369"/>
            <ac:picMk id="1033" creationId="{8136D176-DD84-57D3-106F-0181F1A72EEE}"/>
          </ac:picMkLst>
        </pc:picChg>
        <pc:picChg chg="mod">
          <ac:chgData name="ENEKO LAZPITA SUINAGA" userId="03ca8ae1-9a00-4a22-9561-fb3a3d760218" providerId="ADAL" clId="{D0E6185E-619E-4EB9-90AC-41E0E663FDEE}" dt="2024-11-15T11:54:43.404" v="2645"/>
          <ac:picMkLst>
            <pc:docMk/>
            <pc:sldMk cId="830721532" sldId="369"/>
            <ac:picMk id="1036" creationId="{4F49F41C-DABC-90EF-4F75-3F25FC35A634}"/>
          </ac:picMkLst>
        </pc:picChg>
        <pc:picChg chg="mod">
          <ac:chgData name="ENEKO LAZPITA SUINAGA" userId="03ca8ae1-9a00-4a22-9561-fb3a3d760218" providerId="ADAL" clId="{D0E6185E-619E-4EB9-90AC-41E0E663FDEE}" dt="2024-11-15T11:54:43.404" v="2645"/>
          <ac:picMkLst>
            <pc:docMk/>
            <pc:sldMk cId="830721532" sldId="369"/>
            <ac:picMk id="1039" creationId="{72EFF5CD-A7FF-1179-D45B-EC7DD80E9189}"/>
          </ac:picMkLst>
        </pc:picChg>
        <pc:picChg chg="mod">
          <ac:chgData name="ENEKO LAZPITA SUINAGA" userId="03ca8ae1-9a00-4a22-9561-fb3a3d760218" providerId="ADAL" clId="{D0E6185E-619E-4EB9-90AC-41E0E663FDEE}" dt="2024-11-15T11:54:46.104" v="2647"/>
          <ac:picMkLst>
            <pc:docMk/>
            <pc:sldMk cId="830721532" sldId="369"/>
            <ac:picMk id="1100" creationId="{B1C44695-7AF9-FAB6-A593-9E58B21B0BF7}"/>
          </ac:picMkLst>
        </pc:picChg>
        <pc:picChg chg="mod">
          <ac:chgData name="ENEKO LAZPITA SUINAGA" userId="03ca8ae1-9a00-4a22-9561-fb3a3d760218" providerId="ADAL" clId="{D0E6185E-619E-4EB9-90AC-41E0E663FDEE}" dt="2024-11-15T11:54:46.104" v="2647"/>
          <ac:picMkLst>
            <pc:docMk/>
            <pc:sldMk cId="830721532" sldId="369"/>
            <ac:picMk id="1101" creationId="{EFA02F08-03D6-03DA-FEB5-4656A4C35321}"/>
          </ac:picMkLst>
        </pc:picChg>
        <pc:picChg chg="mod">
          <ac:chgData name="ENEKO LAZPITA SUINAGA" userId="03ca8ae1-9a00-4a22-9561-fb3a3d760218" providerId="ADAL" clId="{D0E6185E-619E-4EB9-90AC-41E0E663FDEE}" dt="2024-11-15T11:54:46.104" v="2647"/>
          <ac:picMkLst>
            <pc:docMk/>
            <pc:sldMk cId="830721532" sldId="369"/>
            <ac:picMk id="1102" creationId="{40F28C7A-A5D3-2679-C378-4C16A0858C5F}"/>
          </ac:picMkLst>
        </pc:picChg>
        <pc:picChg chg="mod">
          <ac:chgData name="ENEKO LAZPITA SUINAGA" userId="03ca8ae1-9a00-4a22-9561-fb3a3d760218" providerId="ADAL" clId="{D0E6185E-619E-4EB9-90AC-41E0E663FDEE}" dt="2024-11-15T11:54:46.104" v="2647"/>
          <ac:picMkLst>
            <pc:docMk/>
            <pc:sldMk cId="830721532" sldId="369"/>
            <ac:picMk id="1104" creationId="{36FBA6A8-B68A-7143-4044-F3A4B0E2FE2D}"/>
          </ac:picMkLst>
        </pc:picChg>
        <pc:picChg chg="mod">
          <ac:chgData name="ENEKO LAZPITA SUINAGA" userId="03ca8ae1-9a00-4a22-9561-fb3a3d760218" providerId="ADAL" clId="{D0E6185E-619E-4EB9-90AC-41E0E663FDEE}" dt="2024-11-15T11:54:46.104" v="2647"/>
          <ac:picMkLst>
            <pc:docMk/>
            <pc:sldMk cId="830721532" sldId="369"/>
            <ac:picMk id="1107" creationId="{32A90214-0E70-F6A6-059E-FB0535EE9B25}"/>
          </ac:picMkLst>
        </pc:picChg>
        <pc:cxnChg chg="mod">
          <ac:chgData name="ENEKO LAZPITA SUINAGA" userId="03ca8ae1-9a00-4a22-9561-fb3a3d760218" providerId="ADAL" clId="{D0E6185E-619E-4EB9-90AC-41E0E663FDEE}" dt="2024-11-15T11:54:45.840" v="2646" actId="478"/>
          <ac:cxnSpMkLst>
            <pc:docMk/>
            <pc:sldMk cId="830721532" sldId="369"/>
            <ac:cxnSpMk id="23" creationId="{50D787EC-47E7-58C6-265A-97047630138E}"/>
          </ac:cxnSpMkLst>
        </pc:cxnChg>
        <pc:cxnChg chg="mod">
          <ac:chgData name="ENEKO LAZPITA SUINAGA" userId="03ca8ae1-9a00-4a22-9561-fb3a3d760218" providerId="ADAL" clId="{D0E6185E-619E-4EB9-90AC-41E0E663FDEE}" dt="2024-11-15T11:54:45.840" v="2646" actId="478"/>
          <ac:cxnSpMkLst>
            <pc:docMk/>
            <pc:sldMk cId="830721532" sldId="369"/>
            <ac:cxnSpMk id="24" creationId="{F6F8D66A-61D5-1EFA-3137-2738EB25C2FB}"/>
          </ac:cxnSpMkLst>
        </pc:cxnChg>
        <pc:cxnChg chg="mod">
          <ac:chgData name="ENEKO LAZPITA SUINAGA" userId="03ca8ae1-9a00-4a22-9561-fb3a3d760218" providerId="ADAL" clId="{D0E6185E-619E-4EB9-90AC-41E0E663FDEE}" dt="2024-11-15T11:54:45.840" v="2646" actId="478"/>
          <ac:cxnSpMkLst>
            <pc:docMk/>
            <pc:sldMk cId="830721532" sldId="369"/>
            <ac:cxnSpMk id="25" creationId="{3AED2B99-1FFA-3BBB-B11F-FBE282D43BD7}"/>
          </ac:cxnSpMkLst>
        </pc:cxnChg>
        <pc:cxnChg chg="mod">
          <ac:chgData name="ENEKO LAZPITA SUINAGA" userId="03ca8ae1-9a00-4a22-9561-fb3a3d760218" providerId="ADAL" clId="{D0E6185E-619E-4EB9-90AC-41E0E663FDEE}" dt="2024-11-15T11:54:45.840" v="2646" actId="478"/>
          <ac:cxnSpMkLst>
            <pc:docMk/>
            <pc:sldMk cId="830721532" sldId="369"/>
            <ac:cxnSpMk id="26" creationId="{83D9E454-AEF4-D739-D430-ED705BFE989D}"/>
          </ac:cxnSpMkLst>
        </pc:cxnChg>
        <pc:cxnChg chg="mod">
          <ac:chgData name="ENEKO LAZPITA SUINAGA" userId="03ca8ae1-9a00-4a22-9561-fb3a3d760218" providerId="ADAL" clId="{D0E6185E-619E-4EB9-90AC-41E0E663FDEE}" dt="2024-11-15T11:54:45.840" v="2646" actId="478"/>
          <ac:cxnSpMkLst>
            <pc:docMk/>
            <pc:sldMk cId="830721532" sldId="369"/>
            <ac:cxnSpMk id="27" creationId="{7873C921-59CE-6D5A-2FE7-D06D08F4C76D}"/>
          </ac:cxnSpMkLst>
        </pc:cxnChg>
        <pc:cxnChg chg="mod">
          <ac:chgData name="ENEKO LAZPITA SUINAGA" userId="03ca8ae1-9a00-4a22-9561-fb3a3d760218" providerId="ADAL" clId="{D0E6185E-619E-4EB9-90AC-41E0E663FDEE}" dt="2024-11-15T11:54:45.840" v="2646" actId="478"/>
          <ac:cxnSpMkLst>
            <pc:docMk/>
            <pc:sldMk cId="830721532" sldId="369"/>
            <ac:cxnSpMk id="28" creationId="{CE22ACF0-3E6F-BCF4-B976-AA56CE26A479}"/>
          </ac:cxnSpMkLst>
        </pc:cxnChg>
        <pc:cxnChg chg="mod">
          <ac:chgData name="ENEKO LAZPITA SUINAGA" userId="03ca8ae1-9a00-4a22-9561-fb3a3d760218" providerId="ADAL" clId="{D0E6185E-619E-4EB9-90AC-41E0E663FDEE}" dt="2024-11-15T11:54:45.840" v="2646" actId="478"/>
          <ac:cxnSpMkLst>
            <pc:docMk/>
            <pc:sldMk cId="830721532" sldId="369"/>
            <ac:cxnSpMk id="29" creationId="{458C25AF-294F-C46D-5A2B-B099B5BCF81A}"/>
          </ac:cxnSpMkLst>
        </pc:cxnChg>
        <pc:cxnChg chg="mod">
          <ac:chgData name="ENEKO LAZPITA SUINAGA" userId="03ca8ae1-9a00-4a22-9561-fb3a3d760218" providerId="ADAL" clId="{D0E6185E-619E-4EB9-90AC-41E0E663FDEE}" dt="2024-11-15T11:54:45.840" v="2646" actId="478"/>
          <ac:cxnSpMkLst>
            <pc:docMk/>
            <pc:sldMk cId="830721532" sldId="369"/>
            <ac:cxnSpMk id="30" creationId="{65E2D9DA-AB75-B3C7-CC8F-F04407EED287}"/>
          </ac:cxnSpMkLst>
        </pc:cxnChg>
        <pc:cxnChg chg="mod">
          <ac:chgData name="ENEKO LAZPITA SUINAGA" userId="03ca8ae1-9a00-4a22-9561-fb3a3d760218" providerId="ADAL" clId="{D0E6185E-619E-4EB9-90AC-41E0E663FDEE}" dt="2024-11-15T11:54:45.840" v="2646" actId="478"/>
          <ac:cxnSpMkLst>
            <pc:docMk/>
            <pc:sldMk cId="830721532" sldId="369"/>
            <ac:cxnSpMk id="36" creationId="{716A949A-33B9-64E9-9BB4-1282348980A0}"/>
          </ac:cxnSpMkLst>
        </pc:cxnChg>
        <pc:cxnChg chg="mod">
          <ac:chgData name="ENEKO LAZPITA SUINAGA" userId="03ca8ae1-9a00-4a22-9561-fb3a3d760218" providerId="ADAL" clId="{D0E6185E-619E-4EB9-90AC-41E0E663FDEE}" dt="2024-11-15T11:54:45.840" v="2646" actId="478"/>
          <ac:cxnSpMkLst>
            <pc:docMk/>
            <pc:sldMk cId="830721532" sldId="369"/>
            <ac:cxnSpMk id="37" creationId="{210DE230-24BE-0AEA-5A1E-1CCB1EA6B353}"/>
          </ac:cxnSpMkLst>
        </pc:cxnChg>
        <pc:cxnChg chg="mod">
          <ac:chgData name="ENEKO LAZPITA SUINAGA" userId="03ca8ae1-9a00-4a22-9561-fb3a3d760218" providerId="ADAL" clId="{D0E6185E-619E-4EB9-90AC-41E0E663FDEE}" dt="2024-11-15T11:54:45.840" v="2646" actId="478"/>
          <ac:cxnSpMkLst>
            <pc:docMk/>
            <pc:sldMk cId="830721532" sldId="369"/>
            <ac:cxnSpMk id="38" creationId="{2BAD629E-BE2C-1828-3F10-BFBB88E5E644}"/>
          </ac:cxnSpMkLst>
        </pc:cxnChg>
        <pc:cxnChg chg="mod">
          <ac:chgData name="ENEKO LAZPITA SUINAGA" userId="03ca8ae1-9a00-4a22-9561-fb3a3d760218" providerId="ADAL" clId="{D0E6185E-619E-4EB9-90AC-41E0E663FDEE}" dt="2024-11-15T11:54:45.840" v="2646" actId="478"/>
          <ac:cxnSpMkLst>
            <pc:docMk/>
            <pc:sldMk cId="830721532" sldId="369"/>
            <ac:cxnSpMk id="39" creationId="{3B2BF25A-C498-C9D3-0996-8F9C250CF86F}"/>
          </ac:cxnSpMkLst>
        </pc:cxnChg>
        <pc:cxnChg chg="mod">
          <ac:chgData name="ENEKO LAZPITA SUINAGA" userId="03ca8ae1-9a00-4a22-9561-fb3a3d760218" providerId="ADAL" clId="{D0E6185E-619E-4EB9-90AC-41E0E663FDEE}" dt="2024-11-15T11:54:45.840" v="2646" actId="478"/>
          <ac:cxnSpMkLst>
            <pc:docMk/>
            <pc:sldMk cId="830721532" sldId="369"/>
            <ac:cxnSpMk id="40" creationId="{1D40CFFB-7821-F783-02A2-D0CC9F9B9DE8}"/>
          </ac:cxnSpMkLst>
        </pc:cxnChg>
        <pc:cxnChg chg="mod">
          <ac:chgData name="ENEKO LAZPITA SUINAGA" userId="03ca8ae1-9a00-4a22-9561-fb3a3d760218" providerId="ADAL" clId="{D0E6185E-619E-4EB9-90AC-41E0E663FDEE}" dt="2024-11-15T11:54:45.840" v="2646" actId="478"/>
          <ac:cxnSpMkLst>
            <pc:docMk/>
            <pc:sldMk cId="830721532" sldId="369"/>
            <ac:cxnSpMk id="41" creationId="{42B64D1C-FC85-4E33-6D5D-8C5ACBF7AE08}"/>
          </ac:cxnSpMkLst>
        </pc:cxnChg>
        <pc:cxnChg chg="mod">
          <ac:chgData name="ENEKO LAZPITA SUINAGA" userId="03ca8ae1-9a00-4a22-9561-fb3a3d760218" providerId="ADAL" clId="{D0E6185E-619E-4EB9-90AC-41E0E663FDEE}" dt="2024-11-15T11:54:45.840" v="2646" actId="478"/>
          <ac:cxnSpMkLst>
            <pc:docMk/>
            <pc:sldMk cId="830721532" sldId="369"/>
            <ac:cxnSpMk id="42" creationId="{15DA4E19-60AC-77B4-69BE-76B2BB7CE093}"/>
          </ac:cxnSpMkLst>
        </pc:cxnChg>
        <pc:cxnChg chg="mod">
          <ac:chgData name="ENEKO LAZPITA SUINAGA" userId="03ca8ae1-9a00-4a22-9561-fb3a3d760218" providerId="ADAL" clId="{D0E6185E-619E-4EB9-90AC-41E0E663FDEE}" dt="2024-11-15T11:54:45.840" v="2646" actId="478"/>
          <ac:cxnSpMkLst>
            <pc:docMk/>
            <pc:sldMk cId="830721532" sldId="369"/>
            <ac:cxnSpMk id="43" creationId="{43B27E5E-AB0A-5BFB-18B3-31C06377FB9D}"/>
          </ac:cxnSpMkLst>
        </pc:cxnChg>
        <pc:cxnChg chg="mod">
          <ac:chgData name="ENEKO LAZPITA SUINAGA" userId="03ca8ae1-9a00-4a22-9561-fb3a3d760218" providerId="ADAL" clId="{D0E6185E-619E-4EB9-90AC-41E0E663FDEE}" dt="2024-11-15T11:54:45.840" v="2646" actId="478"/>
          <ac:cxnSpMkLst>
            <pc:docMk/>
            <pc:sldMk cId="830721532" sldId="369"/>
            <ac:cxnSpMk id="44" creationId="{33D68145-F4BE-E6D7-E7E3-2F64E89F0ECE}"/>
          </ac:cxnSpMkLst>
        </pc:cxnChg>
        <pc:cxnChg chg="mod">
          <ac:chgData name="ENEKO LAZPITA SUINAGA" userId="03ca8ae1-9a00-4a22-9561-fb3a3d760218" providerId="ADAL" clId="{D0E6185E-619E-4EB9-90AC-41E0E663FDEE}" dt="2024-11-15T11:54:45.840" v="2646" actId="478"/>
          <ac:cxnSpMkLst>
            <pc:docMk/>
            <pc:sldMk cId="830721532" sldId="369"/>
            <ac:cxnSpMk id="45" creationId="{8837E06A-8FBF-28BC-3657-C8DB884D3B15}"/>
          </ac:cxnSpMkLst>
        </pc:cxnChg>
        <pc:cxnChg chg="mod">
          <ac:chgData name="ENEKO LAZPITA SUINAGA" userId="03ca8ae1-9a00-4a22-9561-fb3a3d760218" providerId="ADAL" clId="{D0E6185E-619E-4EB9-90AC-41E0E663FDEE}" dt="2024-11-15T11:54:45.840" v="2646" actId="478"/>
          <ac:cxnSpMkLst>
            <pc:docMk/>
            <pc:sldMk cId="830721532" sldId="369"/>
            <ac:cxnSpMk id="46" creationId="{201873CC-77F1-6DB9-3993-E966CBF06777}"/>
          </ac:cxnSpMkLst>
        </pc:cxnChg>
        <pc:cxnChg chg="mod">
          <ac:chgData name="ENEKO LAZPITA SUINAGA" userId="03ca8ae1-9a00-4a22-9561-fb3a3d760218" providerId="ADAL" clId="{D0E6185E-619E-4EB9-90AC-41E0E663FDEE}" dt="2024-11-15T11:54:45.840" v="2646" actId="478"/>
          <ac:cxnSpMkLst>
            <pc:docMk/>
            <pc:sldMk cId="830721532" sldId="369"/>
            <ac:cxnSpMk id="47" creationId="{EB3BBA6F-4EB7-F046-7FF5-463808EE40AA}"/>
          </ac:cxnSpMkLst>
        </pc:cxnChg>
        <pc:cxnChg chg="mod">
          <ac:chgData name="ENEKO LAZPITA SUINAGA" userId="03ca8ae1-9a00-4a22-9561-fb3a3d760218" providerId="ADAL" clId="{D0E6185E-619E-4EB9-90AC-41E0E663FDEE}" dt="2024-11-15T11:54:45.840" v="2646" actId="478"/>
          <ac:cxnSpMkLst>
            <pc:docMk/>
            <pc:sldMk cId="830721532" sldId="369"/>
            <ac:cxnSpMk id="48" creationId="{970D1357-E52E-8242-C567-EC8907F24D2C}"/>
          </ac:cxnSpMkLst>
        </pc:cxnChg>
        <pc:cxnChg chg="mod">
          <ac:chgData name="ENEKO LAZPITA SUINAGA" userId="03ca8ae1-9a00-4a22-9561-fb3a3d760218" providerId="ADAL" clId="{D0E6185E-619E-4EB9-90AC-41E0E663FDEE}" dt="2024-11-15T11:54:45.840" v="2646" actId="478"/>
          <ac:cxnSpMkLst>
            <pc:docMk/>
            <pc:sldMk cId="830721532" sldId="369"/>
            <ac:cxnSpMk id="49" creationId="{C081CFBA-2F77-DC54-62D4-4AD08D2EA92A}"/>
          </ac:cxnSpMkLst>
        </pc:cxnChg>
        <pc:cxnChg chg="mod">
          <ac:chgData name="ENEKO LAZPITA SUINAGA" userId="03ca8ae1-9a00-4a22-9561-fb3a3d760218" providerId="ADAL" clId="{D0E6185E-619E-4EB9-90AC-41E0E663FDEE}" dt="2024-11-15T11:54:45.840" v="2646" actId="478"/>
          <ac:cxnSpMkLst>
            <pc:docMk/>
            <pc:sldMk cId="830721532" sldId="369"/>
            <ac:cxnSpMk id="50" creationId="{7CEAF737-38B2-49E0-E631-809E514AE5B7}"/>
          </ac:cxnSpMkLst>
        </pc:cxnChg>
        <pc:cxnChg chg="mod">
          <ac:chgData name="ENEKO LAZPITA SUINAGA" userId="03ca8ae1-9a00-4a22-9561-fb3a3d760218" providerId="ADAL" clId="{D0E6185E-619E-4EB9-90AC-41E0E663FDEE}" dt="2024-11-15T11:54:45.840" v="2646" actId="478"/>
          <ac:cxnSpMkLst>
            <pc:docMk/>
            <pc:sldMk cId="830721532" sldId="369"/>
            <ac:cxnSpMk id="51" creationId="{BCAC0796-7963-6CF5-834F-2BB863DB730B}"/>
          </ac:cxnSpMkLst>
        </pc:cxnChg>
        <pc:cxnChg chg="mod">
          <ac:chgData name="ENEKO LAZPITA SUINAGA" userId="03ca8ae1-9a00-4a22-9561-fb3a3d760218" providerId="ADAL" clId="{D0E6185E-619E-4EB9-90AC-41E0E663FDEE}" dt="2024-11-15T11:54:45.840" v="2646" actId="478"/>
          <ac:cxnSpMkLst>
            <pc:docMk/>
            <pc:sldMk cId="830721532" sldId="369"/>
            <ac:cxnSpMk id="52" creationId="{F4E2183E-A075-B29B-8832-922837F08E29}"/>
          </ac:cxnSpMkLst>
        </pc:cxnChg>
        <pc:cxnChg chg="mod">
          <ac:chgData name="ENEKO LAZPITA SUINAGA" userId="03ca8ae1-9a00-4a22-9561-fb3a3d760218" providerId="ADAL" clId="{D0E6185E-619E-4EB9-90AC-41E0E663FDEE}" dt="2024-11-15T11:54:45.840" v="2646" actId="478"/>
          <ac:cxnSpMkLst>
            <pc:docMk/>
            <pc:sldMk cId="830721532" sldId="369"/>
            <ac:cxnSpMk id="53" creationId="{6A2381D1-D5C4-1E0F-17D8-991EF4A3ED10}"/>
          </ac:cxnSpMkLst>
        </pc:cxnChg>
        <pc:cxnChg chg="mod">
          <ac:chgData name="ENEKO LAZPITA SUINAGA" userId="03ca8ae1-9a00-4a22-9561-fb3a3d760218" providerId="ADAL" clId="{D0E6185E-619E-4EB9-90AC-41E0E663FDEE}" dt="2024-11-15T11:54:45.840" v="2646" actId="478"/>
          <ac:cxnSpMkLst>
            <pc:docMk/>
            <pc:sldMk cId="830721532" sldId="369"/>
            <ac:cxnSpMk id="54" creationId="{7812BE05-2484-EF58-2CAD-02DD8EF85A12}"/>
          </ac:cxnSpMkLst>
        </pc:cxnChg>
        <pc:cxnChg chg="mod">
          <ac:chgData name="ENEKO LAZPITA SUINAGA" userId="03ca8ae1-9a00-4a22-9561-fb3a3d760218" providerId="ADAL" clId="{D0E6185E-619E-4EB9-90AC-41E0E663FDEE}" dt="2024-11-15T11:54:45.840" v="2646" actId="478"/>
          <ac:cxnSpMkLst>
            <pc:docMk/>
            <pc:sldMk cId="830721532" sldId="369"/>
            <ac:cxnSpMk id="55" creationId="{F6A065DC-54D2-713F-E0B4-4BBA7B956ED5}"/>
          </ac:cxnSpMkLst>
        </pc:cxnChg>
        <pc:cxnChg chg="mod">
          <ac:chgData name="ENEKO LAZPITA SUINAGA" userId="03ca8ae1-9a00-4a22-9561-fb3a3d760218" providerId="ADAL" clId="{D0E6185E-619E-4EB9-90AC-41E0E663FDEE}" dt="2024-11-15T11:54:43.404" v="2645"/>
          <ac:cxnSpMkLst>
            <pc:docMk/>
            <pc:sldMk cId="830721532" sldId="369"/>
            <ac:cxnSpMk id="1044" creationId="{2CABB33F-A744-A236-D1A2-8919D4806C59}"/>
          </ac:cxnSpMkLst>
        </pc:cxnChg>
        <pc:cxnChg chg="mod">
          <ac:chgData name="ENEKO LAZPITA SUINAGA" userId="03ca8ae1-9a00-4a22-9561-fb3a3d760218" providerId="ADAL" clId="{D0E6185E-619E-4EB9-90AC-41E0E663FDEE}" dt="2024-11-15T11:54:43.404" v="2645"/>
          <ac:cxnSpMkLst>
            <pc:docMk/>
            <pc:sldMk cId="830721532" sldId="369"/>
            <ac:cxnSpMk id="1057" creationId="{16D767E1-39C0-DE87-33BB-8577BE913592}"/>
          </ac:cxnSpMkLst>
        </pc:cxnChg>
        <pc:cxnChg chg="mod">
          <ac:chgData name="ENEKO LAZPITA SUINAGA" userId="03ca8ae1-9a00-4a22-9561-fb3a3d760218" providerId="ADAL" clId="{D0E6185E-619E-4EB9-90AC-41E0E663FDEE}" dt="2024-11-15T11:54:43.404" v="2645"/>
          <ac:cxnSpMkLst>
            <pc:docMk/>
            <pc:sldMk cId="830721532" sldId="369"/>
            <ac:cxnSpMk id="1058" creationId="{0C0FB011-81B0-694A-344F-C0204C5B1DE9}"/>
          </ac:cxnSpMkLst>
        </pc:cxnChg>
        <pc:cxnChg chg="mod">
          <ac:chgData name="ENEKO LAZPITA SUINAGA" userId="03ca8ae1-9a00-4a22-9561-fb3a3d760218" providerId="ADAL" clId="{D0E6185E-619E-4EB9-90AC-41E0E663FDEE}" dt="2024-11-15T11:54:43.404" v="2645"/>
          <ac:cxnSpMkLst>
            <pc:docMk/>
            <pc:sldMk cId="830721532" sldId="369"/>
            <ac:cxnSpMk id="1059" creationId="{1F512624-B8C8-7931-8B46-F43F9FCA034E}"/>
          </ac:cxnSpMkLst>
        </pc:cxnChg>
        <pc:cxnChg chg="mod">
          <ac:chgData name="ENEKO LAZPITA SUINAGA" userId="03ca8ae1-9a00-4a22-9561-fb3a3d760218" providerId="ADAL" clId="{D0E6185E-619E-4EB9-90AC-41E0E663FDEE}" dt="2024-11-15T11:54:43.404" v="2645"/>
          <ac:cxnSpMkLst>
            <pc:docMk/>
            <pc:sldMk cId="830721532" sldId="369"/>
            <ac:cxnSpMk id="1060" creationId="{D9BB1B71-E0B5-2193-2E7C-C132328861BB}"/>
          </ac:cxnSpMkLst>
        </pc:cxnChg>
        <pc:cxnChg chg="mod">
          <ac:chgData name="ENEKO LAZPITA SUINAGA" userId="03ca8ae1-9a00-4a22-9561-fb3a3d760218" providerId="ADAL" clId="{D0E6185E-619E-4EB9-90AC-41E0E663FDEE}" dt="2024-11-15T11:54:43.404" v="2645"/>
          <ac:cxnSpMkLst>
            <pc:docMk/>
            <pc:sldMk cId="830721532" sldId="369"/>
            <ac:cxnSpMk id="1061" creationId="{DF434382-FC95-FF11-55B3-5B48E4AB18FD}"/>
          </ac:cxnSpMkLst>
        </pc:cxnChg>
        <pc:cxnChg chg="mod">
          <ac:chgData name="ENEKO LAZPITA SUINAGA" userId="03ca8ae1-9a00-4a22-9561-fb3a3d760218" providerId="ADAL" clId="{D0E6185E-619E-4EB9-90AC-41E0E663FDEE}" dt="2024-11-15T11:54:43.404" v="2645"/>
          <ac:cxnSpMkLst>
            <pc:docMk/>
            <pc:sldMk cId="830721532" sldId="369"/>
            <ac:cxnSpMk id="1062" creationId="{A3BB2B86-79A2-3E33-13FD-B5F497F2EEBB}"/>
          </ac:cxnSpMkLst>
        </pc:cxnChg>
        <pc:cxnChg chg="mod">
          <ac:chgData name="ENEKO LAZPITA SUINAGA" userId="03ca8ae1-9a00-4a22-9561-fb3a3d760218" providerId="ADAL" clId="{D0E6185E-619E-4EB9-90AC-41E0E663FDEE}" dt="2024-11-15T11:54:43.404" v="2645"/>
          <ac:cxnSpMkLst>
            <pc:docMk/>
            <pc:sldMk cId="830721532" sldId="369"/>
            <ac:cxnSpMk id="1063" creationId="{38C07C84-C4D1-B91D-277B-0F96806EE969}"/>
          </ac:cxnSpMkLst>
        </pc:cxnChg>
        <pc:cxnChg chg="mod">
          <ac:chgData name="ENEKO LAZPITA SUINAGA" userId="03ca8ae1-9a00-4a22-9561-fb3a3d760218" providerId="ADAL" clId="{D0E6185E-619E-4EB9-90AC-41E0E663FDEE}" dt="2024-11-15T11:54:43.404" v="2645"/>
          <ac:cxnSpMkLst>
            <pc:docMk/>
            <pc:sldMk cId="830721532" sldId="369"/>
            <ac:cxnSpMk id="1064" creationId="{C4DD00B2-33DD-0200-49AF-5E44CF7C10A4}"/>
          </ac:cxnSpMkLst>
        </pc:cxnChg>
        <pc:cxnChg chg="mod">
          <ac:chgData name="ENEKO LAZPITA SUINAGA" userId="03ca8ae1-9a00-4a22-9561-fb3a3d760218" providerId="ADAL" clId="{D0E6185E-619E-4EB9-90AC-41E0E663FDEE}" dt="2024-11-15T11:54:43.404" v="2645"/>
          <ac:cxnSpMkLst>
            <pc:docMk/>
            <pc:sldMk cId="830721532" sldId="369"/>
            <ac:cxnSpMk id="1070" creationId="{1C249221-6CAF-9816-CE75-5D724FABF978}"/>
          </ac:cxnSpMkLst>
        </pc:cxnChg>
        <pc:cxnChg chg="mod">
          <ac:chgData name="ENEKO LAZPITA SUINAGA" userId="03ca8ae1-9a00-4a22-9561-fb3a3d760218" providerId="ADAL" clId="{D0E6185E-619E-4EB9-90AC-41E0E663FDEE}" dt="2024-11-15T11:54:43.404" v="2645"/>
          <ac:cxnSpMkLst>
            <pc:docMk/>
            <pc:sldMk cId="830721532" sldId="369"/>
            <ac:cxnSpMk id="1071" creationId="{EFFAB8E7-CFC2-3F68-4926-277617789616}"/>
          </ac:cxnSpMkLst>
        </pc:cxnChg>
        <pc:cxnChg chg="mod">
          <ac:chgData name="ENEKO LAZPITA SUINAGA" userId="03ca8ae1-9a00-4a22-9561-fb3a3d760218" providerId="ADAL" clId="{D0E6185E-619E-4EB9-90AC-41E0E663FDEE}" dt="2024-11-15T11:54:43.404" v="2645"/>
          <ac:cxnSpMkLst>
            <pc:docMk/>
            <pc:sldMk cId="830721532" sldId="369"/>
            <ac:cxnSpMk id="1072" creationId="{2F9B22AB-0B7C-B255-D34A-C68599FB800B}"/>
          </ac:cxnSpMkLst>
        </pc:cxnChg>
        <pc:cxnChg chg="mod">
          <ac:chgData name="ENEKO LAZPITA SUINAGA" userId="03ca8ae1-9a00-4a22-9561-fb3a3d760218" providerId="ADAL" clId="{D0E6185E-619E-4EB9-90AC-41E0E663FDEE}" dt="2024-11-15T11:54:43.404" v="2645"/>
          <ac:cxnSpMkLst>
            <pc:docMk/>
            <pc:sldMk cId="830721532" sldId="369"/>
            <ac:cxnSpMk id="1073" creationId="{40C37330-4F84-4C6B-0413-D426C33FAD24}"/>
          </ac:cxnSpMkLst>
        </pc:cxnChg>
        <pc:cxnChg chg="mod">
          <ac:chgData name="ENEKO LAZPITA SUINAGA" userId="03ca8ae1-9a00-4a22-9561-fb3a3d760218" providerId="ADAL" clId="{D0E6185E-619E-4EB9-90AC-41E0E663FDEE}" dt="2024-11-15T11:54:43.404" v="2645"/>
          <ac:cxnSpMkLst>
            <pc:docMk/>
            <pc:sldMk cId="830721532" sldId="369"/>
            <ac:cxnSpMk id="1074" creationId="{11C4A1D9-ECB9-80E2-CACC-0FFDE87C955B}"/>
          </ac:cxnSpMkLst>
        </pc:cxnChg>
        <pc:cxnChg chg="mod">
          <ac:chgData name="ENEKO LAZPITA SUINAGA" userId="03ca8ae1-9a00-4a22-9561-fb3a3d760218" providerId="ADAL" clId="{D0E6185E-619E-4EB9-90AC-41E0E663FDEE}" dt="2024-11-15T11:54:43.404" v="2645"/>
          <ac:cxnSpMkLst>
            <pc:docMk/>
            <pc:sldMk cId="830721532" sldId="369"/>
            <ac:cxnSpMk id="1075" creationId="{BF550FFD-72FD-1C0F-E19B-F6CB909C377B}"/>
          </ac:cxnSpMkLst>
        </pc:cxnChg>
        <pc:cxnChg chg="mod">
          <ac:chgData name="ENEKO LAZPITA SUINAGA" userId="03ca8ae1-9a00-4a22-9561-fb3a3d760218" providerId="ADAL" clId="{D0E6185E-619E-4EB9-90AC-41E0E663FDEE}" dt="2024-11-15T11:54:43.404" v="2645"/>
          <ac:cxnSpMkLst>
            <pc:docMk/>
            <pc:sldMk cId="830721532" sldId="369"/>
            <ac:cxnSpMk id="1076" creationId="{8D5FBA15-B8E4-FF26-9DE7-0533E947939E}"/>
          </ac:cxnSpMkLst>
        </pc:cxnChg>
        <pc:cxnChg chg="mod">
          <ac:chgData name="ENEKO LAZPITA SUINAGA" userId="03ca8ae1-9a00-4a22-9561-fb3a3d760218" providerId="ADAL" clId="{D0E6185E-619E-4EB9-90AC-41E0E663FDEE}" dt="2024-11-15T11:54:43.404" v="2645"/>
          <ac:cxnSpMkLst>
            <pc:docMk/>
            <pc:sldMk cId="830721532" sldId="369"/>
            <ac:cxnSpMk id="1077" creationId="{8B8D357C-B3D7-2EF9-02E6-FBF5313D64A2}"/>
          </ac:cxnSpMkLst>
        </pc:cxnChg>
        <pc:cxnChg chg="mod">
          <ac:chgData name="ENEKO LAZPITA SUINAGA" userId="03ca8ae1-9a00-4a22-9561-fb3a3d760218" providerId="ADAL" clId="{D0E6185E-619E-4EB9-90AC-41E0E663FDEE}" dt="2024-11-15T11:54:43.404" v="2645"/>
          <ac:cxnSpMkLst>
            <pc:docMk/>
            <pc:sldMk cId="830721532" sldId="369"/>
            <ac:cxnSpMk id="1078" creationId="{3C1FFEBB-1CF0-31C3-D43D-C2C27B602D79}"/>
          </ac:cxnSpMkLst>
        </pc:cxnChg>
        <pc:cxnChg chg="mod">
          <ac:chgData name="ENEKO LAZPITA SUINAGA" userId="03ca8ae1-9a00-4a22-9561-fb3a3d760218" providerId="ADAL" clId="{D0E6185E-619E-4EB9-90AC-41E0E663FDEE}" dt="2024-11-15T11:54:43.404" v="2645"/>
          <ac:cxnSpMkLst>
            <pc:docMk/>
            <pc:sldMk cId="830721532" sldId="369"/>
            <ac:cxnSpMk id="1079" creationId="{E15EB179-4189-C0E0-3AD4-14F4C5C6F508}"/>
          </ac:cxnSpMkLst>
        </pc:cxnChg>
        <pc:cxnChg chg="mod">
          <ac:chgData name="ENEKO LAZPITA SUINAGA" userId="03ca8ae1-9a00-4a22-9561-fb3a3d760218" providerId="ADAL" clId="{D0E6185E-619E-4EB9-90AC-41E0E663FDEE}" dt="2024-11-15T11:54:43.404" v="2645"/>
          <ac:cxnSpMkLst>
            <pc:docMk/>
            <pc:sldMk cId="830721532" sldId="369"/>
            <ac:cxnSpMk id="1080" creationId="{C16D8B05-688E-C4FD-541B-BE5FBE5EF0AC}"/>
          </ac:cxnSpMkLst>
        </pc:cxnChg>
        <pc:cxnChg chg="mod">
          <ac:chgData name="ENEKO LAZPITA SUINAGA" userId="03ca8ae1-9a00-4a22-9561-fb3a3d760218" providerId="ADAL" clId="{D0E6185E-619E-4EB9-90AC-41E0E663FDEE}" dt="2024-11-15T11:54:43.404" v="2645"/>
          <ac:cxnSpMkLst>
            <pc:docMk/>
            <pc:sldMk cId="830721532" sldId="369"/>
            <ac:cxnSpMk id="1081" creationId="{8FEA1D39-AFC5-7183-A56C-D9857FDCEC11}"/>
          </ac:cxnSpMkLst>
        </pc:cxnChg>
        <pc:cxnChg chg="mod">
          <ac:chgData name="ENEKO LAZPITA SUINAGA" userId="03ca8ae1-9a00-4a22-9561-fb3a3d760218" providerId="ADAL" clId="{D0E6185E-619E-4EB9-90AC-41E0E663FDEE}" dt="2024-11-15T11:54:43.404" v="2645"/>
          <ac:cxnSpMkLst>
            <pc:docMk/>
            <pc:sldMk cId="830721532" sldId="369"/>
            <ac:cxnSpMk id="1082" creationId="{8C38B0AB-6BF3-5239-BEF6-82BB0B5F9DFD}"/>
          </ac:cxnSpMkLst>
        </pc:cxnChg>
        <pc:cxnChg chg="mod">
          <ac:chgData name="ENEKO LAZPITA SUINAGA" userId="03ca8ae1-9a00-4a22-9561-fb3a3d760218" providerId="ADAL" clId="{D0E6185E-619E-4EB9-90AC-41E0E663FDEE}" dt="2024-11-15T11:54:43.404" v="2645"/>
          <ac:cxnSpMkLst>
            <pc:docMk/>
            <pc:sldMk cId="830721532" sldId="369"/>
            <ac:cxnSpMk id="1083" creationId="{C184DD1C-0F3C-B48F-4DCF-50E8453C336C}"/>
          </ac:cxnSpMkLst>
        </pc:cxnChg>
        <pc:cxnChg chg="mod">
          <ac:chgData name="ENEKO LAZPITA SUINAGA" userId="03ca8ae1-9a00-4a22-9561-fb3a3d760218" providerId="ADAL" clId="{D0E6185E-619E-4EB9-90AC-41E0E663FDEE}" dt="2024-11-15T11:54:43.404" v="2645"/>
          <ac:cxnSpMkLst>
            <pc:docMk/>
            <pc:sldMk cId="830721532" sldId="369"/>
            <ac:cxnSpMk id="1084" creationId="{E0830881-25C1-05EC-5CB0-E00744C6213C}"/>
          </ac:cxnSpMkLst>
        </pc:cxnChg>
        <pc:cxnChg chg="mod">
          <ac:chgData name="ENEKO LAZPITA SUINAGA" userId="03ca8ae1-9a00-4a22-9561-fb3a3d760218" providerId="ADAL" clId="{D0E6185E-619E-4EB9-90AC-41E0E663FDEE}" dt="2024-11-15T11:54:43.404" v="2645"/>
          <ac:cxnSpMkLst>
            <pc:docMk/>
            <pc:sldMk cId="830721532" sldId="369"/>
            <ac:cxnSpMk id="1085" creationId="{2FC63FC6-8E0C-44CA-C73D-D81CB9DD536B}"/>
          </ac:cxnSpMkLst>
        </pc:cxnChg>
        <pc:cxnChg chg="mod">
          <ac:chgData name="ENEKO LAZPITA SUINAGA" userId="03ca8ae1-9a00-4a22-9561-fb3a3d760218" providerId="ADAL" clId="{D0E6185E-619E-4EB9-90AC-41E0E663FDEE}" dt="2024-11-15T11:54:43.404" v="2645"/>
          <ac:cxnSpMkLst>
            <pc:docMk/>
            <pc:sldMk cId="830721532" sldId="369"/>
            <ac:cxnSpMk id="1086" creationId="{2512162F-E8A6-2BF9-6698-CE77F6383587}"/>
          </ac:cxnSpMkLst>
        </pc:cxnChg>
        <pc:cxnChg chg="mod">
          <ac:chgData name="ENEKO LAZPITA SUINAGA" userId="03ca8ae1-9a00-4a22-9561-fb3a3d760218" providerId="ADAL" clId="{D0E6185E-619E-4EB9-90AC-41E0E663FDEE}" dt="2024-11-15T11:54:43.404" v="2645"/>
          <ac:cxnSpMkLst>
            <pc:docMk/>
            <pc:sldMk cId="830721532" sldId="369"/>
            <ac:cxnSpMk id="1087" creationId="{602219A2-AB57-D27F-0A79-8F8F07E33178}"/>
          </ac:cxnSpMkLst>
        </pc:cxnChg>
        <pc:cxnChg chg="mod">
          <ac:chgData name="ENEKO LAZPITA SUINAGA" userId="03ca8ae1-9a00-4a22-9561-fb3a3d760218" providerId="ADAL" clId="{D0E6185E-619E-4EB9-90AC-41E0E663FDEE}" dt="2024-11-15T11:54:43.404" v="2645"/>
          <ac:cxnSpMkLst>
            <pc:docMk/>
            <pc:sldMk cId="830721532" sldId="369"/>
            <ac:cxnSpMk id="1088" creationId="{F34F3987-2165-5D6C-7841-13A9EA741F90}"/>
          </ac:cxnSpMkLst>
        </pc:cxnChg>
        <pc:cxnChg chg="mod">
          <ac:chgData name="ENEKO LAZPITA SUINAGA" userId="03ca8ae1-9a00-4a22-9561-fb3a3d760218" providerId="ADAL" clId="{D0E6185E-619E-4EB9-90AC-41E0E663FDEE}" dt="2024-11-15T11:54:43.404" v="2645"/>
          <ac:cxnSpMkLst>
            <pc:docMk/>
            <pc:sldMk cId="830721532" sldId="369"/>
            <ac:cxnSpMk id="1089" creationId="{03AB0620-CB75-2731-2FC8-A565F8BA90DA}"/>
          </ac:cxnSpMkLst>
        </pc:cxnChg>
        <pc:cxnChg chg="mod">
          <ac:chgData name="ENEKO LAZPITA SUINAGA" userId="03ca8ae1-9a00-4a22-9561-fb3a3d760218" providerId="ADAL" clId="{D0E6185E-619E-4EB9-90AC-41E0E663FDEE}" dt="2024-11-15T11:54:46.104" v="2647"/>
          <ac:cxnSpMkLst>
            <pc:docMk/>
            <pc:sldMk cId="830721532" sldId="369"/>
            <ac:cxnSpMk id="1112" creationId="{5E32996E-6491-B6F8-5ED0-E8BA5B471710}"/>
          </ac:cxnSpMkLst>
        </pc:cxnChg>
        <pc:cxnChg chg="mod">
          <ac:chgData name="ENEKO LAZPITA SUINAGA" userId="03ca8ae1-9a00-4a22-9561-fb3a3d760218" providerId="ADAL" clId="{D0E6185E-619E-4EB9-90AC-41E0E663FDEE}" dt="2024-11-15T11:54:46.104" v="2647"/>
          <ac:cxnSpMkLst>
            <pc:docMk/>
            <pc:sldMk cId="830721532" sldId="369"/>
            <ac:cxnSpMk id="1125" creationId="{46B1B7C2-9A7B-41D0-C136-0E5C71528740}"/>
          </ac:cxnSpMkLst>
        </pc:cxnChg>
        <pc:cxnChg chg="mod">
          <ac:chgData name="ENEKO LAZPITA SUINAGA" userId="03ca8ae1-9a00-4a22-9561-fb3a3d760218" providerId="ADAL" clId="{D0E6185E-619E-4EB9-90AC-41E0E663FDEE}" dt="2024-11-15T11:54:46.104" v="2647"/>
          <ac:cxnSpMkLst>
            <pc:docMk/>
            <pc:sldMk cId="830721532" sldId="369"/>
            <ac:cxnSpMk id="1126" creationId="{EC610562-C4E2-F6D8-346A-4DACA43E9692}"/>
          </ac:cxnSpMkLst>
        </pc:cxnChg>
        <pc:cxnChg chg="mod">
          <ac:chgData name="ENEKO LAZPITA SUINAGA" userId="03ca8ae1-9a00-4a22-9561-fb3a3d760218" providerId="ADAL" clId="{D0E6185E-619E-4EB9-90AC-41E0E663FDEE}" dt="2024-11-15T11:54:46.104" v="2647"/>
          <ac:cxnSpMkLst>
            <pc:docMk/>
            <pc:sldMk cId="830721532" sldId="369"/>
            <ac:cxnSpMk id="1127" creationId="{4DC0D83E-9FFE-2DE4-37EA-AFD89255F884}"/>
          </ac:cxnSpMkLst>
        </pc:cxnChg>
        <pc:cxnChg chg="mod">
          <ac:chgData name="ENEKO LAZPITA SUINAGA" userId="03ca8ae1-9a00-4a22-9561-fb3a3d760218" providerId="ADAL" clId="{D0E6185E-619E-4EB9-90AC-41E0E663FDEE}" dt="2024-11-15T11:54:46.104" v="2647"/>
          <ac:cxnSpMkLst>
            <pc:docMk/>
            <pc:sldMk cId="830721532" sldId="369"/>
            <ac:cxnSpMk id="1128" creationId="{12F2AB7A-158D-2547-E715-11769F337965}"/>
          </ac:cxnSpMkLst>
        </pc:cxnChg>
        <pc:cxnChg chg="mod">
          <ac:chgData name="ENEKO LAZPITA SUINAGA" userId="03ca8ae1-9a00-4a22-9561-fb3a3d760218" providerId="ADAL" clId="{D0E6185E-619E-4EB9-90AC-41E0E663FDEE}" dt="2024-11-15T11:54:46.104" v="2647"/>
          <ac:cxnSpMkLst>
            <pc:docMk/>
            <pc:sldMk cId="830721532" sldId="369"/>
            <ac:cxnSpMk id="1129" creationId="{2F14F66F-75E4-1240-A042-9D82F888AE16}"/>
          </ac:cxnSpMkLst>
        </pc:cxnChg>
        <pc:cxnChg chg="mod">
          <ac:chgData name="ENEKO LAZPITA SUINAGA" userId="03ca8ae1-9a00-4a22-9561-fb3a3d760218" providerId="ADAL" clId="{D0E6185E-619E-4EB9-90AC-41E0E663FDEE}" dt="2024-11-15T11:54:46.104" v="2647"/>
          <ac:cxnSpMkLst>
            <pc:docMk/>
            <pc:sldMk cId="830721532" sldId="369"/>
            <ac:cxnSpMk id="1130" creationId="{FB92CFA1-055A-0F58-F308-EB9290D2B385}"/>
          </ac:cxnSpMkLst>
        </pc:cxnChg>
        <pc:cxnChg chg="mod">
          <ac:chgData name="ENEKO LAZPITA SUINAGA" userId="03ca8ae1-9a00-4a22-9561-fb3a3d760218" providerId="ADAL" clId="{D0E6185E-619E-4EB9-90AC-41E0E663FDEE}" dt="2024-11-15T11:54:46.104" v="2647"/>
          <ac:cxnSpMkLst>
            <pc:docMk/>
            <pc:sldMk cId="830721532" sldId="369"/>
            <ac:cxnSpMk id="1131" creationId="{C002CEC7-4749-AED4-5981-E8B62BCDFE41}"/>
          </ac:cxnSpMkLst>
        </pc:cxnChg>
        <pc:cxnChg chg="mod">
          <ac:chgData name="ENEKO LAZPITA SUINAGA" userId="03ca8ae1-9a00-4a22-9561-fb3a3d760218" providerId="ADAL" clId="{D0E6185E-619E-4EB9-90AC-41E0E663FDEE}" dt="2024-11-15T11:54:46.104" v="2647"/>
          <ac:cxnSpMkLst>
            <pc:docMk/>
            <pc:sldMk cId="830721532" sldId="369"/>
            <ac:cxnSpMk id="1132" creationId="{290326F2-E40E-F9EC-4372-20697574CB7B}"/>
          </ac:cxnSpMkLst>
        </pc:cxnChg>
        <pc:cxnChg chg="mod">
          <ac:chgData name="ENEKO LAZPITA SUINAGA" userId="03ca8ae1-9a00-4a22-9561-fb3a3d760218" providerId="ADAL" clId="{D0E6185E-619E-4EB9-90AC-41E0E663FDEE}" dt="2024-11-15T11:54:46.104" v="2647"/>
          <ac:cxnSpMkLst>
            <pc:docMk/>
            <pc:sldMk cId="830721532" sldId="369"/>
            <ac:cxnSpMk id="1138" creationId="{17DC7982-6A78-9AE5-D72E-5D2F7FA39EB3}"/>
          </ac:cxnSpMkLst>
        </pc:cxnChg>
        <pc:cxnChg chg="mod">
          <ac:chgData name="ENEKO LAZPITA SUINAGA" userId="03ca8ae1-9a00-4a22-9561-fb3a3d760218" providerId="ADAL" clId="{D0E6185E-619E-4EB9-90AC-41E0E663FDEE}" dt="2024-11-15T11:54:46.104" v="2647"/>
          <ac:cxnSpMkLst>
            <pc:docMk/>
            <pc:sldMk cId="830721532" sldId="369"/>
            <ac:cxnSpMk id="1139" creationId="{97700524-9E28-F97A-7080-F7BBED19A302}"/>
          </ac:cxnSpMkLst>
        </pc:cxnChg>
        <pc:cxnChg chg="mod">
          <ac:chgData name="ENEKO LAZPITA SUINAGA" userId="03ca8ae1-9a00-4a22-9561-fb3a3d760218" providerId="ADAL" clId="{D0E6185E-619E-4EB9-90AC-41E0E663FDEE}" dt="2024-11-15T11:54:46.104" v="2647"/>
          <ac:cxnSpMkLst>
            <pc:docMk/>
            <pc:sldMk cId="830721532" sldId="369"/>
            <ac:cxnSpMk id="1140" creationId="{2FA3A972-1A0C-6B6E-7F8C-C820D636A7F1}"/>
          </ac:cxnSpMkLst>
        </pc:cxnChg>
        <pc:cxnChg chg="mod">
          <ac:chgData name="ENEKO LAZPITA SUINAGA" userId="03ca8ae1-9a00-4a22-9561-fb3a3d760218" providerId="ADAL" clId="{D0E6185E-619E-4EB9-90AC-41E0E663FDEE}" dt="2024-11-15T11:54:46.104" v="2647"/>
          <ac:cxnSpMkLst>
            <pc:docMk/>
            <pc:sldMk cId="830721532" sldId="369"/>
            <ac:cxnSpMk id="1141" creationId="{A9472453-641B-8EFE-A986-D9C214A98051}"/>
          </ac:cxnSpMkLst>
        </pc:cxnChg>
        <pc:cxnChg chg="mod">
          <ac:chgData name="ENEKO LAZPITA SUINAGA" userId="03ca8ae1-9a00-4a22-9561-fb3a3d760218" providerId="ADAL" clId="{D0E6185E-619E-4EB9-90AC-41E0E663FDEE}" dt="2024-11-15T11:54:46.104" v="2647"/>
          <ac:cxnSpMkLst>
            <pc:docMk/>
            <pc:sldMk cId="830721532" sldId="369"/>
            <ac:cxnSpMk id="1142" creationId="{3A1A9BF4-B1F1-03BF-2D26-77A2DED730B2}"/>
          </ac:cxnSpMkLst>
        </pc:cxnChg>
        <pc:cxnChg chg="mod">
          <ac:chgData name="ENEKO LAZPITA SUINAGA" userId="03ca8ae1-9a00-4a22-9561-fb3a3d760218" providerId="ADAL" clId="{D0E6185E-619E-4EB9-90AC-41E0E663FDEE}" dt="2024-11-15T11:54:46.104" v="2647"/>
          <ac:cxnSpMkLst>
            <pc:docMk/>
            <pc:sldMk cId="830721532" sldId="369"/>
            <ac:cxnSpMk id="1143" creationId="{B2A9D145-E8D1-FB2D-FC8F-57EFAB1057D3}"/>
          </ac:cxnSpMkLst>
        </pc:cxnChg>
        <pc:cxnChg chg="mod">
          <ac:chgData name="ENEKO LAZPITA SUINAGA" userId="03ca8ae1-9a00-4a22-9561-fb3a3d760218" providerId="ADAL" clId="{D0E6185E-619E-4EB9-90AC-41E0E663FDEE}" dt="2024-11-15T11:54:46.104" v="2647"/>
          <ac:cxnSpMkLst>
            <pc:docMk/>
            <pc:sldMk cId="830721532" sldId="369"/>
            <ac:cxnSpMk id="1144" creationId="{92B8F677-378B-EE49-0C82-4E1D8AAF1DD0}"/>
          </ac:cxnSpMkLst>
        </pc:cxnChg>
        <pc:cxnChg chg="mod">
          <ac:chgData name="ENEKO LAZPITA SUINAGA" userId="03ca8ae1-9a00-4a22-9561-fb3a3d760218" providerId="ADAL" clId="{D0E6185E-619E-4EB9-90AC-41E0E663FDEE}" dt="2024-11-15T11:54:46.104" v="2647"/>
          <ac:cxnSpMkLst>
            <pc:docMk/>
            <pc:sldMk cId="830721532" sldId="369"/>
            <ac:cxnSpMk id="1145" creationId="{5C057D73-1EEC-A223-D24D-8E2131EC296F}"/>
          </ac:cxnSpMkLst>
        </pc:cxnChg>
        <pc:cxnChg chg="mod">
          <ac:chgData name="ENEKO LAZPITA SUINAGA" userId="03ca8ae1-9a00-4a22-9561-fb3a3d760218" providerId="ADAL" clId="{D0E6185E-619E-4EB9-90AC-41E0E663FDEE}" dt="2024-11-15T11:54:46.104" v="2647"/>
          <ac:cxnSpMkLst>
            <pc:docMk/>
            <pc:sldMk cId="830721532" sldId="369"/>
            <ac:cxnSpMk id="1146" creationId="{359D92B2-9DA4-109C-7498-20FB015EF597}"/>
          </ac:cxnSpMkLst>
        </pc:cxnChg>
        <pc:cxnChg chg="mod">
          <ac:chgData name="ENEKO LAZPITA SUINAGA" userId="03ca8ae1-9a00-4a22-9561-fb3a3d760218" providerId="ADAL" clId="{D0E6185E-619E-4EB9-90AC-41E0E663FDEE}" dt="2024-11-15T11:54:46.104" v="2647"/>
          <ac:cxnSpMkLst>
            <pc:docMk/>
            <pc:sldMk cId="830721532" sldId="369"/>
            <ac:cxnSpMk id="1147" creationId="{55495652-C3A9-E01D-54CC-3D44F3ABE78D}"/>
          </ac:cxnSpMkLst>
        </pc:cxnChg>
        <pc:cxnChg chg="mod">
          <ac:chgData name="ENEKO LAZPITA SUINAGA" userId="03ca8ae1-9a00-4a22-9561-fb3a3d760218" providerId="ADAL" clId="{D0E6185E-619E-4EB9-90AC-41E0E663FDEE}" dt="2024-11-15T11:54:46.104" v="2647"/>
          <ac:cxnSpMkLst>
            <pc:docMk/>
            <pc:sldMk cId="830721532" sldId="369"/>
            <ac:cxnSpMk id="1148" creationId="{A876F8AA-1A1D-ABBB-1B43-EA431DBCB509}"/>
          </ac:cxnSpMkLst>
        </pc:cxnChg>
        <pc:cxnChg chg="mod">
          <ac:chgData name="ENEKO LAZPITA SUINAGA" userId="03ca8ae1-9a00-4a22-9561-fb3a3d760218" providerId="ADAL" clId="{D0E6185E-619E-4EB9-90AC-41E0E663FDEE}" dt="2024-11-15T11:54:46.104" v="2647"/>
          <ac:cxnSpMkLst>
            <pc:docMk/>
            <pc:sldMk cId="830721532" sldId="369"/>
            <ac:cxnSpMk id="1149" creationId="{F3F58335-2020-ED07-C03B-EE9ED5B46832}"/>
          </ac:cxnSpMkLst>
        </pc:cxnChg>
        <pc:cxnChg chg="mod">
          <ac:chgData name="ENEKO LAZPITA SUINAGA" userId="03ca8ae1-9a00-4a22-9561-fb3a3d760218" providerId="ADAL" clId="{D0E6185E-619E-4EB9-90AC-41E0E663FDEE}" dt="2024-11-15T11:54:46.104" v="2647"/>
          <ac:cxnSpMkLst>
            <pc:docMk/>
            <pc:sldMk cId="830721532" sldId="369"/>
            <ac:cxnSpMk id="1150" creationId="{904A8683-6872-9151-5B45-FCB0652FD8B3}"/>
          </ac:cxnSpMkLst>
        </pc:cxnChg>
        <pc:cxnChg chg="mod">
          <ac:chgData name="ENEKO LAZPITA SUINAGA" userId="03ca8ae1-9a00-4a22-9561-fb3a3d760218" providerId="ADAL" clId="{D0E6185E-619E-4EB9-90AC-41E0E663FDEE}" dt="2024-11-15T11:54:46.104" v="2647"/>
          <ac:cxnSpMkLst>
            <pc:docMk/>
            <pc:sldMk cId="830721532" sldId="369"/>
            <ac:cxnSpMk id="1151" creationId="{D092A275-3B51-E21C-64E8-D429160B96A3}"/>
          </ac:cxnSpMkLst>
        </pc:cxnChg>
        <pc:cxnChg chg="mod">
          <ac:chgData name="ENEKO LAZPITA SUINAGA" userId="03ca8ae1-9a00-4a22-9561-fb3a3d760218" providerId="ADAL" clId="{D0E6185E-619E-4EB9-90AC-41E0E663FDEE}" dt="2024-11-15T11:54:46.104" v="2647"/>
          <ac:cxnSpMkLst>
            <pc:docMk/>
            <pc:sldMk cId="830721532" sldId="369"/>
            <ac:cxnSpMk id="1152" creationId="{46835996-31E8-9E33-8808-C15BBA7CCCA1}"/>
          </ac:cxnSpMkLst>
        </pc:cxnChg>
        <pc:cxnChg chg="mod">
          <ac:chgData name="ENEKO LAZPITA SUINAGA" userId="03ca8ae1-9a00-4a22-9561-fb3a3d760218" providerId="ADAL" clId="{D0E6185E-619E-4EB9-90AC-41E0E663FDEE}" dt="2024-11-15T11:54:46.104" v="2647"/>
          <ac:cxnSpMkLst>
            <pc:docMk/>
            <pc:sldMk cId="830721532" sldId="369"/>
            <ac:cxnSpMk id="1153" creationId="{1FE3A55B-F181-A0CD-C601-3BDB6B29348A}"/>
          </ac:cxnSpMkLst>
        </pc:cxnChg>
        <pc:cxnChg chg="mod">
          <ac:chgData name="ENEKO LAZPITA SUINAGA" userId="03ca8ae1-9a00-4a22-9561-fb3a3d760218" providerId="ADAL" clId="{D0E6185E-619E-4EB9-90AC-41E0E663FDEE}" dt="2024-11-15T11:54:46.104" v="2647"/>
          <ac:cxnSpMkLst>
            <pc:docMk/>
            <pc:sldMk cId="830721532" sldId="369"/>
            <ac:cxnSpMk id="1154" creationId="{9AC719D1-A6DE-098E-840D-6F4B8DD6E574}"/>
          </ac:cxnSpMkLst>
        </pc:cxnChg>
        <pc:cxnChg chg="mod">
          <ac:chgData name="ENEKO LAZPITA SUINAGA" userId="03ca8ae1-9a00-4a22-9561-fb3a3d760218" providerId="ADAL" clId="{D0E6185E-619E-4EB9-90AC-41E0E663FDEE}" dt="2024-11-15T11:54:46.104" v="2647"/>
          <ac:cxnSpMkLst>
            <pc:docMk/>
            <pc:sldMk cId="830721532" sldId="369"/>
            <ac:cxnSpMk id="1155" creationId="{7112E567-3912-B371-7C10-EC7B0EA10F98}"/>
          </ac:cxnSpMkLst>
        </pc:cxnChg>
        <pc:cxnChg chg="mod">
          <ac:chgData name="ENEKO LAZPITA SUINAGA" userId="03ca8ae1-9a00-4a22-9561-fb3a3d760218" providerId="ADAL" clId="{D0E6185E-619E-4EB9-90AC-41E0E663FDEE}" dt="2024-11-15T11:54:46.104" v="2647"/>
          <ac:cxnSpMkLst>
            <pc:docMk/>
            <pc:sldMk cId="830721532" sldId="369"/>
            <ac:cxnSpMk id="1156" creationId="{D251D81D-88AE-C234-2D52-A2254468ECA1}"/>
          </ac:cxnSpMkLst>
        </pc:cxnChg>
        <pc:cxnChg chg="mod">
          <ac:chgData name="ENEKO LAZPITA SUINAGA" userId="03ca8ae1-9a00-4a22-9561-fb3a3d760218" providerId="ADAL" clId="{D0E6185E-619E-4EB9-90AC-41E0E663FDEE}" dt="2024-11-15T11:54:46.104" v="2647"/>
          <ac:cxnSpMkLst>
            <pc:docMk/>
            <pc:sldMk cId="830721532" sldId="369"/>
            <ac:cxnSpMk id="1157" creationId="{356253EF-8F4A-20A9-FE95-CE65609E0B56}"/>
          </ac:cxnSpMkLst>
        </pc:cxnChg>
      </pc:sldChg>
      <pc:sldChg chg="addSp delSp modSp mod ord">
        <pc:chgData name="ENEKO LAZPITA SUINAGA" userId="03ca8ae1-9a00-4a22-9561-fb3a3d760218" providerId="ADAL" clId="{D0E6185E-619E-4EB9-90AC-41E0E663FDEE}" dt="2024-11-18T14:21:52.161" v="7901" actId="5793"/>
        <pc:sldMkLst>
          <pc:docMk/>
          <pc:sldMk cId="3776626786" sldId="370"/>
        </pc:sldMkLst>
        <pc:spChg chg="del">
          <ac:chgData name="ENEKO LAZPITA SUINAGA" userId="03ca8ae1-9a00-4a22-9561-fb3a3d760218" providerId="ADAL" clId="{D0E6185E-619E-4EB9-90AC-41E0E663FDEE}" dt="2024-11-15T11:47:05.591" v="2562" actId="478"/>
          <ac:spMkLst>
            <pc:docMk/>
            <pc:sldMk cId="3776626786" sldId="370"/>
            <ac:spMk id="2" creationId="{53A128CC-4139-6656-B271-EB9D86F6FFEE}"/>
          </ac:spMkLst>
        </pc:spChg>
        <pc:spChg chg="del">
          <ac:chgData name="ENEKO LAZPITA SUINAGA" userId="03ca8ae1-9a00-4a22-9561-fb3a3d760218" providerId="ADAL" clId="{D0E6185E-619E-4EB9-90AC-41E0E663FDEE}" dt="2024-11-15T11:47:05.591" v="2562" actId="478"/>
          <ac:spMkLst>
            <pc:docMk/>
            <pc:sldMk cId="3776626786" sldId="370"/>
            <ac:spMk id="3" creationId="{FC00EF72-8D59-5CB2-0BD3-97DB3A452117}"/>
          </ac:spMkLst>
        </pc:spChg>
        <pc:spChg chg="mod">
          <ac:chgData name="ENEKO LAZPITA SUINAGA" userId="03ca8ae1-9a00-4a22-9561-fb3a3d760218" providerId="ADAL" clId="{D0E6185E-619E-4EB9-90AC-41E0E663FDEE}" dt="2024-11-18T08:44:04.404" v="6359" actId="20577"/>
          <ac:spMkLst>
            <pc:docMk/>
            <pc:sldMk cId="3776626786" sldId="370"/>
            <ac:spMk id="4" creationId="{C882F241-B638-ED22-88E4-7D91A79DEC1A}"/>
          </ac:spMkLst>
        </pc:spChg>
        <pc:spChg chg="mod">
          <ac:chgData name="ENEKO LAZPITA SUINAGA" userId="03ca8ae1-9a00-4a22-9561-fb3a3d760218" providerId="ADAL" clId="{D0E6185E-619E-4EB9-90AC-41E0E663FDEE}" dt="2024-11-18T14:21:52.161" v="7901" actId="5793"/>
          <ac:spMkLst>
            <pc:docMk/>
            <pc:sldMk cId="3776626786" sldId="370"/>
            <ac:spMk id="5" creationId="{623CE9DD-7924-E685-EA07-C470150CDF7C}"/>
          </ac:spMkLst>
        </pc:spChg>
        <pc:spChg chg="del">
          <ac:chgData name="ENEKO LAZPITA SUINAGA" userId="03ca8ae1-9a00-4a22-9561-fb3a3d760218" providerId="ADAL" clId="{D0E6185E-619E-4EB9-90AC-41E0E663FDEE}" dt="2024-11-15T11:47:05.591" v="2562" actId="478"/>
          <ac:spMkLst>
            <pc:docMk/>
            <pc:sldMk cId="3776626786" sldId="370"/>
            <ac:spMk id="9" creationId="{B524A2BB-612C-4899-5A90-B9687BFE0E23}"/>
          </ac:spMkLst>
        </pc:spChg>
        <pc:spChg chg="mod">
          <ac:chgData name="ENEKO LAZPITA SUINAGA" userId="03ca8ae1-9a00-4a22-9561-fb3a3d760218" providerId="ADAL" clId="{D0E6185E-619E-4EB9-90AC-41E0E663FDEE}" dt="2024-11-15T11:47:07.720" v="2563"/>
          <ac:spMkLst>
            <pc:docMk/>
            <pc:sldMk cId="3776626786" sldId="370"/>
            <ac:spMk id="1043" creationId="{F5765CBD-EB04-8041-9980-DC0C58C7E9E6}"/>
          </ac:spMkLst>
        </pc:spChg>
        <pc:spChg chg="mod">
          <ac:chgData name="ENEKO LAZPITA SUINAGA" userId="03ca8ae1-9a00-4a22-9561-fb3a3d760218" providerId="ADAL" clId="{D0E6185E-619E-4EB9-90AC-41E0E663FDEE}" dt="2024-11-15T11:47:07.720" v="2563"/>
          <ac:spMkLst>
            <pc:docMk/>
            <pc:sldMk cId="3776626786" sldId="370"/>
            <ac:spMk id="1046" creationId="{F4E17366-B678-FBAF-DC16-E1B1A0D237F2}"/>
          </ac:spMkLst>
        </pc:spChg>
        <pc:spChg chg="mod">
          <ac:chgData name="ENEKO LAZPITA SUINAGA" userId="03ca8ae1-9a00-4a22-9561-fb3a3d760218" providerId="ADAL" clId="{D0E6185E-619E-4EB9-90AC-41E0E663FDEE}" dt="2024-11-15T11:47:07.720" v="2563"/>
          <ac:spMkLst>
            <pc:docMk/>
            <pc:sldMk cId="3776626786" sldId="370"/>
            <ac:spMk id="1049" creationId="{4B9EB6D1-D109-0745-5948-B4B24884C11A}"/>
          </ac:spMkLst>
        </pc:spChg>
        <pc:spChg chg="mod">
          <ac:chgData name="ENEKO LAZPITA SUINAGA" userId="03ca8ae1-9a00-4a22-9561-fb3a3d760218" providerId="ADAL" clId="{D0E6185E-619E-4EB9-90AC-41E0E663FDEE}" dt="2024-11-15T11:47:07.720" v="2563"/>
          <ac:spMkLst>
            <pc:docMk/>
            <pc:sldMk cId="3776626786" sldId="370"/>
            <ac:spMk id="1051" creationId="{3A922E84-342A-6A33-4748-77112882757B}"/>
          </ac:spMkLst>
        </pc:spChg>
        <pc:spChg chg="add mod">
          <ac:chgData name="ENEKO LAZPITA SUINAGA" userId="03ca8ae1-9a00-4a22-9561-fb3a3d760218" providerId="ADAL" clId="{D0E6185E-619E-4EB9-90AC-41E0E663FDEE}" dt="2024-11-15T11:47:25.700" v="2564" actId="1076"/>
          <ac:spMkLst>
            <pc:docMk/>
            <pc:sldMk cId="3776626786" sldId="370"/>
            <ac:spMk id="1053" creationId="{87607472-001C-8A39-7F82-8AF5E2DE25FC}"/>
          </ac:spMkLst>
        </pc:spChg>
        <pc:spChg chg="mod">
          <ac:chgData name="ENEKO LAZPITA SUINAGA" userId="03ca8ae1-9a00-4a22-9561-fb3a3d760218" providerId="ADAL" clId="{D0E6185E-619E-4EB9-90AC-41E0E663FDEE}" dt="2024-11-15T11:47:07.720" v="2563"/>
          <ac:spMkLst>
            <pc:docMk/>
            <pc:sldMk cId="3776626786" sldId="370"/>
            <ac:spMk id="1055" creationId="{C44B4B0A-04FD-69DA-DFFC-BBB6F969C2B8}"/>
          </ac:spMkLst>
        </pc:spChg>
        <pc:spChg chg="mod">
          <ac:chgData name="ENEKO LAZPITA SUINAGA" userId="03ca8ae1-9a00-4a22-9561-fb3a3d760218" providerId="ADAL" clId="{D0E6185E-619E-4EB9-90AC-41E0E663FDEE}" dt="2024-11-15T11:47:07.720" v="2563"/>
          <ac:spMkLst>
            <pc:docMk/>
            <pc:sldMk cId="3776626786" sldId="370"/>
            <ac:spMk id="1057" creationId="{B3423226-4285-2B7E-AB70-0DC02D5ADDDE}"/>
          </ac:spMkLst>
        </pc:spChg>
        <pc:spChg chg="mod">
          <ac:chgData name="ENEKO LAZPITA SUINAGA" userId="03ca8ae1-9a00-4a22-9561-fb3a3d760218" providerId="ADAL" clId="{D0E6185E-619E-4EB9-90AC-41E0E663FDEE}" dt="2024-11-15T11:47:07.720" v="2563"/>
          <ac:spMkLst>
            <pc:docMk/>
            <pc:sldMk cId="3776626786" sldId="370"/>
            <ac:spMk id="1058" creationId="{217FBEF6-7BED-DC3E-2F44-4A324A4F6A1F}"/>
          </ac:spMkLst>
        </pc:spChg>
        <pc:spChg chg="mod">
          <ac:chgData name="ENEKO LAZPITA SUINAGA" userId="03ca8ae1-9a00-4a22-9561-fb3a3d760218" providerId="ADAL" clId="{D0E6185E-619E-4EB9-90AC-41E0E663FDEE}" dt="2024-11-15T11:47:07.720" v="2563"/>
          <ac:spMkLst>
            <pc:docMk/>
            <pc:sldMk cId="3776626786" sldId="370"/>
            <ac:spMk id="1059" creationId="{AB69FE13-2812-8CB7-C492-DC00A2545A15}"/>
          </ac:spMkLst>
        </pc:spChg>
        <pc:spChg chg="mod">
          <ac:chgData name="ENEKO LAZPITA SUINAGA" userId="03ca8ae1-9a00-4a22-9561-fb3a3d760218" providerId="ADAL" clId="{D0E6185E-619E-4EB9-90AC-41E0E663FDEE}" dt="2024-11-15T11:47:07.720" v="2563"/>
          <ac:spMkLst>
            <pc:docMk/>
            <pc:sldMk cId="3776626786" sldId="370"/>
            <ac:spMk id="1060" creationId="{6449D432-FD06-F129-1F88-C54F098F6EE8}"/>
          </ac:spMkLst>
        </pc:spChg>
        <pc:spChg chg="mod">
          <ac:chgData name="ENEKO LAZPITA SUINAGA" userId="03ca8ae1-9a00-4a22-9561-fb3a3d760218" providerId="ADAL" clId="{D0E6185E-619E-4EB9-90AC-41E0E663FDEE}" dt="2024-11-15T11:47:07.720" v="2563"/>
          <ac:spMkLst>
            <pc:docMk/>
            <pc:sldMk cId="3776626786" sldId="370"/>
            <ac:spMk id="1061" creationId="{FC512605-E561-4A63-1CBC-6E9A88649C9C}"/>
          </ac:spMkLst>
        </pc:spChg>
        <pc:spChg chg="mod">
          <ac:chgData name="ENEKO LAZPITA SUINAGA" userId="03ca8ae1-9a00-4a22-9561-fb3a3d760218" providerId="ADAL" clId="{D0E6185E-619E-4EB9-90AC-41E0E663FDEE}" dt="2024-11-15T11:47:07.720" v="2563"/>
          <ac:spMkLst>
            <pc:docMk/>
            <pc:sldMk cId="3776626786" sldId="370"/>
            <ac:spMk id="1062" creationId="{17DE27BF-DEAA-568A-C0F4-C808BB0BAF04}"/>
          </ac:spMkLst>
        </pc:spChg>
        <pc:spChg chg="mod">
          <ac:chgData name="ENEKO LAZPITA SUINAGA" userId="03ca8ae1-9a00-4a22-9561-fb3a3d760218" providerId="ADAL" clId="{D0E6185E-619E-4EB9-90AC-41E0E663FDEE}" dt="2024-11-15T11:47:07.720" v="2563"/>
          <ac:spMkLst>
            <pc:docMk/>
            <pc:sldMk cId="3776626786" sldId="370"/>
            <ac:spMk id="1063" creationId="{9734623D-FCCB-D4E0-E977-1E56435CFD58}"/>
          </ac:spMkLst>
        </pc:spChg>
        <pc:spChg chg="mod">
          <ac:chgData name="ENEKO LAZPITA SUINAGA" userId="03ca8ae1-9a00-4a22-9561-fb3a3d760218" providerId="ADAL" clId="{D0E6185E-619E-4EB9-90AC-41E0E663FDEE}" dt="2024-11-15T11:47:07.720" v="2563"/>
          <ac:spMkLst>
            <pc:docMk/>
            <pc:sldMk cId="3776626786" sldId="370"/>
            <ac:spMk id="1064" creationId="{E81A65A5-7B90-BFA5-0BF6-EC9EFDD79505}"/>
          </ac:spMkLst>
        </pc:spChg>
        <pc:spChg chg="mod">
          <ac:chgData name="ENEKO LAZPITA SUINAGA" userId="03ca8ae1-9a00-4a22-9561-fb3a3d760218" providerId="ADAL" clId="{D0E6185E-619E-4EB9-90AC-41E0E663FDEE}" dt="2024-11-15T11:47:07.720" v="2563"/>
          <ac:spMkLst>
            <pc:docMk/>
            <pc:sldMk cId="3776626786" sldId="370"/>
            <ac:spMk id="1073" creationId="{F3DFB808-9439-F251-3755-92B8A24057D3}"/>
          </ac:spMkLst>
        </pc:spChg>
        <pc:spChg chg="mod">
          <ac:chgData name="ENEKO LAZPITA SUINAGA" userId="03ca8ae1-9a00-4a22-9561-fb3a3d760218" providerId="ADAL" clId="{D0E6185E-619E-4EB9-90AC-41E0E663FDEE}" dt="2024-11-15T11:47:07.720" v="2563"/>
          <ac:spMkLst>
            <pc:docMk/>
            <pc:sldMk cId="3776626786" sldId="370"/>
            <ac:spMk id="1074" creationId="{BAB86FB2-D313-AEF6-826F-6C6F1C9C589C}"/>
          </ac:spMkLst>
        </pc:spChg>
        <pc:spChg chg="mod">
          <ac:chgData name="ENEKO LAZPITA SUINAGA" userId="03ca8ae1-9a00-4a22-9561-fb3a3d760218" providerId="ADAL" clId="{D0E6185E-619E-4EB9-90AC-41E0E663FDEE}" dt="2024-11-15T11:47:07.720" v="2563"/>
          <ac:spMkLst>
            <pc:docMk/>
            <pc:sldMk cId="3776626786" sldId="370"/>
            <ac:spMk id="1075" creationId="{650B6C62-CD96-0A6D-6026-DBD8ACB35F61}"/>
          </ac:spMkLst>
        </pc:spChg>
        <pc:spChg chg="mod">
          <ac:chgData name="ENEKO LAZPITA SUINAGA" userId="03ca8ae1-9a00-4a22-9561-fb3a3d760218" providerId="ADAL" clId="{D0E6185E-619E-4EB9-90AC-41E0E663FDEE}" dt="2024-11-15T11:47:07.720" v="2563"/>
          <ac:spMkLst>
            <pc:docMk/>
            <pc:sldMk cId="3776626786" sldId="370"/>
            <ac:spMk id="1076" creationId="{4B677F85-8A1F-9D20-99F2-B898AC4ABB98}"/>
          </ac:spMkLst>
        </pc:spChg>
        <pc:spChg chg="mod">
          <ac:chgData name="ENEKO LAZPITA SUINAGA" userId="03ca8ae1-9a00-4a22-9561-fb3a3d760218" providerId="ADAL" clId="{D0E6185E-619E-4EB9-90AC-41E0E663FDEE}" dt="2024-11-15T11:47:07.720" v="2563"/>
          <ac:spMkLst>
            <pc:docMk/>
            <pc:sldMk cId="3776626786" sldId="370"/>
            <ac:spMk id="1077" creationId="{51249433-EAF6-17A4-ABDC-E4E0C3C8CAA7}"/>
          </ac:spMkLst>
        </pc:spChg>
        <pc:spChg chg="mod">
          <ac:chgData name="ENEKO LAZPITA SUINAGA" userId="03ca8ae1-9a00-4a22-9561-fb3a3d760218" providerId="ADAL" clId="{D0E6185E-619E-4EB9-90AC-41E0E663FDEE}" dt="2024-11-15T11:47:07.720" v="2563"/>
          <ac:spMkLst>
            <pc:docMk/>
            <pc:sldMk cId="3776626786" sldId="370"/>
            <ac:spMk id="1100" creationId="{BAAD02F1-FFF1-7057-A163-299A119289AF}"/>
          </ac:spMkLst>
        </pc:spChg>
        <pc:spChg chg="mod">
          <ac:chgData name="ENEKO LAZPITA SUINAGA" userId="03ca8ae1-9a00-4a22-9561-fb3a3d760218" providerId="ADAL" clId="{D0E6185E-619E-4EB9-90AC-41E0E663FDEE}" dt="2024-11-15T11:47:07.720" v="2563"/>
          <ac:spMkLst>
            <pc:docMk/>
            <pc:sldMk cId="3776626786" sldId="370"/>
            <ac:spMk id="1102" creationId="{95F126A4-64C9-C027-D328-118F26CB6575}"/>
          </ac:spMkLst>
        </pc:spChg>
        <pc:spChg chg="mod">
          <ac:chgData name="ENEKO LAZPITA SUINAGA" userId="03ca8ae1-9a00-4a22-9561-fb3a3d760218" providerId="ADAL" clId="{D0E6185E-619E-4EB9-90AC-41E0E663FDEE}" dt="2024-11-15T11:47:07.720" v="2563"/>
          <ac:spMkLst>
            <pc:docMk/>
            <pc:sldMk cId="3776626786" sldId="370"/>
            <ac:spMk id="1103" creationId="{DB0217AD-8704-12FB-4059-D7C379F3D75A}"/>
          </ac:spMkLst>
        </pc:spChg>
        <pc:spChg chg="mod">
          <ac:chgData name="ENEKO LAZPITA SUINAGA" userId="03ca8ae1-9a00-4a22-9561-fb3a3d760218" providerId="ADAL" clId="{D0E6185E-619E-4EB9-90AC-41E0E663FDEE}" dt="2024-11-15T11:47:07.720" v="2563"/>
          <ac:spMkLst>
            <pc:docMk/>
            <pc:sldMk cId="3776626786" sldId="370"/>
            <ac:spMk id="1104" creationId="{735A6BC2-6F7B-2A9E-E762-1BEAA125F1B9}"/>
          </ac:spMkLst>
        </pc:spChg>
        <pc:spChg chg="mod">
          <ac:chgData name="ENEKO LAZPITA SUINAGA" userId="03ca8ae1-9a00-4a22-9561-fb3a3d760218" providerId="ADAL" clId="{D0E6185E-619E-4EB9-90AC-41E0E663FDEE}" dt="2024-11-15T11:47:07.720" v="2563"/>
          <ac:spMkLst>
            <pc:docMk/>
            <pc:sldMk cId="3776626786" sldId="370"/>
            <ac:spMk id="1105" creationId="{72178178-426C-0C68-9689-557EC68A8839}"/>
          </ac:spMkLst>
        </pc:spChg>
        <pc:spChg chg="mod">
          <ac:chgData name="ENEKO LAZPITA SUINAGA" userId="03ca8ae1-9a00-4a22-9561-fb3a3d760218" providerId="ADAL" clId="{D0E6185E-619E-4EB9-90AC-41E0E663FDEE}" dt="2024-11-15T11:48:22.115" v="2571"/>
          <ac:spMkLst>
            <pc:docMk/>
            <pc:sldMk cId="3776626786" sldId="370"/>
            <ac:spMk id="1111" creationId="{3429E30E-D90A-9161-F92E-52E899349387}"/>
          </ac:spMkLst>
        </pc:spChg>
        <pc:spChg chg="mod">
          <ac:chgData name="ENEKO LAZPITA SUINAGA" userId="03ca8ae1-9a00-4a22-9561-fb3a3d760218" providerId="ADAL" clId="{D0E6185E-619E-4EB9-90AC-41E0E663FDEE}" dt="2024-11-15T11:48:22.115" v="2571"/>
          <ac:spMkLst>
            <pc:docMk/>
            <pc:sldMk cId="3776626786" sldId="370"/>
            <ac:spMk id="1114" creationId="{A00F02C5-569A-CFF7-80E3-DEAFFDC74DA2}"/>
          </ac:spMkLst>
        </pc:spChg>
        <pc:spChg chg="mod">
          <ac:chgData name="ENEKO LAZPITA SUINAGA" userId="03ca8ae1-9a00-4a22-9561-fb3a3d760218" providerId="ADAL" clId="{D0E6185E-619E-4EB9-90AC-41E0E663FDEE}" dt="2024-11-15T11:48:22.115" v="2571"/>
          <ac:spMkLst>
            <pc:docMk/>
            <pc:sldMk cId="3776626786" sldId="370"/>
            <ac:spMk id="1117" creationId="{E934294C-3BAB-9EDE-41F6-B814DEF3B678}"/>
          </ac:spMkLst>
        </pc:spChg>
        <pc:spChg chg="mod">
          <ac:chgData name="ENEKO LAZPITA SUINAGA" userId="03ca8ae1-9a00-4a22-9561-fb3a3d760218" providerId="ADAL" clId="{D0E6185E-619E-4EB9-90AC-41E0E663FDEE}" dt="2024-11-15T11:48:22.115" v="2571"/>
          <ac:spMkLst>
            <pc:docMk/>
            <pc:sldMk cId="3776626786" sldId="370"/>
            <ac:spMk id="1119" creationId="{AC29C1A7-50D0-4927-9036-A54974FE392C}"/>
          </ac:spMkLst>
        </pc:spChg>
        <pc:spChg chg="add mod">
          <ac:chgData name="ENEKO LAZPITA SUINAGA" userId="03ca8ae1-9a00-4a22-9561-fb3a3d760218" providerId="ADAL" clId="{D0E6185E-619E-4EB9-90AC-41E0E663FDEE}" dt="2024-11-15T11:48:22.115" v="2571"/>
          <ac:spMkLst>
            <pc:docMk/>
            <pc:sldMk cId="3776626786" sldId="370"/>
            <ac:spMk id="1121" creationId="{1D5DCA68-B3A6-17BC-AE06-3B19E467F7E6}"/>
          </ac:spMkLst>
        </pc:spChg>
        <pc:spChg chg="mod">
          <ac:chgData name="ENEKO LAZPITA SUINAGA" userId="03ca8ae1-9a00-4a22-9561-fb3a3d760218" providerId="ADAL" clId="{D0E6185E-619E-4EB9-90AC-41E0E663FDEE}" dt="2024-11-15T11:48:22.115" v="2571"/>
          <ac:spMkLst>
            <pc:docMk/>
            <pc:sldMk cId="3776626786" sldId="370"/>
            <ac:spMk id="1123" creationId="{605BA191-744A-B359-501A-849A79A9638A}"/>
          </ac:spMkLst>
        </pc:spChg>
        <pc:spChg chg="mod">
          <ac:chgData name="ENEKO LAZPITA SUINAGA" userId="03ca8ae1-9a00-4a22-9561-fb3a3d760218" providerId="ADAL" clId="{D0E6185E-619E-4EB9-90AC-41E0E663FDEE}" dt="2024-11-15T11:48:22.115" v="2571"/>
          <ac:spMkLst>
            <pc:docMk/>
            <pc:sldMk cId="3776626786" sldId="370"/>
            <ac:spMk id="1125" creationId="{59C14BD2-B2A2-4CF6-401F-E585F5565449}"/>
          </ac:spMkLst>
        </pc:spChg>
        <pc:spChg chg="mod">
          <ac:chgData name="ENEKO LAZPITA SUINAGA" userId="03ca8ae1-9a00-4a22-9561-fb3a3d760218" providerId="ADAL" clId="{D0E6185E-619E-4EB9-90AC-41E0E663FDEE}" dt="2024-11-15T11:48:22.115" v="2571"/>
          <ac:spMkLst>
            <pc:docMk/>
            <pc:sldMk cId="3776626786" sldId="370"/>
            <ac:spMk id="1126" creationId="{9BC0C400-0768-06F7-DCD1-3BA81E73E415}"/>
          </ac:spMkLst>
        </pc:spChg>
        <pc:spChg chg="mod">
          <ac:chgData name="ENEKO LAZPITA SUINAGA" userId="03ca8ae1-9a00-4a22-9561-fb3a3d760218" providerId="ADAL" clId="{D0E6185E-619E-4EB9-90AC-41E0E663FDEE}" dt="2024-11-15T11:48:22.115" v="2571"/>
          <ac:spMkLst>
            <pc:docMk/>
            <pc:sldMk cId="3776626786" sldId="370"/>
            <ac:spMk id="1127" creationId="{FC4A1E7D-0204-F270-440A-AFD368A473FD}"/>
          </ac:spMkLst>
        </pc:spChg>
        <pc:spChg chg="mod">
          <ac:chgData name="ENEKO LAZPITA SUINAGA" userId="03ca8ae1-9a00-4a22-9561-fb3a3d760218" providerId="ADAL" clId="{D0E6185E-619E-4EB9-90AC-41E0E663FDEE}" dt="2024-11-15T11:48:22.115" v="2571"/>
          <ac:spMkLst>
            <pc:docMk/>
            <pc:sldMk cId="3776626786" sldId="370"/>
            <ac:spMk id="1128" creationId="{18C96F64-198F-0F97-9345-A9EFD91C615F}"/>
          </ac:spMkLst>
        </pc:spChg>
        <pc:spChg chg="mod">
          <ac:chgData name="ENEKO LAZPITA SUINAGA" userId="03ca8ae1-9a00-4a22-9561-fb3a3d760218" providerId="ADAL" clId="{D0E6185E-619E-4EB9-90AC-41E0E663FDEE}" dt="2024-11-15T11:48:22.115" v="2571"/>
          <ac:spMkLst>
            <pc:docMk/>
            <pc:sldMk cId="3776626786" sldId="370"/>
            <ac:spMk id="1129" creationId="{3741C606-4E60-EE1D-5C5F-4ECCFAF9D8F5}"/>
          </ac:spMkLst>
        </pc:spChg>
        <pc:spChg chg="mod">
          <ac:chgData name="ENEKO LAZPITA SUINAGA" userId="03ca8ae1-9a00-4a22-9561-fb3a3d760218" providerId="ADAL" clId="{D0E6185E-619E-4EB9-90AC-41E0E663FDEE}" dt="2024-11-15T11:48:22.115" v="2571"/>
          <ac:spMkLst>
            <pc:docMk/>
            <pc:sldMk cId="3776626786" sldId="370"/>
            <ac:spMk id="1130" creationId="{A378C379-0D86-2C8E-F24F-1042C44C1441}"/>
          </ac:spMkLst>
        </pc:spChg>
        <pc:spChg chg="mod">
          <ac:chgData name="ENEKO LAZPITA SUINAGA" userId="03ca8ae1-9a00-4a22-9561-fb3a3d760218" providerId="ADAL" clId="{D0E6185E-619E-4EB9-90AC-41E0E663FDEE}" dt="2024-11-15T11:48:22.115" v="2571"/>
          <ac:spMkLst>
            <pc:docMk/>
            <pc:sldMk cId="3776626786" sldId="370"/>
            <ac:spMk id="1131" creationId="{B69EB828-6338-993D-FA25-98B16D3EE69B}"/>
          </ac:spMkLst>
        </pc:spChg>
        <pc:spChg chg="mod">
          <ac:chgData name="ENEKO LAZPITA SUINAGA" userId="03ca8ae1-9a00-4a22-9561-fb3a3d760218" providerId="ADAL" clId="{D0E6185E-619E-4EB9-90AC-41E0E663FDEE}" dt="2024-11-15T11:48:22.115" v="2571"/>
          <ac:spMkLst>
            <pc:docMk/>
            <pc:sldMk cId="3776626786" sldId="370"/>
            <ac:spMk id="1132" creationId="{0C93CEF3-29FC-C473-DD6E-B1597149D5ED}"/>
          </ac:spMkLst>
        </pc:spChg>
        <pc:spChg chg="mod">
          <ac:chgData name="ENEKO LAZPITA SUINAGA" userId="03ca8ae1-9a00-4a22-9561-fb3a3d760218" providerId="ADAL" clId="{D0E6185E-619E-4EB9-90AC-41E0E663FDEE}" dt="2024-11-15T11:48:22.115" v="2571"/>
          <ac:spMkLst>
            <pc:docMk/>
            <pc:sldMk cId="3776626786" sldId="370"/>
            <ac:spMk id="1141" creationId="{691713AE-589A-7DEA-F2C5-8D85D1F9D977}"/>
          </ac:spMkLst>
        </pc:spChg>
        <pc:spChg chg="mod">
          <ac:chgData name="ENEKO LAZPITA SUINAGA" userId="03ca8ae1-9a00-4a22-9561-fb3a3d760218" providerId="ADAL" clId="{D0E6185E-619E-4EB9-90AC-41E0E663FDEE}" dt="2024-11-15T11:48:22.115" v="2571"/>
          <ac:spMkLst>
            <pc:docMk/>
            <pc:sldMk cId="3776626786" sldId="370"/>
            <ac:spMk id="1142" creationId="{E40DD396-EC60-C993-834F-A05DCFA88343}"/>
          </ac:spMkLst>
        </pc:spChg>
        <pc:spChg chg="mod">
          <ac:chgData name="ENEKO LAZPITA SUINAGA" userId="03ca8ae1-9a00-4a22-9561-fb3a3d760218" providerId="ADAL" clId="{D0E6185E-619E-4EB9-90AC-41E0E663FDEE}" dt="2024-11-15T11:48:22.115" v="2571"/>
          <ac:spMkLst>
            <pc:docMk/>
            <pc:sldMk cId="3776626786" sldId="370"/>
            <ac:spMk id="1143" creationId="{5FFD8E25-D2D6-3D8D-0DC0-66FFA5A03C9A}"/>
          </ac:spMkLst>
        </pc:spChg>
        <pc:spChg chg="mod">
          <ac:chgData name="ENEKO LAZPITA SUINAGA" userId="03ca8ae1-9a00-4a22-9561-fb3a3d760218" providerId="ADAL" clId="{D0E6185E-619E-4EB9-90AC-41E0E663FDEE}" dt="2024-11-15T11:48:22.115" v="2571"/>
          <ac:spMkLst>
            <pc:docMk/>
            <pc:sldMk cId="3776626786" sldId="370"/>
            <ac:spMk id="1144" creationId="{30BCA321-CAF8-2AAC-B1FE-5653A3B9D6ED}"/>
          </ac:spMkLst>
        </pc:spChg>
        <pc:spChg chg="mod">
          <ac:chgData name="ENEKO LAZPITA SUINAGA" userId="03ca8ae1-9a00-4a22-9561-fb3a3d760218" providerId="ADAL" clId="{D0E6185E-619E-4EB9-90AC-41E0E663FDEE}" dt="2024-11-15T11:48:22.115" v="2571"/>
          <ac:spMkLst>
            <pc:docMk/>
            <pc:sldMk cId="3776626786" sldId="370"/>
            <ac:spMk id="1145" creationId="{3FD165E5-EAE1-FF20-3667-54D9CC3FE7EB}"/>
          </ac:spMkLst>
        </pc:spChg>
        <pc:spChg chg="mod">
          <ac:chgData name="ENEKO LAZPITA SUINAGA" userId="03ca8ae1-9a00-4a22-9561-fb3a3d760218" providerId="ADAL" clId="{D0E6185E-619E-4EB9-90AC-41E0E663FDEE}" dt="2024-11-15T11:48:22.115" v="2571"/>
          <ac:spMkLst>
            <pc:docMk/>
            <pc:sldMk cId="3776626786" sldId="370"/>
            <ac:spMk id="1167" creationId="{1B77C87F-D5D4-DF2E-8BE3-E4DF1A946795}"/>
          </ac:spMkLst>
        </pc:spChg>
        <pc:spChg chg="mod">
          <ac:chgData name="ENEKO LAZPITA SUINAGA" userId="03ca8ae1-9a00-4a22-9561-fb3a3d760218" providerId="ADAL" clId="{D0E6185E-619E-4EB9-90AC-41E0E663FDEE}" dt="2024-11-15T11:48:22.115" v="2571"/>
          <ac:spMkLst>
            <pc:docMk/>
            <pc:sldMk cId="3776626786" sldId="370"/>
            <ac:spMk id="1169" creationId="{9E32B528-B6A5-DABE-EAA2-8B8345B3EAD2}"/>
          </ac:spMkLst>
        </pc:spChg>
        <pc:spChg chg="mod">
          <ac:chgData name="ENEKO LAZPITA SUINAGA" userId="03ca8ae1-9a00-4a22-9561-fb3a3d760218" providerId="ADAL" clId="{D0E6185E-619E-4EB9-90AC-41E0E663FDEE}" dt="2024-11-15T11:48:22.115" v="2571"/>
          <ac:spMkLst>
            <pc:docMk/>
            <pc:sldMk cId="3776626786" sldId="370"/>
            <ac:spMk id="1170" creationId="{2AA3751F-9737-7F4E-A2D4-774DB0D9DFEA}"/>
          </ac:spMkLst>
        </pc:spChg>
        <pc:spChg chg="mod">
          <ac:chgData name="ENEKO LAZPITA SUINAGA" userId="03ca8ae1-9a00-4a22-9561-fb3a3d760218" providerId="ADAL" clId="{D0E6185E-619E-4EB9-90AC-41E0E663FDEE}" dt="2024-11-15T11:48:22.115" v="2571"/>
          <ac:spMkLst>
            <pc:docMk/>
            <pc:sldMk cId="3776626786" sldId="370"/>
            <ac:spMk id="1171" creationId="{27232A97-51AE-144C-DD8B-4BB6DA5BBEBB}"/>
          </ac:spMkLst>
        </pc:spChg>
        <pc:spChg chg="mod">
          <ac:chgData name="ENEKO LAZPITA SUINAGA" userId="03ca8ae1-9a00-4a22-9561-fb3a3d760218" providerId="ADAL" clId="{D0E6185E-619E-4EB9-90AC-41E0E663FDEE}" dt="2024-11-15T11:48:22.115" v="2571"/>
          <ac:spMkLst>
            <pc:docMk/>
            <pc:sldMk cId="3776626786" sldId="370"/>
            <ac:spMk id="1172" creationId="{FD8F8DE7-0958-197A-84AA-763F50229B6D}"/>
          </ac:spMkLst>
        </pc:spChg>
        <pc:spChg chg="add mod">
          <ac:chgData name="ENEKO LAZPITA SUINAGA" userId="03ca8ae1-9a00-4a22-9561-fb3a3d760218" providerId="ADAL" clId="{D0E6185E-619E-4EB9-90AC-41E0E663FDEE}" dt="2024-11-15T11:53:01.341" v="2632" actId="20577"/>
          <ac:spMkLst>
            <pc:docMk/>
            <pc:sldMk cId="3776626786" sldId="370"/>
            <ac:spMk id="1173" creationId="{F0FF0709-C808-07CD-7E49-4CBE7C8C5D68}"/>
          </ac:spMkLst>
        </pc:spChg>
        <pc:grpChg chg="del">
          <ac:chgData name="ENEKO LAZPITA SUINAGA" userId="03ca8ae1-9a00-4a22-9561-fb3a3d760218" providerId="ADAL" clId="{D0E6185E-619E-4EB9-90AC-41E0E663FDEE}" dt="2024-11-15T11:47:05.591" v="2562" actId="478"/>
          <ac:grpSpMkLst>
            <pc:docMk/>
            <pc:sldMk cId="3776626786" sldId="370"/>
            <ac:grpSpMk id="7" creationId="{F5167490-8BC3-C1D4-E7C2-E996C7D18251}"/>
          </ac:grpSpMkLst>
        </pc:grpChg>
        <pc:grpChg chg="del">
          <ac:chgData name="ENEKO LAZPITA SUINAGA" userId="03ca8ae1-9a00-4a22-9561-fb3a3d760218" providerId="ADAL" clId="{D0E6185E-619E-4EB9-90AC-41E0E663FDEE}" dt="2024-11-15T11:47:05.591" v="2562" actId="478"/>
          <ac:grpSpMkLst>
            <pc:docMk/>
            <pc:sldMk cId="3776626786" sldId="370"/>
            <ac:grpSpMk id="56" creationId="{8CE53C1D-B8ED-AA73-888E-9556DF47BA9F}"/>
          </ac:grpSpMkLst>
        </pc:grpChg>
        <pc:grpChg chg="del">
          <ac:chgData name="ENEKO LAZPITA SUINAGA" userId="03ca8ae1-9a00-4a22-9561-fb3a3d760218" providerId="ADAL" clId="{D0E6185E-619E-4EB9-90AC-41E0E663FDEE}" dt="2024-11-15T11:47:05.591" v="2562" actId="478"/>
          <ac:grpSpMkLst>
            <pc:docMk/>
            <pc:sldMk cId="3776626786" sldId="370"/>
            <ac:grpSpMk id="1026" creationId="{AB8984BD-43E7-AC2D-0A10-330124F90519}"/>
          </ac:grpSpMkLst>
        </pc:grpChg>
        <pc:grpChg chg="add mod">
          <ac:chgData name="ENEKO LAZPITA SUINAGA" userId="03ca8ae1-9a00-4a22-9561-fb3a3d760218" providerId="ADAL" clId="{D0E6185E-619E-4EB9-90AC-41E0E663FDEE}" dt="2024-11-15T11:47:07.720" v="2563"/>
          <ac:grpSpMkLst>
            <pc:docMk/>
            <pc:sldMk cId="3776626786" sldId="370"/>
            <ac:grpSpMk id="1029" creationId="{9828E27E-837A-6FE0-BCBC-6E22A69E267D}"/>
          </ac:grpSpMkLst>
        </pc:grpChg>
        <pc:grpChg chg="mod">
          <ac:chgData name="ENEKO LAZPITA SUINAGA" userId="03ca8ae1-9a00-4a22-9561-fb3a3d760218" providerId="ADAL" clId="{D0E6185E-619E-4EB9-90AC-41E0E663FDEE}" dt="2024-11-15T11:47:07.720" v="2563"/>
          <ac:grpSpMkLst>
            <pc:docMk/>
            <pc:sldMk cId="3776626786" sldId="370"/>
            <ac:grpSpMk id="1033" creationId="{262A6D46-896C-6529-ED01-90A3F0FB7CA8}"/>
          </ac:grpSpMkLst>
        </pc:grpChg>
        <pc:grpChg chg="add mod">
          <ac:chgData name="ENEKO LAZPITA SUINAGA" userId="03ca8ae1-9a00-4a22-9561-fb3a3d760218" providerId="ADAL" clId="{D0E6185E-619E-4EB9-90AC-41E0E663FDEE}" dt="2024-11-15T11:47:07.720" v="2563"/>
          <ac:grpSpMkLst>
            <pc:docMk/>
            <pc:sldMk cId="3776626786" sldId="370"/>
            <ac:grpSpMk id="1045" creationId="{DCF34358-01EC-A1E0-F2E9-B98F11A9B332}"/>
          </ac:grpSpMkLst>
        </pc:grpChg>
        <pc:grpChg chg="add mod">
          <ac:chgData name="ENEKO LAZPITA SUINAGA" userId="03ca8ae1-9a00-4a22-9561-fb3a3d760218" providerId="ADAL" clId="{D0E6185E-619E-4EB9-90AC-41E0E663FDEE}" dt="2024-11-15T11:47:07.720" v="2563"/>
          <ac:grpSpMkLst>
            <pc:docMk/>
            <pc:sldMk cId="3776626786" sldId="370"/>
            <ac:grpSpMk id="1048" creationId="{B02C75E4-D5B0-DEE8-138D-7F470FCAE09D}"/>
          </ac:grpSpMkLst>
        </pc:grpChg>
        <pc:grpChg chg="mod">
          <ac:chgData name="ENEKO LAZPITA SUINAGA" userId="03ca8ae1-9a00-4a22-9561-fb3a3d760218" providerId="ADAL" clId="{D0E6185E-619E-4EB9-90AC-41E0E663FDEE}" dt="2024-11-15T11:47:07.720" v="2563"/>
          <ac:grpSpMkLst>
            <pc:docMk/>
            <pc:sldMk cId="3776626786" sldId="370"/>
            <ac:grpSpMk id="1050" creationId="{9F307D3C-68C9-7CB1-E5D7-F8C0B70DACFB}"/>
          </ac:grpSpMkLst>
        </pc:grpChg>
        <pc:grpChg chg="add mod">
          <ac:chgData name="ENEKO LAZPITA SUINAGA" userId="03ca8ae1-9a00-4a22-9561-fb3a3d760218" providerId="ADAL" clId="{D0E6185E-619E-4EB9-90AC-41E0E663FDEE}" dt="2024-11-15T11:47:37.789" v="2566" actId="1076"/>
          <ac:grpSpMkLst>
            <pc:docMk/>
            <pc:sldMk cId="3776626786" sldId="370"/>
            <ac:grpSpMk id="1054" creationId="{8402C8FE-C401-F298-7D58-64C90E2BED36}"/>
          </ac:grpSpMkLst>
        </pc:grpChg>
        <pc:grpChg chg="mod">
          <ac:chgData name="ENEKO LAZPITA SUINAGA" userId="03ca8ae1-9a00-4a22-9561-fb3a3d760218" providerId="ADAL" clId="{D0E6185E-619E-4EB9-90AC-41E0E663FDEE}" dt="2024-11-15T11:47:07.720" v="2563"/>
          <ac:grpSpMkLst>
            <pc:docMk/>
            <pc:sldMk cId="3776626786" sldId="370"/>
            <ac:grpSpMk id="1056" creationId="{5FE0507D-A6A2-51D1-B02A-0BE3DD78BB8F}"/>
          </ac:grpSpMkLst>
        </pc:grpChg>
        <pc:grpChg chg="del">
          <ac:chgData name="ENEKO LAZPITA SUINAGA" userId="03ca8ae1-9a00-4a22-9561-fb3a3d760218" providerId="ADAL" clId="{D0E6185E-619E-4EB9-90AC-41E0E663FDEE}" dt="2024-11-15T11:47:05.591" v="2562" actId="478"/>
          <ac:grpSpMkLst>
            <pc:docMk/>
            <pc:sldMk cId="3776626786" sldId="370"/>
            <ac:grpSpMk id="1092" creationId="{B7A1099F-90F6-646A-74B9-1715D42C6B75}"/>
          </ac:grpSpMkLst>
        </pc:grpChg>
        <pc:grpChg chg="add mod">
          <ac:chgData name="ENEKO LAZPITA SUINAGA" userId="03ca8ae1-9a00-4a22-9561-fb3a3d760218" providerId="ADAL" clId="{D0E6185E-619E-4EB9-90AC-41E0E663FDEE}" dt="2024-11-15T11:47:31.980" v="2565" actId="1076"/>
          <ac:grpSpMkLst>
            <pc:docMk/>
            <pc:sldMk cId="3776626786" sldId="370"/>
            <ac:grpSpMk id="1099" creationId="{FECC580B-52DD-E817-70B7-441AD2C5CAA6}"/>
          </ac:grpSpMkLst>
        </pc:grpChg>
        <pc:grpChg chg="mod">
          <ac:chgData name="ENEKO LAZPITA SUINAGA" userId="03ca8ae1-9a00-4a22-9561-fb3a3d760218" providerId="ADAL" clId="{D0E6185E-619E-4EB9-90AC-41E0E663FDEE}" dt="2024-11-15T11:47:07.720" v="2563"/>
          <ac:grpSpMkLst>
            <pc:docMk/>
            <pc:sldMk cId="3776626786" sldId="370"/>
            <ac:grpSpMk id="1101" creationId="{97DB0D33-33B3-A9D2-FBD6-4612ED4BD3BC}"/>
          </ac:grpSpMkLst>
        </pc:grpChg>
        <pc:grpChg chg="add mod">
          <ac:chgData name="ENEKO LAZPITA SUINAGA" userId="03ca8ae1-9a00-4a22-9561-fb3a3d760218" providerId="ADAL" clId="{D0E6185E-619E-4EB9-90AC-41E0E663FDEE}" dt="2024-11-15T11:48:22.115" v="2571"/>
          <ac:grpSpMkLst>
            <pc:docMk/>
            <pc:sldMk cId="3776626786" sldId="370"/>
            <ac:grpSpMk id="1106" creationId="{257156ED-7BE5-C10E-CA0B-FF85926FE892}"/>
          </ac:grpSpMkLst>
        </pc:grpChg>
        <pc:grpChg chg="mod">
          <ac:chgData name="ENEKO LAZPITA SUINAGA" userId="03ca8ae1-9a00-4a22-9561-fb3a3d760218" providerId="ADAL" clId="{D0E6185E-619E-4EB9-90AC-41E0E663FDEE}" dt="2024-11-15T11:48:22.115" v="2571"/>
          <ac:grpSpMkLst>
            <pc:docMk/>
            <pc:sldMk cId="3776626786" sldId="370"/>
            <ac:grpSpMk id="1107" creationId="{B43C87E1-94A6-5E50-80D7-9D7840B0FEE0}"/>
          </ac:grpSpMkLst>
        </pc:grpChg>
        <pc:grpChg chg="add mod">
          <ac:chgData name="ENEKO LAZPITA SUINAGA" userId="03ca8ae1-9a00-4a22-9561-fb3a3d760218" providerId="ADAL" clId="{D0E6185E-619E-4EB9-90AC-41E0E663FDEE}" dt="2024-11-15T11:48:22.115" v="2571"/>
          <ac:grpSpMkLst>
            <pc:docMk/>
            <pc:sldMk cId="3776626786" sldId="370"/>
            <ac:grpSpMk id="1113" creationId="{97FBCE5A-A7C3-D6BE-A9C2-D21B35FC994B}"/>
          </ac:grpSpMkLst>
        </pc:grpChg>
        <pc:grpChg chg="add mod">
          <ac:chgData name="ENEKO LAZPITA SUINAGA" userId="03ca8ae1-9a00-4a22-9561-fb3a3d760218" providerId="ADAL" clId="{D0E6185E-619E-4EB9-90AC-41E0E663FDEE}" dt="2024-11-15T11:48:22.115" v="2571"/>
          <ac:grpSpMkLst>
            <pc:docMk/>
            <pc:sldMk cId="3776626786" sldId="370"/>
            <ac:grpSpMk id="1116" creationId="{4FABD0E7-8642-67FB-71DE-EC0D7B067A63}"/>
          </ac:grpSpMkLst>
        </pc:grpChg>
        <pc:grpChg chg="mod">
          <ac:chgData name="ENEKO LAZPITA SUINAGA" userId="03ca8ae1-9a00-4a22-9561-fb3a3d760218" providerId="ADAL" clId="{D0E6185E-619E-4EB9-90AC-41E0E663FDEE}" dt="2024-11-15T11:48:22.115" v="2571"/>
          <ac:grpSpMkLst>
            <pc:docMk/>
            <pc:sldMk cId="3776626786" sldId="370"/>
            <ac:grpSpMk id="1118" creationId="{8E04FB3C-505A-9EEB-66AC-B476D11CAA8F}"/>
          </ac:grpSpMkLst>
        </pc:grpChg>
        <pc:grpChg chg="add mod">
          <ac:chgData name="ENEKO LAZPITA SUINAGA" userId="03ca8ae1-9a00-4a22-9561-fb3a3d760218" providerId="ADAL" clId="{D0E6185E-619E-4EB9-90AC-41E0E663FDEE}" dt="2024-11-15T11:48:22.115" v="2571"/>
          <ac:grpSpMkLst>
            <pc:docMk/>
            <pc:sldMk cId="3776626786" sldId="370"/>
            <ac:grpSpMk id="1122" creationId="{E0BBA865-7003-B69F-2CF3-671B6A54D44D}"/>
          </ac:grpSpMkLst>
        </pc:grpChg>
        <pc:grpChg chg="mod">
          <ac:chgData name="ENEKO LAZPITA SUINAGA" userId="03ca8ae1-9a00-4a22-9561-fb3a3d760218" providerId="ADAL" clId="{D0E6185E-619E-4EB9-90AC-41E0E663FDEE}" dt="2024-11-15T11:48:22.115" v="2571"/>
          <ac:grpSpMkLst>
            <pc:docMk/>
            <pc:sldMk cId="3776626786" sldId="370"/>
            <ac:grpSpMk id="1124" creationId="{D7DB31AF-FD12-CC91-B43B-2B964DDEA557}"/>
          </ac:grpSpMkLst>
        </pc:grpChg>
        <pc:grpChg chg="add mod">
          <ac:chgData name="ENEKO LAZPITA SUINAGA" userId="03ca8ae1-9a00-4a22-9561-fb3a3d760218" providerId="ADAL" clId="{D0E6185E-619E-4EB9-90AC-41E0E663FDEE}" dt="2024-11-15T11:48:22.115" v="2571"/>
          <ac:grpSpMkLst>
            <pc:docMk/>
            <pc:sldMk cId="3776626786" sldId="370"/>
            <ac:grpSpMk id="1166" creationId="{6B37BCE5-3C3D-2A84-F7B6-0D6779EFCF67}"/>
          </ac:grpSpMkLst>
        </pc:grpChg>
        <pc:grpChg chg="mod">
          <ac:chgData name="ENEKO LAZPITA SUINAGA" userId="03ca8ae1-9a00-4a22-9561-fb3a3d760218" providerId="ADAL" clId="{D0E6185E-619E-4EB9-90AC-41E0E663FDEE}" dt="2024-11-15T11:48:22.115" v="2571"/>
          <ac:grpSpMkLst>
            <pc:docMk/>
            <pc:sldMk cId="3776626786" sldId="370"/>
            <ac:grpSpMk id="1168" creationId="{D07ADDD8-B3AE-C5C2-AA21-05387CCB3C3B}"/>
          </ac:grpSpMkLst>
        </pc:grpChg>
        <pc:picChg chg="add del mod">
          <ac:chgData name="ENEKO LAZPITA SUINAGA" userId="03ca8ae1-9a00-4a22-9561-fb3a3d760218" providerId="ADAL" clId="{D0E6185E-619E-4EB9-90AC-41E0E663FDEE}" dt="2024-11-18T08:47:33.949" v="6426" actId="478"/>
          <ac:picMkLst>
            <pc:docMk/>
            <pc:sldMk cId="3776626786" sldId="370"/>
            <ac:picMk id="15" creationId="{FB0E0769-1147-AA6B-32DE-6CAC583F6A59}"/>
          </ac:picMkLst>
        </pc:picChg>
        <pc:picChg chg="del">
          <ac:chgData name="ENEKO LAZPITA SUINAGA" userId="03ca8ae1-9a00-4a22-9561-fb3a3d760218" providerId="ADAL" clId="{D0E6185E-619E-4EB9-90AC-41E0E663FDEE}" dt="2024-11-15T10:59:49.361" v="1813" actId="478"/>
          <ac:picMkLst>
            <pc:docMk/>
            <pc:sldMk cId="3776626786" sldId="370"/>
            <ac:picMk id="1027" creationId="{CCDF3310-9934-D16B-7494-E9C33CFDD2C1}"/>
          </ac:picMkLst>
        </pc:picChg>
        <pc:picChg chg="del">
          <ac:chgData name="ENEKO LAZPITA SUINAGA" userId="03ca8ae1-9a00-4a22-9561-fb3a3d760218" providerId="ADAL" clId="{D0E6185E-619E-4EB9-90AC-41E0E663FDEE}" dt="2024-11-15T10:59:49.361" v="1813" actId="478"/>
          <ac:picMkLst>
            <pc:docMk/>
            <pc:sldMk cId="3776626786" sldId="370"/>
            <ac:picMk id="1031" creationId="{6D67C02F-40EF-3BE7-7901-BA3B7CFC9F5D}"/>
          </ac:picMkLst>
        </pc:picChg>
        <pc:picChg chg="del">
          <ac:chgData name="ENEKO LAZPITA SUINAGA" userId="03ca8ae1-9a00-4a22-9561-fb3a3d760218" providerId="ADAL" clId="{D0E6185E-619E-4EB9-90AC-41E0E663FDEE}" dt="2024-11-15T10:59:49.361" v="1813" actId="478"/>
          <ac:picMkLst>
            <pc:docMk/>
            <pc:sldMk cId="3776626786" sldId="370"/>
            <ac:picMk id="1035" creationId="{C484CA26-F2C8-C995-0F0B-6A4993722A8D}"/>
          </ac:picMkLst>
        </pc:picChg>
        <pc:picChg chg="del">
          <ac:chgData name="ENEKO LAZPITA SUINAGA" userId="03ca8ae1-9a00-4a22-9561-fb3a3d760218" providerId="ADAL" clId="{D0E6185E-619E-4EB9-90AC-41E0E663FDEE}" dt="2024-11-15T10:59:49.361" v="1813" actId="478"/>
          <ac:picMkLst>
            <pc:docMk/>
            <pc:sldMk cId="3776626786" sldId="370"/>
            <ac:picMk id="1036" creationId="{FF956ECC-6EA0-C9CF-1176-E75DD0A4D0AA}"/>
          </ac:picMkLst>
        </pc:picChg>
        <pc:picChg chg="mod">
          <ac:chgData name="ENEKO LAZPITA SUINAGA" userId="03ca8ae1-9a00-4a22-9561-fb3a3d760218" providerId="ADAL" clId="{D0E6185E-619E-4EB9-90AC-41E0E663FDEE}" dt="2024-11-15T11:47:07.720" v="2563"/>
          <ac:picMkLst>
            <pc:docMk/>
            <pc:sldMk cId="3776626786" sldId="370"/>
            <ac:picMk id="1037" creationId="{DD6A31CB-B12C-4969-F080-528B28908200}"/>
          </ac:picMkLst>
        </pc:picChg>
        <pc:picChg chg="mod">
          <ac:chgData name="ENEKO LAZPITA SUINAGA" userId="03ca8ae1-9a00-4a22-9561-fb3a3d760218" providerId="ADAL" clId="{D0E6185E-619E-4EB9-90AC-41E0E663FDEE}" dt="2024-11-15T11:47:07.720" v="2563"/>
          <ac:picMkLst>
            <pc:docMk/>
            <pc:sldMk cId="3776626786" sldId="370"/>
            <ac:picMk id="1039" creationId="{0A3B9B96-081A-CDF6-84E4-10D513AF1DB8}"/>
          </ac:picMkLst>
        </pc:picChg>
        <pc:picChg chg="mod">
          <ac:chgData name="ENEKO LAZPITA SUINAGA" userId="03ca8ae1-9a00-4a22-9561-fb3a3d760218" providerId="ADAL" clId="{D0E6185E-619E-4EB9-90AC-41E0E663FDEE}" dt="2024-11-15T11:47:07.720" v="2563"/>
          <ac:picMkLst>
            <pc:docMk/>
            <pc:sldMk cId="3776626786" sldId="370"/>
            <ac:picMk id="1042" creationId="{EB61B15D-0FFB-E938-A244-D09F14563E28}"/>
          </ac:picMkLst>
        </pc:picChg>
        <pc:picChg chg="mod">
          <ac:chgData name="ENEKO LAZPITA SUINAGA" userId="03ca8ae1-9a00-4a22-9561-fb3a3d760218" providerId="ADAL" clId="{D0E6185E-619E-4EB9-90AC-41E0E663FDEE}" dt="2024-11-15T11:47:07.720" v="2563"/>
          <ac:picMkLst>
            <pc:docMk/>
            <pc:sldMk cId="3776626786" sldId="370"/>
            <ac:picMk id="1044" creationId="{9BD445D8-6F92-AF65-0949-E5AB68DCCF60}"/>
          </ac:picMkLst>
        </pc:picChg>
        <pc:picChg chg="mod">
          <ac:chgData name="ENEKO LAZPITA SUINAGA" userId="03ca8ae1-9a00-4a22-9561-fb3a3d760218" providerId="ADAL" clId="{D0E6185E-619E-4EB9-90AC-41E0E663FDEE}" dt="2024-11-15T11:47:07.720" v="2563"/>
          <ac:picMkLst>
            <pc:docMk/>
            <pc:sldMk cId="3776626786" sldId="370"/>
            <ac:picMk id="1047" creationId="{006FFDC5-2059-6CC9-AEBA-7E08FF03DE83}"/>
          </ac:picMkLst>
        </pc:picChg>
        <pc:picChg chg="mod">
          <ac:chgData name="ENEKO LAZPITA SUINAGA" userId="03ca8ae1-9a00-4a22-9561-fb3a3d760218" providerId="ADAL" clId="{D0E6185E-619E-4EB9-90AC-41E0E663FDEE}" dt="2024-11-15T11:48:22.115" v="2571"/>
          <ac:picMkLst>
            <pc:docMk/>
            <pc:sldMk cId="3776626786" sldId="370"/>
            <ac:picMk id="1108" creationId="{D6BFE12A-2E87-BBCF-D4A4-00FC9C358371}"/>
          </ac:picMkLst>
        </pc:picChg>
        <pc:picChg chg="mod">
          <ac:chgData name="ENEKO LAZPITA SUINAGA" userId="03ca8ae1-9a00-4a22-9561-fb3a3d760218" providerId="ADAL" clId="{D0E6185E-619E-4EB9-90AC-41E0E663FDEE}" dt="2024-11-15T11:48:22.115" v="2571"/>
          <ac:picMkLst>
            <pc:docMk/>
            <pc:sldMk cId="3776626786" sldId="370"/>
            <ac:picMk id="1109" creationId="{484D4BB9-CA09-7608-4B1E-10C02419E092}"/>
          </ac:picMkLst>
        </pc:picChg>
        <pc:picChg chg="mod">
          <ac:chgData name="ENEKO LAZPITA SUINAGA" userId="03ca8ae1-9a00-4a22-9561-fb3a3d760218" providerId="ADAL" clId="{D0E6185E-619E-4EB9-90AC-41E0E663FDEE}" dt="2024-11-15T11:48:22.115" v="2571"/>
          <ac:picMkLst>
            <pc:docMk/>
            <pc:sldMk cId="3776626786" sldId="370"/>
            <ac:picMk id="1110" creationId="{9DC4136F-473F-6F9D-4134-2435A76057C0}"/>
          </ac:picMkLst>
        </pc:picChg>
        <pc:picChg chg="mod">
          <ac:chgData name="ENEKO LAZPITA SUINAGA" userId="03ca8ae1-9a00-4a22-9561-fb3a3d760218" providerId="ADAL" clId="{D0E6185E-619E-4EB9-90AC-41E0E663FDEE}" dt="2024-11-15T11:48:22.115" v="2571"/>
          <ac:picMkLst>
            <pc:docMk/>
            <pc:sldMk cId="3776626786" sldId="370"/>
            <ac:picMk id="1112" creationId="{9FB29DA8-9BE3-D63D-71C2-4FD6512761E8}"/>
          </ac:picMkLst>
        </pc:picChg>
        <pc:picChg chg="mod">
          <ac:chgData name="ENEKO LAZPITA SUINAGA" userId="03ca8ae1-9a00-4a22-9561-fb3a3d760218" providerId="ADAL" clId="{D0E6185E-619E-4EB9-90AC-41E0E663FDEE}" dt="2024-11-15T11:48:22.115" v="2571"/>
          <ac:picMkLst>
            <pc:docMk/>
            <pc:sldMk cId="3776626786" sldId="370"/>
            <ac:picMk id="1115" creationId="{C01F09D1-025B-E839-9FCA-63F0E2612AA3}"/>
          </ac:picMkLst>
        </pc:picChg>
        <pc:cxnChg chg="mod">
          <ac:chgData name="ENEKO LAZPITA SUINAGA" userId="03ca8ae1-9a00-4a22-9561-fb3a3d760218" providerId="ADAL" clId="{D0E6185E-619E-4EB9-90AC-41E0E663FDEE}" dt="2024-11-15T11:47:05.591" v="2562" actId="478"/>
          <ac:cxnSpMkLst>
            <pc:docMk/>
            <pc:sldMk cId="3776626786" sldId="370"/>
            <ac:cxnSpMk id="23" creationId="{9B34B8B5-4F8D-CD9A-BAFE-87C6E6F6E3FD}"/>
          </ac:cxnSpMkLst>
        </pc:cxnChg>
        <pc:cxnChg chg="mod">
          <ac:chgData name="ENEKO LAZPITA SUINAGA" userId="03ca8ae1-9a00-4a22-9561-fb3a3d760218" providerId="ADAL" clId="{D0E6185E-619E-4EB9-90AC-41E0E663FDEE}" dt="2024-11-15T11:47:05.591" v="2562" actId="478"/>
          <ac:cxnSpMkLst>
            <pc:docMk/>
            <pc:sldMk cId="3776626786" sldId="370"/>
            <ac:cxnSpMk id="24" creationId="{87E4EAAB-D193-55F2-8097-941D659FEE79}"/>
          </ac:cxnSpMkLst>
        </pc:cxnChg>
        <pc:cxnChg chg="mod">
          <ac:chgData name="ENEKO LAZPITA SUINAGA" userId="03ca8ae1-9a00-4a22-9561-fb3a3d760218" providerId="ADAL" clId="{D0E6185E-619E-4EB9-90AC-41E0E663FDEE}" dt="2024-11-15T11:47:05.591" v="2562" actId="478"/>
          <ac:cxnSpMkLst>
            <pc:docMk/>
            <pc:sldMk cId="3776626786" sldId="370"/>
            <ac:cxnSpMk id="25" creationId="{593BA562-4CBB-3E6F-6D82-82899FCF5269}"/>
          </ac:cxnSpMkLst>
        </pc:cxnChg>
        <pc:cxnChg chg="mod">
          <ac:chgData name="ENEKO LAZPITA SUINAGA" userId="03ca8ae1-9a00-4a22-9561-fb3a3d760218" providerId="ADAL" clId="{D0E6185E-619E-4EB9-90AC-41E0E663FDEE}" dt="2024-11-15T11:47:05.591" v="2562" actId="478"/>
          <ac:cxnSpMkLst>
            <pc:docMk/>
            <pc:sldMk cId="3776626786" sldId="370"/>
            <ac:cxnSpMk id="26" creationId="{F73A6329-9B08-995C-3A23-D339D9587144}"/>
          </ac:cxnSpMkLst>
        </pc:cxnChg>
        <pc:cxnChg chg="mod">
          <ac:chgData name="ENEKO LAZPITA SUINAGA" userId="03ca8ae1-9a00-4a22-9561-fb3a3d760218" providerId="ADAL" clId="{D0E6185E-619E-4EB9-90AC-41E0E663FDEE}" dt="2024-11-15T11:47:05.591" v="2562" actId="478"/>
          <ac:cxnSpMkLst>
            <pc:docMk/>
            <pc:sldMk cId="3776626786" sldId="370"/>
            <ac:cxnSpMk id="27" creationId="{CDCC5B73-3909-CE34-925D-6CB7CC27126A}"/>
          </ac:cxnSpMkLst>
        </pc:cxnChg>
        <pc:cxnChg chg="mod">
          <ac:chgData name="ENEKO LAZPITA SUINAGA" userId="03ca8ae1-9a00-4a22-9561-fb3a3d760218" providerId="ADAL" clId="{D0E6185E-619E-4EB9-90AC-41E0E663FDEE}" dt="2024-11-15T11:47:05.591" v="2562" actId="478"/>
          <ac:cxnSpMkLst>
            <pc:docMk/>
            <pc:sldMk cId="3776626786" sldId="370"/>
            <ac:cxnSpMk id="28" creationId="{A8AB8D30-365C-7376-8734-5BC0084C5DFD}"/>
          </ac:cxnSpMkLst>
        </pc:cxnChg>
        <pc:cxnChg chg="mod">
          <ac:chgData name="ENEKO LAZPITA SUINAGA" userId="03ca8ae1-9a00-4a22-9561-fb3a3d760218" providerId="ADAL" clId="{D0E6185E-619E-4EB9-90AC-41E0E663FDEE}" dt="2024-11-15T11:47:05.591" v="2562" actId="478"/>
          <ac:cxnSpMkLst>
            <pc:docMk/>
            <pc:sldMk cId="3776626786" sldId="370"/>
            <ac:cxnSpMk id="29" creationId="{16B2978C-4265-B665-B285-5393FA91D2E6}"/>
          </ac:cxnSpMkLst>
        </pc:cxnChg>
        <pc:cxnChg chg="mod">
          <ac:chgData name="ENEKO LAZPITA SUINAGA" userId="03ca8ae1-9a00-4a22-9561-fb3a3d760218" providerId="ADAL" clId="{D0E6185E-619E-4EB9-90AC-41E0E663FDEE}" dt="2024-11-15T11:47:05.591" v="2562" actId="478"/>
          <ac:cxnSpMkLst>
            <pc:docMk/>
            <pc:sldMk cId="3776626786" sldId="370"/>
            <ac:cxnSpMk id="30" creationId="{66858427-48FE-A4E7-1EA6-30DED2D97BA1}"/>
          </ac:cxnSpMkLst>
        </pc:cxnChg>
        <pc:cxnChg chg="mod">
          <ac:chgData name="ENEKO LAZPITA SUINAGA" userId="03ca8ae1-9a00-4a22-9561-fb3a3d760218" providerId="ADAL" clId="{D0E6185E-619E-4EB9-90AC-41E0E663FDEE}" dt="2024-11-15T11:47:05.591" v="2562" actId="478"/>
          <ac:cxnSpMkLst>
            <pc:docMk/>
            <pc:sldMk cId="3776626786" sldId="370"/>
            <ac:cxnSpMk id="36" creationId="{54899DD1-1C59-5759-ED66-2BFE231DACF6}"/>
          </ac:cxnSpMkLst>
        </pc:cxnChg>
        <pc:cxnChg chg="mod">
          <ac:chgData name="ENEKO LAZPITA SUINAGA" userId="03ca8ae1-9a00-4a22-9561-fb3a3d760218" providerId="ADAL" clId="{D0E6185E-619E-4EB9-90AC-41E0E663FDEE}" dt="2024-11-15T11:47:05.591" v="2562" actId="478"/>
          <ac:cxnSpMkLst>
            <pc:docMk/>
            <pc:sldMk cId="3776626786" sldId="370"/>
            <ac:cxnSpMk id="37" creationId="{0E1459D9-B848-310B-DB7C-217B64FD00F8}"/>
          </ac:cxnSpMkLst>
        </pc:cxnChg>
        <pc:cxnChg chg="mod">
          <ac:chgData name="ENEKO LAZPITA SUINAGA" userId="03ca8ae1-9a00-4a22-9561-fb3a3d760218" providerId="ADAL" clId="{D0E6185E-619E-4EB9-90AC-41E0E663FDEE}" dt="2024-11-15T11:47:05.591" v="2562" actId="478"/>
          <ac:cxnSpMkLst>
            <pc:docMk/>
            <pc:sldMk cId="3776626786" sldId="370"/>
            <ac:cxnSpMk id="38" creationId="{0549A42C-50F2-E4C2-655A-F4603E428A49}"/>
          </ac:cxnSpMkLst>
        </pc:cxnChg>
        <pc:cxnChg chg="mod">
          <ac:chgData name="ENEKO LAZPITA SUINAGA" userId="03ca8ae1-9a00-4a22-9561-fb3a3d760218" providerId="ADAL" clId="{D0E6185E-619E-4EB9-90AC-41E0E663FDEE}" dt="2024-11-15T11:47:05.591" v="2562" actId="478"/>
          <ac:cxnSpMkLst>
            <pc:docMk/>
            <pc:sldMk cId="3776626786" sldId="370"/>
            <ac:cxnSpMk id="39" creationId="{B77E4D6A-5082-BF79-10E6-F3DF471ADD10}"/>
          </ac:cxnSpMkLst>
        </pc:cxnChg>
        <pc:cxnChg chg="mod">
          <ac:chgData name="ENEKO LAZPITA SUINAGA" userId="03ca8ae1-9a00-4a22-9561-fb3a3d760218" providerId="ADAL" clId="{D0E6185E-619E-4EB9-90AC-41E0E663FDEE}" dt="2024-11-15T11:47:05.591" v="2562" actId="478"/>
          <ac:cxnSpMkLst>
            <pc:docMk/>
            <pc:sldMk cId="3776626786" sldId="370"/>
            <ac:cxnSpMk id="40" creationId="{4977AEE8-A6B8-34FF-3CBA-A71625FFF734}"/>
          </ac:cxnSpMkLst>
        </pc:cxnChg>
        <pc:cxnChg chg="mod">
          <ac:chgData name="ENEKO LAZPITA SUINAGA" userId="03ca8ae1-9a00-4a22-9561-fb3a3d760218" providerId="ADAL" clId="{D0E6185E-619E-4EB9-90AC-41E0E663FDEE}" dt="2024-11-15T11:47:05.591" v="2562" actId="478"/>
          <ac:cxnSpMkLst>
            <pc:docMk/>
            <pc:sldMk cId="3776626786" sldId="370"/>
            <ac:cxnSpMk id="41" creationId="{C16FBF34-683B-9DC6-EF66-9A4A954FF914}"/>
          </ac:cxnSpMkLst>
        </pc:cxnChg>
        <pc:cxnChg chg="mod">
          <ac:chgData name="ENEKO LAZPITA SUINAGA" userId="03ca8ae1-9a00-4a22-9561-fb3a3d760218" providerId="ADAL" clId="{D0E6185E-619E-4EB9-90AC-41E0E663FDEE}" dt="2024-11-15T11:47:05.591" v="2562" actId="478"/>
          <ac:cxnSpMkLst>
            <pc:docMk/>
            <pc:sldMk cId="3776626786" sldId="370"/>
            <ac:cxnSpMk id="42" creationId="{04D157C0-37A4-254C-5A33-C3072B00A5A8}"/>
          </ac:cxnSpMkLst>
        </pc:cxnChg>
        <pc:cxnChg chg="mod">
          <ac:chgData name="ENEKO LAZPITA SUINAGA" userId="03ca8ae1-9a00-4a22-9561-fb3a3d760218" providerId="ADAL" clId="{D0E6185E-619E-4EB9-90AC-41E0E663FDEE}" dt="2024-11-15T11:47:05.591" v="2562" actId="478"/>
          <ac:cxnSpMkLst>
            <pc:docMk/>
            <pc:sldMk cId="3776626786" sldId="370"/>
            <ac:cxnSpMk id="43" creationId="{4CC6C966-F30C-F2F9-D716-E04E47D3F73A}"/>
          </ac:cxnSpMkLst>
        </pc:cxnChg>
        <pc:cxnChg chg="mod">
          <ac:chgData name="ENEKO LAZPITA SUINAGA" userId="03ca8ae1-9a00-4a22-9561-fb3a3d760218" providerId="ADAL" clId="{D0E6185E-619E-4EB9-90AC-41E0E663FDEE}" dt="2024-11-15T11:47:05.591" v="2562" actId="478"/>
          <ac:cxnSpMkLst>
            <pc:docMk/>
            <pc:sldMk cId="3776626786" sldId="370"/>
            <ac:cxnSpMk id="44" creationId="{82ADB748-C0BD-DF74-46F4-DC72DE8260D1}"/>
          </ac:cxnSpMkLst>
        </pc:cxnChg>
        <pc:cxnChg chg="mod">
          <ac:chgData name="ENEKO LAZPITA SUINAGA" userId="03ca8ae1-9a00-4a22-9561-fb3a3d760218" providerId="ADAL" clId="{D0E6185E-619E-4EB9-90AC-41E0E663FDEE}" dt="2024-11-15T11:47:05.591" v="2562" actId="478"/>
          <ac:cxnSpMkLst>
            <pc:docMk/>
            <pc:sldMk cId="3776626786" sldId="370"/>
            <ac:cxnSpMk id="45" creationId="{501741E7-6E69-E20C-BC0A-8743C236ADD0}"/>
          </ac:cxnSpMkLst>
        </pc:cxnChg>
        <pc:cxnChg chg="mod">
          <ac:chgData name="ENEKO LAZPITA SUINAGA" userId="03ca8ae1-9a00-4a22-9561-fb3a3d760218" providerId="ADAL" clId="{D0E6185E-619E-4EB9-90AC-41E0E663FDEE}" dt="2024-11-15T11:47:05.591" v="2562" actId="478"/>
          <ac:cxnSpMkLst>
            <pc:docMk/>
            <pc:sldMk cId="3776626786" sldId="370"/>
            <ac:cxnSpMk id="46" creationId="{BCC1B0F0-6DAA-0C21-BDF1-66CE208CB6DA}"/>
          </ac:cxnSpMkLst>
        </pc:cxnChg>
        <pc:cxnChg chg="mod">
          <ac:chgData name="ENEKO LAZPITA SUINAGA" userId="03ca8ae1-9a00-4a22-9561-fb3a3d760218" providerId="ADAL" clId="{D0E6185E-619E-4EB9-90AC-41E0E663FDEE}" dt="2024-11-15T11:47:05.591" v="2562" actId="478"/>
          <ac:cxnSpMkLst>
            <pc:docMk/>
            <pc:sldMk cId="3776626786" sldId="370"/>
            <ac:cxnSpMk id="47" creationId="{1B0B218F-532D-28D4-8ADD-F3CA2F44CC0A}"/>
          </ac:cxnSpMkLst>
        </pc:cxnChg>
        <pc:cxnChg chg="mod">
          <ac:chgData name="ENEKO LAZPITA SUINAGA" userId="03ca8ae1-9a00-4a22-9561-fb3a3d760218" providerId="ADAL" clId="{D0E6185E-619E-4EB9-90AC-41E0E663FDEE}" dt="2024-11-15T11:47:05.591" v="2562" actId="478"/>
          <ac:cxnSpMkLst>
            <pc:docMk/>
            <pc:sldMk cId="3776626786" sldId="370"/>
            <ac:cxnSpMk id="48" creationId="{940C16C0-E784-836C-D664-BF810B38798F}"/>
          </ac:cxnSpMkLst>
        </pc:cxnChg>
        <pc:cxnChg chg="mod">
          <ac:chgData name="ENEKO LAZPITA SUINAGA" userId="03ca8ae1-9a00-4a22-9561-fb3a3d760218" providerId="ADAL" clId="{D0E6185E-619E-4EB9-90AC-41E0E663FDEE}" dt="2024-11-15T11:47:05.591" v="2562" actId="478"/>
          <ac:cxnSpMkLst>
            <pc:docMk/>
            <pc:sldMk cId="3776626786" sldId="370"/>
            <ac:cxnSpMk id="49" creationId="{C3252332-9D93-8F0A-ACEB-3DA2ABCDFA15}"/>
          </ac:cxnSpMkLst>
        </pc:cxnChg>
        <pc:cxnChg chg="mod">
          <ac:chgData name="ENEKO LAZPITA SUINAGA" userId="03ca8ae1-9a00-4a22-9561-fb3a3d760218" providerId="ADAL" clId="{D0E6185E-619E-4EB9-90AC-41E0E663FDEE}" dt="2024-11-15T11:47:05.591" v="2562" actId="478"/>
          <ac:cxnSpMkLst>
            <pc:docMk/>
            <pc:sldMk cId="3776626786" sldId="370"/>
            <ac:cxnSpMk id="50" creationId="{E38E9DCA-2362-DFF9-C1CD-4424E2AA857F}"/>
          </ac:cxnSpMkLst>
        </pc:cxnChg>
        <pc:cxnChg chg="mod">
          <ac:chgData name="ENEKO LAZPITA SUINAGA" userId="03ca8ae1-9a00-4a22-9561-fb3a3d760218" providerId="ADAL" clId="{D0E6185E-619E-4EB9-90AC-41E0E663FDEE}" dt="2024-11-15T11:47:05.591" v="2562" actId="478"/>
          <ac:cxnSpMkLst>
            <pc:docMk/>
            <pc:sldMk cId="3776626786" sldId="370"/>
            <ac:cxnSpMk id="51" creationId="{FBE65E57-A295-BF5A-7BFD-AA503DD6793D}"/>
          </ac:cxnSpMkLst>
        </pc:cxnChg>
        <pc:cxnChg chg="mod">
          <ac:chgData name="ENEKO LAZPITA SUINAGA" userId="03ca8ae1-9a00-4a22-9561-fb3a3d760218" providerId="ADAL" clId="{D0E6185E-619E-4EB9-90AC-41E0E663FDEE}" dt="2024-11-15T11:47:05.591" v="2562" actId="478"/>
          <ac:cxnSpMkLst>
            <pc:docMk/>
            <pc:sldMk cId="3776626786" sldId="370"/>
            <ac:cxnSpMk id="52" creationId="{4B5B071A-8FFC-11C4-59A5-CED3FD3AD574}"/>
          </ac:cxnSpMkLst>
        </pc:cxnChg>
        <pc:cxnChg chg="mod">
          <ac:chgData name="ENEKO LAZPITA SUINAGA" userId="03ca8ae1-9a00-4a22-9561-fb3a3d760218" providerId="ADAL" clId="{D0E6185E-619E-4EB9-90AC-41E0E663FDEE}" dt="2024-11-15T11:47:05.591" v="2562" actId="478"/>
          <ac:cxnSpMkLst>
            <pc:docMk/>
            <pc:sldMk cId="3776626786" sldId="370"/>
            <ac:cxnSpMk id="53" creationId="{BAD35629-7B1B-9EED-6866-78829CB6C97E}"/>
          </ac:cxnSpMkLst>
        </pc:cxnChg>
        <pc:cxnChg chg="mod">
          <ac:chgData name="ENEKO LAZPITA SUINAGA" userId="03ca8ae1-9a00-4a22-9561-fb3a3d760218" providerId="ADAL" clId="{D0E6185E-619E-4EB9-90AC-41E0E663FDEE}" dt="2024-11-15T11:47:05.591" v="2562" actId="478"/>
          <ac:cxnSpMkLst>
            <pc:docMk/>
            <pc:sldMk cId="3776626786" sldId="370"/>
            <ac:cxnSpMk id="54" creationId="{1D6C0F54-AAF9-5EAB-2653-DA47568BF0BD}"/>
          </ac:cxnSpMkLst>
        </pc:cxnChg>
        <pc:cxnChg chg="mod">
          <ac:chgData name="ENEKO LAZPITA SUINAGA" userId="03ca8ae1-9a00-4a22-9561-fb3a3d760218" providerId="ADAL" clId="{D0E6185E-619E-4EB9-90AC-41E0E663FDEE}" dt="2024-11-15T11:47:05.591" v="2562" actId="478"/>
          <ac:cxnSpMkLst>
            <pc:docMk/>
            <pc:sldMk cId="3776626786" sldId="370"/>
            <ac:cxnSpMk id="55" creationId="{7C6B5EF6-2B5D-F00E-2C6E-81CCB9BFA1FE}"/>
          </ac:cxnSpMkLst>
        </pc:cxnChg>
        <pc:cxnChg chg="add del mod">
          <ac:chgData name="ENEKO LAZPITA SUINAGA" userId="03ca8ae1-9a00-4a22-9561-fb3a3d760218" providerId="ADAL" clId="{D0E6185E-619E-4EB9-90AC-41E0E663FDEE}" dt="2024-11-18T08:47:41.496" v="6427" actId="478"/>
          <ac:cxnSpMkLst>
            <pc:docMk/>
            <pc:sldMk cId="3776626786" sldId="370"/>
            <ac:cxnSpMk id="1024" creationId="{15A94A12-85B0-3901-FAFC-10F7014B7151}"/>
          </ac:cxnSpMkLst>
        </pc:cxnChg>
        <pc:cxnChg chg="del">
          <ac:chgData name="ENEKO LAZPITA SUINAGA" userId="03ca8ae1-9a00-4a22-9561-fb3a3d760218" providerId="ADAL" clId="{D0E6185E-619E-4EB9-90AC-41E0E663FDEE}" dt="2024-11-15T10:59:49.361" v="1813" actId="478"/>
          <ac:cxnSpMkLst>
            <pc:docMk/>
            <pc:sldMk cId="3776626786" sldId="370"/>
            <ac:cxnSpMk id="1038" creationId="{499B48D9-4DB0-3413-11E8-B7CA3B6437B5}"/>
          </ac:cxnSpMkLst>
        </pc:cxnChg>
        <pc:cxnChg chg="del">
          <ac:chgData name="ENEKO LAZPITA SUINAGA" userId="03ca8ae1-9a00-4a22-9561-fb3a3d760218" providerId="ADAL" clId="{D0E6185E-619E-4EB9-90AC-41E0E663FDEE}" dt="2024-11-15T10:59:49.361" v="1813" actId="478"/>
          <ac:cxnSpMkLst>
            <pc:docMk/>
            <pc:sldMk cId="3776626786" sldId="370"/>
            <ac:cxnSpMk id="1040" creationId="{B352054A-4D2C-6B81-5292-50C18B7381FA}"/>
          </ac:cxnSpMkLst>
        </pc:cxnChg>
        <pc:cxnChg chg="del mod">
          <ac:chgData name="ENEKO LAZPITA SUINAGA" userId="03ca8ae1-9a00-4a22-9561-fb3a3d760218" providerId="ADAL" clId="{D0E6185E-619E-4EB9-90AC-41E0E663FDEE}" dt="2024-11-15T10:59:49.361" v="1813" actId="478"/>
          <ac:cxnSpMkLst>
            <pc:docMk/>
            <pc:sldMk cId="3776626786" sldId="370"/>
            <ac:cxnSpMk id="1041" creationId="{3670F4D2-0FAD-130B-2C43-38D4408E8BD6}"/>
          </ac:cxnSpMkLst>
        </pc:cxnChg>
        <pc:cxnChg chg="mod">
          <ac:chgData name="ENEKO LAZPITA SUINAGA" userId="03ca8ae1-9a00-4a22-9561-fb3a3d760218" providerId="ADAL" clId="{D0E6185E-619E-4EB9-90AC-41E0E663FDEE}" dt="2024-11-15T11:47:07.720" v="2563"/>
          <ac:cxnSpMkLst>
            <pc:docMk/>
            <pc:sldMk cId="3776626786" sldId="370"/>
            <ac:cxnSpMk id="1052" creationId="{CA41856F-2833-B2D4-63E9-0FAAC9B0E4B7}"/>
          </ac:cxnSpMkLst>
        </pc:cxnChg>
        <pc:cxnChg chg="mod">
          <ac:chgData name="ENEKO LAZPITA SUINAGA" userId="03ca8ae1-9a00-4a22-9561-fb3a3d760218" providerId="ADAL" clId="{D0E6185E-619E-4EB9-90AC-41E0E663FDEE}" dt="2024-11-15T11:47:07.720" v="2563"/>
          <ac:cxnSpMkLst>
            <pc:docMk/>
            <pc:sldMk cId="3776626786" sldId="370"/>
            <ac:cxnSpMk id="1065" creationId="{5382D6B0-ADA2-11E1-F916-014EF5DFB7A3}"/>
          </ac:cxnSpMkLst>
        </pc:cxnChg>
        <pc:cxnChg chg="mod">
          <ac:chgData name="ENEKO LAZPITA SUINAGA" userId="03ca8ae1-9a00-4a22-9561-fb3a3d760218" providerId="ADAL" clId="{D0E6185E-619E-4EB9-90AC-41E0E663FDEE}" dt="2024-11-15T11:47:07.720" v="2563"/>
          <ac:cxnSpMkLst>
            <pc:docMk/>
            <pc:sldMk cId="3776626786" sldId="370"/>
            <ac:cxnSpMk id="1066" creationId="{DE824AE0-690B-BDE9-E26D-DAE367E9E9FE}"/>
          </ac:cxnSpMkLst>
        </pc:cxnChg>
        <pc:cxnChg chg="mod">
          <ac:chgData name="ENEKO LAZPITA SUINAGA" userId="03ca8ae1-9a00-4a22-9561-fb3a3d760218" providerId="ADAL" clId="{D0E6185E-619E-4EB9-90AC-41E0E663FDEE}" dt="2024-11-15T11:47:07.720" v="2563"/>
          <ac:cxnSpMkLst>
            <pc:docMk/>
            <pc:sldMk cId="3776626786" sldId="370"/>
            <ac:cxnSpMk id="1067" creationId="{C53B1F1E-A992-7F74-4218-476E91F612AC}"/>
          </ac:cxnSpMkLst>
        </pc:cxnChg>
        <pc:cxnChg chg="mod">
          <ac:chgData name="ENEKO LAZPITA SUINAGA" userId="03ca8ae1-9a00-4a22-9561-fb3a3d760218" providerId="ADAL" clId="{D0E6185E-619E-4EB9-90AC-41E0E663FDEE}" dt="2024-11-15T11:47:07.720" v="2563"/>
          <ac:cxnSpMkLst>
            <pc:docMk/>
            <pc:sldMk cId="3776626786" sldId="370"/>
            <ac:cxnSpMk id="1068" creationId="{35A69900-5395-60F0-B1E5-B3E46F077E4D}"/>
          </ac:cxnSpMkLst>
        </pc:cxnChg>
        <pc:cxnChg chg="mod">
          <ac:chgData name="ENEKO LAZPITA SUINAGA" userId="03ca8ae1-9a00-4a22-9561-fb3a3d760218" providerId="ADAL" clId="{D0E6185E-619E-4EB9-90AC-41E0E663FDEE}" dt="2024-11-15T11:47:07.720" v="2563"/>
          <ac:cxnSpMkLst>
            <pc:docMk/>
            <pc:sldMk cId="3776626786" sldId="370"/>
            <ac:cxnSpMk id="1069" creationId="{F36744BF-9910-5AAE-6C1E-CD18184E17A4}"/>
          </ac:cxnSpMkLst>
        </pc:cxnChg>
        <pc:cxnChg chg="mod">
          <ac:chgData name="ENEKO LAZPITA SUINAGA" userId="03ca8ae1-9a00-4a22-9561-fb3a3d760218" providerId="ADAL" clId="{D0E6185E-619E-4EB9-90AC-41E0E663FDEE}" dt="2024-11-15T11:47:07.720" v="2563"/>
          <ac:cxnSpMkLst>
            <pc:docMk/>
            <pc:sldMk cId="3776626786" sldId="370"/>
            <ac:cxnSpMk id="1070" creationId="{BA3A79B8-D277-2C9B-5B53-9A93811DAFAE}"/>
          </ac:cxnSpMkLst>
        </pc:cxnChg>
        <pc:cxnChg chg="mod">
          <ac:chgData name="ENEKO LAZPITA SUINAGA" userId="03ca8ae1-9a00-4a22-9561-fb3a3d760218" providerId="ADAL" clId="{D0E6185E-619E-4EB9-90AC-41E0E663FDEE}" dt="2024-11-15T11:47:07.720" v="2563"/>
          <ac:cxnSpMkLst>
            <pc:docMk/>
            <pc:sldMk cId="3776626786" sldId="370"/>
            <ac:cxnSpMk id="1071" creationId="{6851591F-282E-E676-53B1-8E86988905FD}"/>
          </ac:cxnSpMkLst>
        </pc:cxnChg>
        <pc:cxnChg chg="mod">
          <ac:chgData name="ENEKO LAZPITA SUINAGA" userId="03ca8ae1-9a00-4a22-9561-fb3a3d760218" providerId="ADAL" clId="{D0E6185E-619E-4EB9-90AC-41E0E663FDEE}" dt="2024-11-15T11:47:07.720" v="2563"/>
          <ac:cxnSpMkLst>
            <pc:docMk/>
            <pc:sldMk cId="3776626786" sldId="370"/>
            <ac:cxnSpMk id="1072" creationId="{24E84549-4D4E-38AD-718F-DA74F7BCBD6D}"/>
          </ac:cxnSpMkLst>
        </pc:cxnChg>
        <pc:cxnChg chg="mod">
          <ac:chgData name="ENEKO LAZPITA SUINAGA" userId="03ca8ae1-9a00-4a22-9561-fb3a3d760218" providerId="ADAL" clId="{D0E6185E-619E-4EB9-90AC-41E0E663FDEE}" dt="2024-11-15T11:47:07.720" v="2563"/>
          <ac:cxnSpMkLst>
            <pc:docMk/>
            <pc:sldMk cId="3776626786" sldId="370"/>
            <ac:cxnSpMk id="1078" creationId="{B54FD51E-4A70-7239-F9E9-D1E781D52D78}"/>
          </ac:cxnSpMkLst>
        </pc:cxnChg>
        <pc:cxnChg chg="mod">
          <ac:chgData name="ENEKO LAZPITA SUINAGA" userId="03ca8ae1-9a00-4a22-9561-fb3a3d760218" providerId="ADAL" clId="{D0E6185E-619E-4EB9-90AC-41E0E663FDEE}" dt="2024-11-15T11:47:07.720" v="2563"/>
          <ac:cxnSpMkLst>
            <pc:docMk/>
            <pc:sldMk cId="3776626786" sldId="370"/>
            <ac:cxnSpMk id="1079" creationId="{4A2EDD72-EE3E-9E0C-B557-BC170E86171E}"/>
          </ac:cxnSpMkLst>
        </pc:cxnChg>
        <pc:cxnChg chg="mod">
          <ac:chgData name="ENEKO LAZPITA SUINAGA" userId="03ca8ae1-9a00-4a22-9561-fb3a3d760218" providerId="ADAL" clId="{D0E6185E-619E-4EB9-90AC-41E0E663FDEE}" dt="2024-11-15T11:47:07.720" v="2563"/>
          <ac:cxnSpMkLst>
            <pc:docMk/>
            <pc:sldMk cId="3776626786" sldId="370"/>
            <ac:cxnSpMk id="1080" creationId="{9A81F102-80D9-1B7C-3494-952B74ADA09B}"/>
          </ac:cxnSpMkLst>
        </pc:cxnChg>
        <pc:cxnChg chg="mod">
          <ac:chgData name="ENEKO LAZPITA SUINAGA" userId="03ca8ae1-9a00-4a22-9561-fb3a3d760218" providerId="ADAL" clId="{D0E6185E-619E-4EB9-90AC-41E0E663FDEE}" dt="2024-11-15T11:47:07.720" v="2563"/>
          <ac:cxnSpMkLst>
            <pc:docMk/>
            <pc:sldMk cId="3776626786" sldId="370"/>
            <ac:cxnSpMk id="1081" creationId="{64510E82-A7EB-16B8-E8D0-C8A4F5427531}"/>
          </ac:cxnSpMkLst>
        </pc:cxnChg>
        <pc:cxnChg chg="mod">
          <ac:chgData name="ENEKO LAZPITA SUINAGA" userId="03ca8ae1-9a00-4a22-9561-fb3a3d760218" providerId="ADAL" clId="{D0E6185E-619E-4EB9-90AC-41E0E663FDEE}" dt="2024-11-15T11:47:07.720" v="2563"/>
          <ac:cxnSpMkLst>
            <pc:docMk/>
            <pc:sldMk cId="3776626786" sldId="370"/>
            <ac:cxnSpMk id="1082" creationId="{84EE9184-D5CB-4A4D-C8C7-58C7D1EF732B}"/>
          </ac:cxnSpMkLst>
        </pc:cxnChg>
        <pc:cxnChg chg="mod">
          <ac:chgData name="ENEKO LAZPITA SUINAGA" userId="03ca8ae1-9a00-4a22-9561-fb3a3d760218" providerId="ADAL" clId="{D0E6185E-619E-4EB9-90AC-41E0E663FDEE}" dt="2024-11-15T11:47:07.720" v="2563"/>
          <ac:cxnSpMkLst>
            <pc:docMk/>
            <pc:sldMk cId="3776626786" sldId="370"/>
            <ac:cxnSpMk id="1083" creationId="{2D07F95D-ECB0-E56B-8A13-6C6506B63E31}"/>
          </ac:cxnSpMkLst>
        </pc:cxnChg>
        <pc:cxnChg chg="mod">
          <ac:chgData name="ENEKO LAZPITA SUINAGA" userId="03ca8ae1-9a00-4a22-9561-fb3a3d760218" providerId="ADAL" clId="{D0E6185E-619E-4EB9-90AC-41E0E663FDEE}" dt="2024-11-15T11:47:07.720" v="2563"/>
          <ac:cxnSpMkLst>
            <pc:docMk/>
            <pc:sldMk cId="3776626786" sldId="370"/>
            <ac:cxnSpMk id="1084" creationId="{111F563B-CCEE-E382-3D8E-4F401791EC03}"/>
          </ac:cxnSpMkLst>
        </pc:cxnChg>
        <pc:cxnChg chg="mod">
          <ac:chgData name="ENEKO LAZPITA SUINAGA" userId="03ca8ae1-9a00-4a22-9561-fb3a3d760218" providerId="ADAL" clId="{D0E6185E-619E-4EB9-90AC-41E0E663FDEE}" dt="2024-11-15T11:47:07.720" v="2563"/>
          <ac:cxnSpMkLst>
            <pc:docMk/>
            <pc:sldMk cId="3776626786" sldId="370"/>
            <ac:cxnSpMk id="1085" creationId="{648442C0-5401-F676-785B-8D814B968D67}"/>
          </ac:cxnSpMkLst>
        </pc:cxnChg>
        <pc:cxnChg chg="mod">
          <ac:chgData name="ENEKO LAZPITA SUINAGA" userId="03ca8ae1-9a00-4a22-9561-fb3a3d760218" providerId="ADAL" clId="{D0E6185E-619E-4EB9-90AC-41E0E663FDEE}" dt="2024-11-15T11:47:07.720" v="2563"/>
          <ac:cxnSpMkLst>
            <pc:docMk/>
            <pc:sldMk cId="3776626786" sldId="370"/>
            <ac:cxnSpMk id="1086" creationId="{CBA0B1D4-4642-BFA7-65CB-589C085B5EFE}"/>
          </ac:cxnSpMkLst>
        </pc:cxnChg>
        <pc:cxnChg chg="mod">
          <ac:chgData name="ENEKO LAZPITA SUINAGA" userId="03ca8ae1-9a00-4a22-9561-fb3a3d760218" providerId="ADAL" clId="{D0E6185E-619E-4EB9-90AC-41E0E663FDEE}" dt="2024-11-15T11:47:07.720" v="2563"/>
          <ac:cxnSpMkLst>
            <pc:docMk/>
            <pc:sldMk cId="3776626786" sldId="370"/>
            <ac:cxnSpMk id="1087" creationId="{61112BC0-ECC3-8FA0-6A60-CD88EFB6865E}"/>
          </ac:cxnSpMkLst>
        </pc:cxnChg>
        <pc:cxnChg chg="mod">
          <ac:chgData name="ENEKO LAZPITA SUINAGA" userId="03ca8ae1-9a00-4a22-9561-fb3a3d760218" providerId="ADAL" clId="{D0E6185E-619E-4EB9-90AC-41E0E663FDEE}" dt="2024-11-15T11:47:07.720" v="2563"/>
          <ac:cxnSpMkLst>
            <pc:docMk/>
            <pc:sldMk cId="3776626786" sldId="370"/>
            <ac:cxnSpMk id="1088" creationId="{78735D63-7135-4C6E-250B-B4BDE3394BA7}"/>
          </ac:cxnSpMkLst>
        </pc:cxnChg>
        <pc:cxnChg chg="mod">
          <ac:chgData name="ENEKO LAZPITA SUINAGA" userId="03ca8ae1-9a00-4a22-9561-fb3a3d760218" providerId="ADAL" clId="{D0E6185E-619E-4EB9-90AC-41E0E663FDEE}" dt="2024-11-15T11:47:07.720" v="2563"/>
          <ac:cxnSpMkLst>
            <pc:docMk/>
            <pc:sldMk cId="3776626786" sldId="370"/>
            <ac:cxnSpMk id="1089" creationId="{F62BDEE2-0BF7-B618-8377-BF6481A5637E}"/>
          </ac:cxnSpMkLst>
        </pc:cxnChg>
        <pc:cxnChg chg="mod">
          <ac:chgData name="ENEKO LAZPITA SUINAGA" userId="03ca8ae1-9a00-4a22-9561-fb3a3d760218" providerId="ADAL" clId="{D0E6185E-619E-4EB9-90AC-41E0E663FDEE}" dt="2024-11-15T11:47:07.720" v="2563"/>
          <ac:cxnSpMkLst>
            <pc:docMk/>
            <pc:sldMk cId="3776626786" sldId="370"/>
            <ac:cxnSpMk id="1090" creationId="{0E0BF987-0F97-A108-D03E-FDF61185F577}"/>
          </ac:cxnSpMkLst>
        </pc:cxnChg>
        <pc:cxnChg chg="mod">
          <ac:chgData name="ENEKO LAZPITA SUINAGA" userId="03ca8ae1-9a00-4a22-9561-fb3a3d760218" providerId="ADAL" clId="{D0E6185E-619E-4EB9-90AC-41E0E663FDEE}" dt="2024-11-15T11:47:07.720" v="2563"/>
          <ac:cxnSpMkLst>
            <pc:docMk/>
            <pc:sldMk cId="3776626786" sldId="370"/>
            <ac:cxnSpMk id="1091" creationId="{07721572-43E7-9366-CE17-A4327BEB6950}"/>
          </ac:cxnSpMkLst>
        </pc:cxnChg>
        <pc:cxnChg chg="mod">
          <ac:chgData name="ENEKO LAZPITA SUINAGA" userId="03ca8ae1-9a00-4a22-9561-fb3a3d760218" providerId="ADAL" clId="{D0E6185E-619E-4EB9-90AC-41E0E663FDEE}" dt="2024-11-15T11:47:07.720" v="2563"/>
          <ac:cxnSpMkLst>
            <pc:docMk/>
            <pc:sldMk cId="3776626786" sldId="370"/>
            <ac:cxnSpMk id="1093" creationId="{DDB2BD18-8AE8-4F3C-DC03-A9893C38B1DA}"/>
          </ac:cxnSpMkLst>
        </pc:cxnChg>
        <pc:cxnChg chg="mod">
          <ac:chgData name="ENEKO LAZPITA SUINAGA" userId="03ca8ae1-9a00-4a22-9561-fb3a3d760218" providerId="ADAL" clId="{D0E6185E-619E-4EB9-90AC-41E0E663FDEE}" dt="2024-11-15T11:47:07.720" v="2563"/>
          <ac:cxnSpMkLst>
            <pc:docMk/>
            <pc:sldMk cId="3776626786" sldId="370"/>
            <ac:cxnSpMk id="1094" creationId="{F7BD698C-10EA-90C9-5A91-2C5D1CED0591}"/>
          </ac:cxnSpMkLst>
        </pc:cxnChg>
        <pc:cxnChg chg="mod">
          <ac:chgData name="ENEKO LAZPITA SUINAGA" userId="03ca8ae1-9a00-4a22-9561-fb3a3d760218" providerId="ADAL" clId="{D0E6185E-619E-4EB9-90AC-41E0E663FDEE}" dt="2024-11-15T11:47:07.720" v="2563"/>
          <ac:cxnSpMkLst>
            <pc:docMk/>
            <pc:sldMk cId="3776626786" sldId="370"/>
            <ac:cxnSpMk id="1095" creationId="{14405C7C-CBED-4415-C02D-8934AFF725F1}"/>
          </ac:cxnSpMkLst>
        </pc:cxnChg>
        <pc:cxnChg chg="mod">
          <ac:chgData name="ENEKO LAZPITA SUINAGA" userId="03ca8ae1-9a00-4a22-9561-fb3a3d760218" providerId="ADAL" clId="{D0E6185E-619E-4EB9-90AC-41E0E663FDEE}" dt="2024-11-15T11:47:07.720" v="2563"/>
          <ac:cxnSpMkLst>
            <pc:docMk/>
            <pc:sldMk cId="3776626786" sldId="370"/>
            <ac:cxnSpMk id="1096" creationId="{64F9D240-F968-A030-E553-4B159CE503E0}"/>
          </ac:cxnSpMkLst>
        </pc:cxnChg>
        <pc:cxnChg chg="mod">
          <ac:chgData name="ENEKO LAZPITA SUINAGA" userId="03ca8ae1-9a00-4a22-9561-fb3a3d760218" providerId="ADAL" clId="{D0E6185E-619E-4EB9-90AC-41E0E663FDEE}" dt="2024-11-15T11:47:07.720" v="2563"/>
          <ac:cxnSpMkLst>
            <pc:docMk/>
            <pc:sldMk cId="3776626786" sldId="370"/>
            <ac:cxnSpMk id="1097" creationId="{9C860416-B7B4-8494-2C90-92CBEC287A84}"/>
          </ac:cxnSpMkLst>
        </pc:cxnChg>
        <pc:cxnChg chg="mod">
          <ac:chgData name="ENEKO LAZPITA SUINAGA" userId="03ca8ae1-9a00-4a22-9561-fb3a3d760218" providerId="ADAL" clId="{D0E6185E-619E-4EB9-90AC-41E0E663FDEE}" dt="2024-11-15T11:47:07.720" v="2563"/>
          <ac:cxnSpMkLst>
            <pc:docMk/>
            <pc:sldMk cId="3776626786" sldId="370"/>
            <ac:cxnSpMk id="1098" creationId="{08A8B3FB-85FB-BEC9-1DB0-C3CB635C189A}"/>
          </ac:cxnSpMkLst>
        </pc:cxnChg>
        <pc:cxnChg chg="mod">
          <ac:chgData name="ENEKO LAZPITA SUINAGA" userId="03ca8ae1-9a00-4a22-9561-fb3a3d760218" providerId="ADAL" clId="{D0E6185E-619E-4EB9-90AC-41E0E663FDEE}" dt="2024-11-15T11:48:22.115" v="2571"/>
          <ac:cxnSpMkLst>
            <pc:docMk/>
            <pc:sldMk cId="3776626786" sldId="370"/>
            <ac:cxnSpMk id="1120" creationId="{1FCDBC72-A7A8-83C8-ACD0-8E05C9508572}"/>
          </ac:cxnSpMkLst>
        </pc:cxnChg>
        <pc:cxnChg chg="mod">
          <ac:chgData name="ENEKO LAZPITA SUINAGA" userId="03ca8ae1-9a00-4a22-9561-fb3a3d760218" providerId="ADAL" clId="{D0E6185E-619E-4EB9-90AC-41E0E663FDEE}" dt="2024-11-15T11:48:22.115" v="2571"/>
          <ac:cxnSpMkLst>
            <pc:docMk/>
            <pc:sldMk cId="3776626786" sldId="370"/>
            <ac:cxnSpMk id="1133" creationId="{F2E34BFB-A27C-4714-EA22-04D4C0D16C8B}"/>
          </ac:cxnSpMkLst>
        </pc:cxnChg>
        <pc:cxnChg chg="mod">
          <ac:chgData name="ENEKO LAZPITA SUINAGA" userId="03ca8ae1-9a00-4a22-9561-fb3a3d760218" providerId="ADAL" clId="{D0E6185E-619E-4EB9-90AC-41E0E663FDEE}" dt="2024-11-15T11:48:22.115" v="2571"/>
          <ac:cxnSpMkLst>
            <pc:docMk/>
            <pc:sldMk cId="3776626786" sldId="370"/>
            <ac:cxnSpMk id="1134" creationId="{959F2793-3BC6-8141-779D-4132B331904B}"/>
          </ac:cxnSpMkLst>
        </pc:cxnChg>
        <pc:cxnChg chg="mod">
          <ac:chgData name="ENEKO LAZPITA SUINAGA" userId="03ca8ae1-9a00-4a22-9561-fb3a3d760218" providerId="ADAL" clId="{D0E6185E-619E-4EB9-90AC-41E0E663FDEE}" dt="2024-11-15T11:48:22.115" v="2571"/>
          <ac:cxnSpMkLst>
            <pc:docMk/>
            <pc:sldMk cId="3776626786" sldId="370"/>
            <ac:cxnSpMk id="1135" creationId="{55C3AC93-2F6E-9787-7542-933F91AAFA5B}"/>
          </ac:cxnSpMkLst>
        </pc:cxnChg>
        <pc:cxnChg chg="mod">
          <ac:chgData name="ENEKO LAZPITA SUINAGA" userId="03ca8ae1-9a00-4a22-9561-fb3a3d760218" providerId="ADAL" clId="{D0E6185E-619E-4EB9-90AC-41E0E663FDEE}" dt="2024-11-15T11:48:22.115" v="2571"/>
          <ac:cxnSpMkLst>
            <pc:docMk/>
            <pc:sldMk cId="3776626786" sldId="370"/>
            <ac:cxnSpMk id="1136" creationId="{DB16DEA9-FBAE-E350-E7A7-333A943745AE}"/>
          </ac:cxnSpMkLst>
        </pc:cxnChg>
        <pc:cxnChg chg="mod">
          <ac:chgData name="ENEKO LAZPITA SUINAGA" userId="03ca8ae1-9a00-4a22-9561-fb3a3d760218" providerId="ADAL" clId="{D0E6185E-619E-4EB9-90AC-41E0E663FDEE}" dt="2024-11-15T11:48:22.115" v="2571"/>
          <ac:cxnSpMkLst>
            <pc:docMk/>
            <pc:sldMk cId="3776626786" sldId="370"/>
            <ac:cxnSpMk id="1137" creationId="{60528ABC-DB65-22B4-E87D-BA0D164EB6BF}"/>
          </ac:cxnSpMkLst>
        </pc:cxnChg>
        <pc:cxnChg chg="mod">
          <ac:chgData name="ENEKO LAZPITA SUINAGA" userId="03ca8ae1-9a00-4a22-9561-fb3a3d760218" providerId="ADAL" clId="{D0E6185E-619E-4EB9-90AC-41E0E663FDEE}" dt="2024-11-15T11:48:22.115" v="2571"/>
          <ac:cxnSpMkLst>
            <pc:docMk/>
            <pc:sldMk cId="3776626786" sldId="370"/>
            <ac:cxnSpMk id="1138" creationId="{CA59A874-1370-D991-B70D-80DF818C94ED}"/>
          </ac:cxnSpMkLst>
        </pc:cxnChg>
        <pc:cxnChg chg="mod">
          <ac:chgData name="ENEKO LAZPITA SUINAGA" userId="03ca8ae1-9a00-4a22-9561-fb3a3d760218" providerId="ADAL" clId="{D0E6185E-619E-4EB9-90AC-41E0E663FDEE}" dt="2024-11-15T11:48:22.115" v="2571"/>
          <ac:cxnSpMkLst>
            <pc:docMk/>
            <pc:sldMk cId="3776626786" sldId="370"/>
            <ac:cxnSpMk id="1139" creationId="{BF37FD83-5B7F-3213-3E3D-A3D4AF177398}"/>
          </ac:cxnSpMkLst>
        </pc:cxnChg>
        <pc:cxnChg chg="mod">
          <ac:chgData name="ENEKO LAZPITA SUINAGA" userId="03ca8ae1-9a00-4a22-9561-fb3a3d760218" providerId="ADAL" clId="{D0E6185E-619E-4EB9-90AC-41E0E663FDEE}" dt="2024-11-15T11:48:22.115" v="2571"/>
          <ac:cxnSpMkLst>
            <pc:docMk/>
            <pc:sldMk cId="3776626786" sldId="370"/>
            <ac:cxnSpMk id="1140" creationId="{6F00007A-DCDA-CCFC-EB69-984E06F2B06B}"/>
          </ac:cxnSpMkLst>
        </pc:cxnChg>
        <pc:cxnChg chg="mod">
          <ac:chgData name="ENEKO LAZPITA SUINAGA" userId="03ca8ae1-9a00-4a22-9561-fb3a3d760218" providerId="ADAL" clId="{D0E6185E-619E-4EB9-90AC-41E0E663FDEE}" dt="2024-11-15T11:48:22.115" v="2571"/>
          <ac:cxnSpMkLst>
            <pc:docMk/>
            <pc:sldMk cId="3776626786" sldId="370"/>
            <ac:cxnSpMk id="1146" creationId="{C62EEF97-8CF5-1B1C-A8AA-0632144825E3}"/>
          </ac:cxnSpMkLst>
        </pc:cxnChg>
        <pc:cxnChg chg="mod">
          <ac:chgData name="ENEKO LAZPITA SUINAGA" userId="03ca8ae1-9a00-4a22-9561-fb3a3d760218" providerId="ADAL" clId="{D0E6185E-619E-4EB9-90AC-41E0E663FDEE}" dt="2024-11-15T11:48:22.115" v="2571"/>
          <ac:cxnSpMkLst>
            <pc:docMk/>
            <pc:sldMk cId="3776626786" sldId="370"/>
            <ac:cxnSpMk id="1147" creationId="{DCD70448-5651-65EE-6660-BC7F18665397}"/>
          </ac:cxnSpMkLst>
        </pc:cxnChg>
        <pc:cxnChg chg="mod">
          <ac:chgData name="ENEKO LAZPITA SUINAGA" userId="03ca8ae1-9a00-4a22-9561-fb3a3d760218" providerId="ADAL" clId="{D0E6185E-619E-4EB9-90AC-41E0E663FDEE}" dt="2024-11-15T11:48:22.115" v="2571"/>
          <ac:cxnSpMkLst>
            <pc:docMk/>
            <pc:sldMk cId="3776626786" sldId="370"/>
            <ac:cxnSpMk id="1148" creationId="{DE4A8234-6778-0C0D-D958-26ABDC12C92B}"/>
          </ac:cxnSpMkLst>
        </pc:cxnChg>
        <pc:cxnChg chg="mod">
          <ac:chgData name="ENEKO LAZPITA SUINAGA" userId="03ca8ae1-9a00-4a22-9561-fb3a3d760218" providerId="ADAL" clId="{D0E6185E-619E-4EB9-90AC-41E0E663FDEE}" dt="2024-11-15T11:48:22.115" v="2571"/>
          <ac:cxnSpMkLst>
            <pc:docMk/>
            <pc:sldMk cId="3776626786" sldId="370"/>
            <ac:cxnSpMk id="1149" creationId="{ABB8789B-4177-2458-483B-0CE8DCF4F7F9}"/>
          </ac:cxnSpMkLst>
        </pc:cxnChg>
        <pc:cxnChg chg="mod">
          <ac:chgData name="ENEKO LAZPITA SUINAGA" userId="03ca8ae1-9a00-4a22-9561-fb3a3d760218" providerId="ADAL" clId="{D0E6185E-619E-4EB9-90AC-41E0E663FDEE}" dt="2024-11-15T11:48:22.115" v="2571"/>
          <ac:cxnSpMkLst>
            <pc:docMk/>
            <pc:sldMk cId="3776626786" sldId="370"/>
            <ac:cxnSpMk id="1150" creationId="{7E99CDA6-F6CB-EBAE-E4D6-AFDBDB25A706}"/>
          </ac:cxnSpMkLst>
        </pc:cxnChg>
        <pc:cxnChg chg="mod">
          <ac:chgData name="ENEKO LAZPITA SUINAGA" userId="03ca8ae1-9a00-4a22-9561-fb3a3d760218" providerId="ADAL" clId="{D0E6185E-619E-4EB9-90AC-41E0E663FDEE}" dt="2024-11-15T11:48:22.115" v="2571"/>
          <ac:cxnSpMkLst>
            <pc:docMk/>
            <pc:sldMk cId="3776626786" sldId="370"/>
            <ac:cxnSpMk id="1151" creationId="{3690E9FA-D19D-C7DC-7B16-A28BA6953DA0}"/>
          </ac:cxnSpMkLst>
        </pc:cxnChg>
        <pc:cxnChg chg="mod">
          <ac:chgData name="ENEKO LAZPITA SUINAGA" userId="03ca8ae1-9a00-4a22-9561-fb3a3d760218" providerId="ADAL" clId="{D0E6185E-619E-4EB9-90AC-41E0E663FDEE}" dt="2024-11-15T11:48:22.115" v="2571"/>
          <ac:cxnSpMkLst>
            <pc:docMk/>
            <pc:sldMk cId="3776626786" sldId="370"/>
            <ac:cxnSpMk id="1152" creationId="{CADB9223-1499-505D-0B92-20EA7FCA1DBC}"/>
          </ac:cxnSpMkLst>
        </pc:cxnChg>
        <pc:cxnChg chg="mod">
          <ac:chgData name="ENEKO LAZPITA SUINAGA" userId="03ca8ae1-9a00-4a22-9561-fb3a3d760218" providerId="ADAL" clId="{D0E6185E-619E-4EB9-90AC-41E0E663FDEE}" dt="2024-11-15T11:48:22.115" v="2571"/>
          <ac:cxnSpMkLst>
            <pc:docMk/>
            <pc:sldMk cId="3776626786" sldId="370"/>
            <ac:cxnSpMk id="1153" creationId="{7E91502E-A830-2FCF-B5E4-DE7729E0B7A6}"/>
          </ac:cxnSpMkLst>
        </pc:cxnChg>
        <pc:cxnChg chg="mod">
          <ac:chgData name="ENEKO LAZPITA SUINAGA" userId="03ca8ae1-9a00-4a22-9561-fb3a3d760218" providerId="ADAL" clId="{D0E6185E-619E-4EB9-90AC-41E0E663FDEE}" dt="2024-11-15T11:48:22.115" v="2571"/>
          <ac:cxnSpMkLst>
            <pc:docMk/>
            <pc:sldMk cId="3776626786" sldId="370"/>
            <ac:cxnSpMk id="1154" creationId="{F345CA28-8E97-F004-2388-423976AB2C63}"/>
          </ac:cxnSpMkLst>
        </pc:cxnChg>
        <pc:cxnChg chg="mod">
          <ac:chgData name="ENEKO LAZPITA SUINAGA" userId="03ca8ae1-9a00-4a22-9561-fb3a3d760218" providerId="ADAL" clId="{D0E6185E-619E-4EB9-90AC-41E0E663FDEE}" dt="2024-11-15T11:48:22.115" v="2571"/>
          <ac:cxnSpMkLst>
            <pc:docMk/>
            <pc:sldMk cId="3776626786" sldId="370"/>
            <ac:cxnSpMk id="1155" creationId="{D29A564E-AB2F-FB8A-F8D6-EB6DA43CBACB}"/>
          </ac:cxnSpMkLst>
        </pc:cxnChg>
        <pc:cxnChg chg="mod">
          <ac:chgData name="ENEKO LAZPITA SUINAGA" userId="03ca8ae1-9a00-4a22-9561-fb3a3d760218" providerId="ADAL" clId="{D0E6185E-619E-4EB9-90AC-41E0E663FDEE}" dt="2024-11-15T11:48:22.115" v="2571"/>
          <ac:cxnSpMkLst>
            <pc:docMk/>
            <pc:sldMk cId="3776626786" sldId="370"/>
            <ac:cxnSpMk id="1156" creationId="{7E1DEF26-3C13-26F2-8451-96A1883B2279}"/>
          </ac:cxnSpMkLst>
        </pc:cxnChg>
        <pc:cxnChg chg="mod">
          <ac:chgData name="ENEKO LAZPITA SUINAGA" userId="03ca8ae1-9a00-4a22-9561-fb3a3d760218" providerId="ADAL" clId="{D0E6185E-619E-4EB9-90AC-41E0E663FDEE}" dt="2024-11-15T11:48:22.115" v="2571"/>
          <ac:cxnSpMkLst>
            <pc:docMk/>
            <pc:sldMk cId="3776626786" sldId="370"/>
            <ac:cxnSpMk id="1157" creationId="{7F8A3BED-7830-2BC0-8AE7-2E2DBF37C426}"/>
          </ac:cxnSpMkLst>
        </pc:cxnChg>
        <pc:cxnChg chg="mod">
          <ac:chgData name="ENEKO LAZPITA SUINAGA" userId="03ca8ae1-9a00-4a22-9561-fb3a3d760218" providerId="ADAL" clId="{D0E6185E-619E-4EB9-90AC-41E0E663FDEE}" dt="2024-11-15T11:48:22.115" v="2571"/>
          <ac:cxnSpMkLst>
            <pc:docMk/>
            <pc:sldMk cId="3776626786" sldId="370"/>
            <ac:cxnSpMk id="1158" creationId="{632EE6BA-7040-56C1-44E6-8621B5076FF3}"/>
          </ac:cxnSpMkLst>
        </pc:cxnChg>
        <pc:cxnChg chg="mod">
          <ac:chgData name="ENEKO LAZPITA SUINAGA" userId="03ca8ae1-9a00-4a22-9561-fb3a3d760218" providerId="ADAL" clId="{D0E6185E-619E-4EB9-90AC-41E0E663FDEE}" dt="2024-11-15T11:48:22.115" v="2571"/>
          <ac:cxnSpMkLst>
            <pc:docMk/>
            <pc:sldMk cId="3776626786" sldId="370"/>
            <ac:cxnSpMk id="1159" creationId="{98BD62DA-2CE6-4CDC-7719-79D855DCC002}"/>
          </ac:cxnSpMkLst>
        </pc:cxnChg>
        <pc:cxnChg chg="mod">
          <ac:chgData name="ENEKO LAZPITA SUINAGA" userId="03ca8ae1-9a00-4a22-9561-fb3a3d760218" providerId="ADAL" clId="{D0E6185E-619E-4EB9-90AC-41E0E663FDEE}" dt="2024-11-15T11:48:22.115" v="2571"/>
          <ac:cxnSpMkLst>
            <pc:docMk/>
            <pc:sldMk cId="3776626786" sldId="370"/>
            <ac:cxnSpMk id="1160" creationId="{CBFD5702-6A40-E42B-FE7A-69DB8D29642C}"/>
          </ac:cxnSpMkLst>
        </pc:cxnChg>
        <pc:cxnChg chg="mod">
          <ac:chgData name="ENEKO LAZPITA SUINAGA" userId="03ca8ae1-9a00-4a22-9561-fb3a3d760218" providerId="ADAL" clId="{D0E6185E-619E-4EB9-90AC-41E0E663FDEE}" dt="2024-11-15T11:48:22.115" v="2571"/>
          <ac:cxnSpMkLst>
            <pc:docMk/>
            <pc:sldMk cId="3776626786" sldId="370"/>
            <ac:cxnSpMk id="1161" creationId="{002EA8D2-FAE3-0F55-47F9-F83ADDC574E7}"/>
          </ac:cxnSpMkLst>
        </pc:cxnChg>
        <pc:cxnChg chg="mod">
          <ac:chgData name="ENEKO LAZPITA SUINAGA" userId="03ca8ae1-9a00-4a22-9561-fb3a3d760218" providerId="ADAL" clId="{D0E6185E-619E-4EB9-90AC-41E0E663FDEE}" dt="2024-11-15T11:48:22.115" v="2571"/>
          <ac:cxnSpMkLst>
            <pc:docMk/>
            <pc:sldMk cId="3776626786" sldId="370"/>
            <ac:cxnSpMk id="1162" creationId="{135A61F8-ECDC-DF88-E85F-5221E98BA405}"/>
          </ac:cxnSpMkLst>
        </pc:cxnChg>
        <pc:cxnChg chg="mod">
          <ac:chgData name="ENEKO LAZPITA SUINAGA" userId="03ca8ae1-9a00-4a22-9561-fb3a3d760218" providerId="ADAL" clId="{D0E6185E-619E-4EB9-90AC-41E0E663FDEE}" dt="2024-11-15T11:48:22.115" v="2571"/>
          <ac:cxnSpMkLst>
            <pc:docMk/>
            <pc:sldMk cId="3776626786" sldId="370"/>
            <ac:cxnSpMk id="1163" creationId="{C461B8A4-67A9-23C1-3534-F2FD8ACA6A0C}"/>
          </ac:cxnSpMkLst>
        </pc:cxnChg>
        <pc:cxnChg chg="mod">
          <ac:chgData name="ENEKO LAZPITA SUINAGA" userId="03ca8ae1-9a00-4a22-9561-fb3a3d760218" providerId="ADAL" clId="{D0E6185E-619E-4EB9-90AC-41E0E663FDEE}" dt="2024-11-15T11:48:22.115" v="2571"/>
          <ac:cxnSpMkLst>
            <pc:docMk/>
            <pc:sldMk cId="3776626786" sldId="370"/>
            <ac:cxnSpMk id="1164" creationId="{10606466-F500-BBF2-F015-9477A3FC6EAF}"/>
          </ac:cxnSpMkLst>
        </pc:cxnChg>
        <pc:cxnChg chg="mod">
          <ac:chgData name="ENEKO LAZPITA SUINAGA" userId="03ca8ae1-9a00-4a22-9561-fb3a3d760218" providerId="ADAL" clId="{D0E6185E-619E-4EB9-90AC-41E0E663FDEE}" dt="2024-11-15T11:48:22.115" v="2571"/>
          <ac:cxnSpMkLst>
            <pc:docMk/>
            <pc:sldMk cId="3776626786" sldId="370"/>
            <ac:cxnSpMk id="1165" creationId="{C7AD241A-9C75-6349-D620-46AFAE184FD2}"/>
          </ac:cxnSpMkLst>
        </pc:cxnChg>
      </pc:sldChg>
      <pc:sldChg chg="addSp delSp modSp mod">
        <pc:chgData name="ENEKO LAZPITA SUINAGA" userId="03ca8ae1-9a00-4a22-9561-fb3a3d760218" providerId="ADAL" clId="{D0E6185E-619E-4EB9-90AC-41E0E663FDEE}" dt="2024-11-17T18:18:43.955" v="5396" actId="1076"/>
        <pc:sldMkLst>
          <pc:docMk/>
          <pc:sldMk cId="405851135" sldId="371"/>
        </pc:sldMkLst>
        <pc:spChg chg="del">
          <ac:chgData name="ENEKO LAZPITA SUINAGA" userId="03ca8ae1-9a00-4a22-9561-fb3a3d760218" providerId="ADAL" clId="{D0E6185E-619E-4EB9-90AC-41E0E663FDEE}" dt="2024-11-15T11:52:18.550" v="2618" actId="478"/>
          <ac:spMkLst>
            <pc:docMk/>
            <pc:sldMk cId="405851135" sldId="371"/>
            <ac:spMk id="2" creationId="{B1D4A78C-AF19-1E53-550C-A1BD08B40F61}"/>
          </ac:spMkLst>
        </pc:spChg>
        <pc:spChg chg="del">
          <ac:chgData name="ENEKO LAZPITA SUINAGA" userId="03ca8ae1-9a00-4a22-9561-fb3a3d760218" providerId="ADAL" clId="{D0E6185E-619E-4EB9-90AC-41E0E663FDEE}" dt="2024-11-15T11:52:18.550" v="2618" actId="478"/>
          <ac:spMkLst>
            <pc:docMk/>
            <pc:sldMk cId="405851135" sldId="371"/>
            <ac:spMk id="3" creationId="{1CAF4374-8936-1AC8-4513-67441DC82C0F}"/>
          </ac:spMkLst>
        </pc:spChg>
        <pc:spChg chg="mod">
          <ac:chgData name="ENEKO LAZPITA SUINAGA" userId="03ca8ae1-9a00-4a22-9561-fb3a3d760218" providerId="ADAL" clId="{D0E6185E-619E-4EB9-90AC-41E0E663FDEE}" dt="2024-11-17T17:16:29.407" v="4124" actId="20577"/>
          <ac:spMkLst>
            <pc:docMk/>
            <pc:sldMk cId="405851135" sldId="371"/>
            <ac:spMk id="4" creationId="{880AF75C-7ECE-3101-766C-7F94E0CDAC83}"/>
          </ac:spMkLst>
        </pc:spChg>
        <pc:spChg chg="add del mod topLvl">
          <ac:chgData name="ENEKO LAZPITA SUINAGA" userId="03ca8ae1-9a00-4a22-9561-fb3a3d760218" providerId="ADAL" clId="{D0E6185E-619E-4EB9-90AC-41E0E663FDEE}" dt="2024-11-17T18:18:00.665" v="5383" actId="20577"/>
          <ac:spMkLst>
            <pc:docMk/>
            <pc:sldMk cId="405851135" sldId="371"/>
            <ac:spMk id="5" creationId="{1C547876-6869-F073-C7EE-3FB2C150760E}"/>
          </ac:spMkLst>
        </pc:spChg>
        <pc:spChg chg="del">
          <ac:chgData name="ENEKO LAZPITA SUINAGA" userId="03ca8ae1-9a00-4a22-9561-fb3a3d760218" providerId="ADAL" clId="{D0E6185E-619E-4EB9-90AC-41E0E663FDEE}" dt="2024-11-15T11:52:18.550" v="2618" actId="478"/>
          <ac:spMkLst>
            <pc:docMk/>
            <pc:sldMk cId="405851135" sldId="371"/>
            <ac:spMk id="9" creationId="{23B2A281-3AD5-ADFA-8894-C1BB52159F47}"/>
          </ac:spMkLst>
        </pc:spChg>
        <pc:spChg chg="mod">
          <ac:chgData name="ENEKO LAZPITA SUINAGA" userId="03ca8ae1-9a00-4a22-9561-fb3a3d760218" providerId="ADAL" clId="{D0E6185E-619E-4EB9-90AC-41E0E663FDEE}" dt="2024-11-17T17:30:56.426" v="4432" actId="1076"/>
          <ac:spMkLst>
            <pc:docMk/>
            <pc:sldMk cId="405851135" sldId="371"/>
            <ac:spMk id="12" creationId="{C009EFF4-AEF8-598A-405A-B63E0D2C0402}"/>
          </ac:spMkLst>
        </pc:spChg>
        <pc:spChg chg="mod">
          <ac:chgData name="ENEKO LAZPITA SUINAGA" userId="03ca8ae1-9a00-4a22-9561-fb3a3d760218" providerId="ADAL" clId="{D0E6185E-619E-4EB9-90AC-41E0E663FDEE}" dt="2024-11-15T11:52:19.020" v="2619"/>
          <ac:spMkLst>
            <pc:docMk/>
            <pc:sldMk cId="405851135" sldId="371"/>
            <ac:spMk id="1031" creationId="{D18381B6-5BDA-F76C-923D-C31F08BCEB2D}"/>
          </ac:spMkLst>
        </pc:spChg>
        <pc:spChg chg="del">
          <ac:chgData name="ENEKO LAZPITA SUINAGA" userId="03ca8ae1-9a00-4a22-9561-fb3a3d760218" providerId="ADAL" clId="{D0E6185E-619E-4EB9-90AC-41E0E663FDEE}" dt="2024-11-15T12:26:35.100" v="3338" actId="478"/>
          <ac:spMkLst>
            <pc:docMk/>
            <pc:sldMk cId="405851135" sldId="371"/>
            <ac:spMk id="1037" creationId="{EF8D77CD-8774-0884-DE79-DB85CD3CC5A2}"/>
          </ac:spMkLst>
        </pc:spChg>
        <pc:spChg chg="mod">
          <ac:chgData name="ENEKO LAZPITA SUINAGA" userId="03ca8ae1-9a00-4a22-9561-fb3a3d760218" providerId="ADAL" clId="{D0E6185E-619E-4EB9-90AC-41E0E663FDEE}" dt="2024-11-15T11:52:19.020" v="2619"/>
          <ac:spMkLst>
            <pc:docMk/>
            <pc:sldMk cId="405851135" sldId="371"/>
            <ac:spMk id="1041" creationId="{5E4C3CEB-1698-A13D-B27C-DFDE372DE33B}"/>
          </ac:spMkLst>
        </pc:spChg>
        <pc:spChg chg="mod">
          <ac:chgData name="ENEKO LAZPITA SUINAGA" userId="03ca8ae1-9a00-4a22-9561-fb3a3d760218" providerId="ADAL" clId="{D0E6185E-619E-4EB9-90AC-41E0E663FDEE}" dt="2024-11-15T11:52:19.020" v="2619"/>
          <ac:spMkLst>
            <pc:docMk/>
            <pc:sldMk cId="405851135" sldId="371"/>
            <ac:spMk id="1043" creationId="{3FD6820B-D10E-2C9D-774E-F4E777A3B9C2}"/>
          </ac:spMkLst>
        </pc:spChg>
        <pc:spChg chg="mod">
          <ac:chgData name="ENEKO LAZPITA SUINAGA" userId="03ca8ae1-9a00-4a22-9561-fb3a3d760218" providerId="ADAL" clId="{D0E6185E-619E-4EB9-90AC-41E0E663FDEE}" dt="2024-11-15T11:52:19.020" v="2619"/>
          <ac:spMkLst>
            <pc:docMk/>
            <pc:sldMk cId="405851135" sldId="371"/>
            <ac:spMk id="1044" creationId="{64D8D0D3-9804-8F98-97D7-13C0D324DE01}"/>
          </ac:spMkLst>
        </pc:spChg>
        <pc:spChg chg="mod">
          <ac:chgData name="ENEKO LAZPITA SUINAGA" userId="03ca8ae1-9a00-4a22-9561-fb3a3d760218" providerId="ADAL" clId="{D0E6185E-619E-4EB9-90AC-41E0E663FDEE}" dt="2024-11-15T11:52:19.020" v="2619"/>
          <ac:spMkLst>
            <pc:docMk/>
            <pc:sldMk cId="405851135" sldId="371"/>
            <ac:spMk id="1045" creationId="{CB1BCB6E-3FFA-9631-8B02-A52AA598ACCD}"/>
          </ac:spMkLst>
        </pc:spChg>
        <pc:spChg chg="mod">
          <ac:chgData name="ENEKO LAZPITA SUINAGA" userId="03ca8ae1-9a00-4a22-9561-fb3a3d760218" providerId="ADAL" clId="{D0E6185E-619E-4EB9-90AC-41E0E663FDEE}" dt="2024-11-15T11:52:19.020" v="2619"/>
          <ac:spMkLst>
            <pc:docMk/>
            <pc:sldMk cId="405851135" sldId="371"/>
            <ac:spMk id="1046" creationId="{8EEBFF7A-A410-8D62-1029-0E242CB10E7D}"/>
          </ac:spMkLst>
        </pc:spChg>
        <pc:spChg chg="mod">
          <ac:chgData name="ENEKO LAZPITA SUINAGA" userId="03ca8ae1-9a00-4a22-9561-fb3a3d760218" providerId="ADAL" clId="{D0E6185E-619E-4EB9-90AC-41E0E663FDEE}" dt="2024-11-15T11:52:19.020" v="2619"/>
          <ac:spMkLst>
            <pc:docMk/>
            <pc:sldMk cId="405851135" sldId="371"/>
            <ac:spMk id="1047" creationId="{D24CFE88-A863-6E24-7241-825DFA8BB6B2}"/>
          </ac:spMkLst>
        </pc:spChg>
        <pc:spChg chg="mod">
          <ac:chgData name="ENEKO LAZPITA SUINAGA" userId="03ca8ae1-9a00-4a22-9561-fb3a3d760218" providerId="ADAL" clId="{D0E6185E-619E-4EB9-90AC-41E0E663FDEE}" dt="2024-11-15T11:52:19.020" v="2619"/>
          <ac:spMkLst>
            <pc:docMk/>
            <pc:sldMk cId="405851135" sldId="371"/>
            <ac:spMk id="1048" creationId="{5E95ED57-4724-122B-9562-E28C9F13AADC}"/>
          </ac:spMkLst>
        </pc:spChg>
        <pc:spChg chg="mod">
          <ac:chgData name="ENEKO LAZPITA SUINAGA" userId="03ca8ae1-9a00-4a22-9561-fb3a3d760218" providerId="ADAL" clId="{D0E6185E-619E-4EB9-90AC-41E0E663FDEE}" dt="2024-11-15T11:52:19.020" v="2619"/>
          <ac:spMkLst>
            <pc:docMk/>
            <pc:sldMk cId="405851135" sldId="371"/>
            <ac:spMk id="1049" creationId="{68734331-3F5E-4AA8-57A3-0676991C8504}"/>
          </ac:spMkLst>
        </pc:spChg>
        <pc:spChg chg="mod">
          <ac:chgData name="ENEKO LAZPITA SUINAGA" userId="03ca8ae1-9a00-4a22-9561-fb3a3d760218" providerId="ADAL" clId="{D0E6185E-619E-4EB9-90AC-41E0E663FDEE}" dt="2024-11-15T11:52:19.020" v="2619"/>
          <ac:spMkLst>
            <pc:docMk/>
            <pc:sldMk cId="405851135" sldId="371"/>
            <ac:spMk id="1050" creationId="{15350BF6-D97B-903C-5D5A-61360EF8CFF7}"/>
          </ac:spMkLst>
        </pc:spChg>
        <pc:spChg chg="mod">
          <ac:chgData name="ENEKO LAZPITA SUINAGA" userId="03ca8ae1-9a00-4a22-9561-fb3a3d760218" providerId="ADAL" clId="{D0E6185E-619E-4EB9-90AC-41E0E663FDEE}" dt="2024-11-15T11:52:19.020" v="2619"/>
          <ac:spMkLst>
            <pc:docMk/>
            <pc:sldMk cId="405851135" sldId="371"/>
            <ac:spMk id="1059" creationId="{BA30B84C-EF1E-7493-7229-8711D97F55E3}"/>
          </ac:spMkLst>
        </pc:spChg>
        <pc:spChg chg="mod">
          <ac:chgData name="ENEKO LAZPITA SUINAGA" userId="03ca8ae1-9a00-4a22-9561-fb3a3d760218" providerId="ADAL" clId="{D0E6185E-619E-4EB9-90AC-41E0E663FDEE}" dt="2024-11-15T11:52:19.020" v="2619"/>
          <ac:spMkLst>
            <pc:docMk/>
            <pc:sldMk cId="405851135" sldId="371"/>
            <ac:spMk id="1060" creationId="{66157B99-8A14-161F-0DD3-9AF08BF2903D}"/>
          </ac:spMkLst>
        </pc:spChg>
        <pc:spChg chg="mod">
          <ac:chgData name="ENEKO LAZPITA SUINAGA" userId="03ca8ae1-9a00-4a22-9561-fb3a3d760218" providerId="ADAL" clId="{D0E6185E-619E-4EB9-90AC-41E0E663FDEE}" dt="2024-11-15T11:52:19.020" v="2619"/>
          <ac:spMkLst>
            <pc:docMk/>
            <pc:sldMk cId="405851135" sldId="371"/>
            <ac:spMk id="1061" creationId="{FB4213EE-7CC4-E9DF-757B-D8219CF813FA}"/>
          </ac:spMkLst>
        </pc:spChg>
        <pc:spChg chg="mod">
          <ac:chgData name="ENEKO LAZPITA SUINAGA" userId="03ca8ae1-9a00-4a22-9561-fb3a3d760218" providerId="ADAL" clId="{D0E6185E-619E-4EB9-90AC-41E0E663FDEE}" dt="2024-11-15T11:52:19.020" v="2619"/>
          <ac:spMkLst>
            <pc:docMk/>
            <pc:sldMk cId="405851135" sldId="371"/>
            <ac:spMk id="1062" creationId="{8C4C8393-B0FB-8334-AAAC-C7F20C514087}"/>
          </ac:spMkLst>
        </pc:spChg>
        <pc:spChg chg="mod">
          <ac:chgData name="ENEKO LAZPITA SUINAGA" userId="03ca8ae1-9a00-4a22-9561-fb3a3d760218" providerId="ADAL" clId="{D0E6185E-619E-4EB9-90AC-41E0E663FDEE}" dt="2024-11-15T11:52:19.020" v="2619"/>
          <ac:spMkLst>
            <pc:docMk/>
            <pc:sldMk cId="405851135" sldId="371"/>
            <ac:spMk id="1063" creationId="{B1AF2EE6-0044-BE9B-5A03-DF542FF456AA}"/>
          </ac:spMkLst>
        </pc:spChg>
        <pc:spChg chg="mod">
          <ac:chgData name="ENEKO LAZPITA SUINAGA" userId="03ca8ae1-9a00-4a22-9561-fb3a3d760218" providerId="ADAL" clId="{D0E6185E-619E-4EB9-90AC-41E0E663FDEE}" dt="2024-11-15T11:52:19.020" v="2619"/>
          <ac:spMkLst>
            <pc:docMk/>
            <pc:sldMk cId="405851135" sldId="371"/>
            <ac:spMk id="1085" creationId="{A2086F04-17FC-F791-94B0-1A24D4393397}"/>
          </ac:spMkLst>
        </pc:spChg>
        <pc:spChg chg="mod">
          <ac:chgData name="ENEKO LAZPITA SUINAGA" userId="03ca8ae1-9a00-4a22-9561-fb3a3d760218" providerId="ADAL" clId="{D0E6185E-619E-4EB9-90AC-41E0E663FDEE}" dt="2024-11-15T11:52:19.020" v="2619"/>
          <ac:spMkLst>
            <pc:docMk/>
            <pc:sldMk cId="405851135" sldId="371"/>
            <ac:spMk id="1087" creationId="{50A5CA7C-7219-53A5-71A5-B842843FEB2E}"/>
          </ac:spMkLst>
        </pc:spChg>
        <pc:spChg chg="mod">
          <ac:chgData name="ENEKO LAZPITA SUINAGA" userId="03ca8ae1-9a00-4a22-9561-fb3a3d760218" providerId="ADAL" clId="{D0E6185E-619E-4EB9-90AC-41E0E663FDEE}" dt="2024-11-15T11:52:19.020" v="2619"/>
          <ac:spMkLst>
            <pc:docMk/>
            <pc:sldMk cId="405851135" sldId="371"/>
            <ac:spMk id="1088" creationId="{6DB0F2AA-22A6-CF45-FD58-201C1B31C431}"/>
          </ac:spMkLst>
        </pc:spChg>
        <pc:spChg chg="mod">
          <ac:chgData name="ENEKO LAZPITA SUINAGA" userId="03ca8ae1-9a00-4a22-9561-fb3a3d760218" providerId="ADAL" clId="{D0E6185E-619E-4EB9-90AC-41E0E663FDEE}" dt="2024-11-15T11:52:19.020" v="2619"/>
          <ac:spMkLst>
            <pc:docMk/>
            <pc:sldMk cId="405851135" sldId="371"/>
            <ac:spMk id="1089" creationId="{852136D1-A1E5-0DA6-F606-EB58BE4BB994}"/>
          </ac:spMkLst>
        </pc:spChg>
        <pc:spChg chg="mod">
          <ac:chgData name="ENEKO LAZPITA SUINAGA" userId="03ca8ae1-9a00-4a22-9561-fb3a3d760218" providerId="ADAL" clId="{D0E6185E-619E-4EB9-90AC-41E0E663FDEE}" dt="2024-11-15T11:52:19.020" v="2619"/>
          <ac:spMkLst>
            <pc:docMk/>
            <pc:sldMk cId="405851135" sldId="371"/>
            <ac:spMk id="1090" creationId="{82D1FC53-7524-91C9-75B6-1BF2ABAA1FCF}"/>
          </ac:spMkLst>
        </pc:spChg>
        <pc:spChg chg="add mod">
          <ac:chgData name="ENEKO LAZPITA SUINAGA" userId="03ca8ae1-9a00-4a22-9561-fb3a3d760218" providerId="ADAL" clId="{D0E6185E-619E-4EB9-90AC-41E0E663FDEE}" dt="2024-11-15T11:52:19.020" v="2619"/>
          <ac:spMkLst>
            <pc:docMk/>
            <pc:sldMk cId="405851135" sldId="371"/>
            <ac:spMk id="1091" creationId="{33D8033E-2051-F77B-33A7-C344CE632A1D}"/>
          </ac:spMkLst>
        </pc:spChg>
        <pc:spChg chg="mod">
          <ac:chgData name="ENEKO LAZPITA SUINAGA" userId="03ca8ae1-9a00-4a22-9561-fb3a3d760218" providerId="ADAL" clId="{D0E6185E-619E-4EB9-90AC-41E0E663FDEE}" dt="2024-11-15T11:52:19.020" v="2619"/>
          <ac:spMkLst>
            <pc:docMk/>
            <pc:sldMk cId="405851135" sldId="371"/>
            <ac:spMk id="1094" creationId="{4A016E73-4CE1-8162-12A8-E2C3978E2E95}"/>
          </ac:spMkLst>
        </pc:spChg>
        <pc:spChg chg="mod">
          <ac:chgData name="ENEKO LAZPITA SUINAGA" userId="03ca8ae1-9a00-4a22-9561-fb3a3d760218" providerId="ADAL" clId="{D0E6185E-619E-4EB9-90AC-41E0E663FDEE}" dt="2024-11-15T11:52:19.020" v="2619"/>
          <ac:spMkLst>
            <pc:docMk/>
            <pc:sldMk cId="405851135" sldId="371"/>
            <ac:spMk id="1096" creationId="{4F76A187-70BA-90F6-880D-3E2BECA2AA42}"/>
          </ac:spMkLst>
        </pc:spChg>
        <pc:spChg chg="add mod">
          <ac:chgData name="ENEKO LAZPITA SUINAGA" userId="03ca8ae1-9a00-4a22-9561-fb3a3d760218" providerId="ADAL" clId="{D0E6185E-619E-4EB9-90AC-41E0E663FDEE}" dt="2024-11-15T11:52:19.020" v="2619"/>
          <ac:spMkLst>
            <pc:docMk/>
            <pc:sldMk cId="405851135" sldId="371"/>
            <ac:spMk id="1098" creationId="{6EE7A43D-CAF9-20F6-C00C-08C2CE4E9E91}"/>
          </ac:spMkLst>
        </pc:spChg>
        <pc:spChg chg="mod">
          <ac:chgData name="ENEKO LAZPITA SUINAGA" userId="03ca8ae1-9a00-4a22-9561-fb3a3d760218" providerId="ADAL" clId="{D0E6185E-619E-4EB9-90AC-41E0E663FDEE}" dt="2024-11-15T11:52:19.020" v="2619"/>
          <ac:spMkLst>
            <pc:docMk/>
            <pc:sldMk cId="405851135" sldId="371"/>
            <ac:spMk id="1104" creationId="{46D57041-7F3A-0228-BF74-912F6F4A273B}"/>
          </ac:spMkLst>
        </pc:spChg>
        <pc:spChg chg="add mod">
          <ac:chgData name="ENEKO LAZPITA SUINAGA" userId="03ca8ae1-9a00-4a22-9561-fb3a3d760218" providerId="ADAL" clId="{D0E6185E-619E-4EB9-90AC-41E0E663FDEE}" dt="2024-11-15T11:52:40.520" v="2623"/>
          <ac:spMkLst>
            <pc:docMk/>
            <pc:sldMk cId="405851135" sldId="371"/>
            <ac:spMk id="1106" creationId="{78DCF3B9-1736-AE4E-3923-30A29A4094E2}"/>
          </ac:spMkLst>
        </pc:spChg>
        <pc:grpChg chg="del">
          <ac:chgData name="ENEKO LAZPITA SUINAGA" userId="03ca8ae1-9a00-4a22-9561-fb3a3d760218" providerId="ADAL" clId="{D0E6185E-619E-4EB9-90AC-41E0E663FDEE}" dt="2024-11-15T11:52:18.550" v="2618" actId="478"/>
          <ac:grpSpMkLst>
            <pc:docMk/>
            <pc:sldMk cId="405851135" sldId="371"/>
            <ac:grpSpMk id="7" creationId="{BBBC26F1-1311-1118-DCC6-7CF05C2665D0}"/>
          </ac:grpSpMkLst>
        </pc:grpChg>
        <pc:grpChg chg="del">
          <ac:chgData name="ENEKO LAZPITA SUINAGA" userId="03ca8ae1-9a00-4a22-9561-fb3a3d760218" providerId="ADAL" clId="{D0E6185E-619E-4EB9-90AC-41E0E663FDEE}" dt="2024-11-15T11:52:18.550" v="2618" actId="478"/>
          <ac:grpSpMkLst>
            <pc:docMk/>
            <pc:sldMk cId="405851135" sldId="371"/>
            <ac:grpSpMk id="56" creationId="{4A4D2497-C553-DFE9-0355-AEE14FF40145}"/>
          </ac:grpSpMkLst>
        </pc:grpChg>
        <pc:grpChg chg="del">
          <ac:chgData name="ENEKO LAZPITA SUINAGA" userId="03ca8ae1-9a00-4a22-9561-fb3a3d760218" providerId="ADAL" clId="{D0E6185E-619E-4EB9-90AC-41E0E663FDEE}" dt="2024-11-15T11:52:18.550" v="2618" actId="478"/>
          <ac:grpSpMkLst>
            <pc:docMk/>
            <pc:sldMk cId="405851135" sldId="371"/>
            <ac:grpSpMk id="1026" creationId="{03B6ED4F-0340-4418-92DE-00391E678BE1}"/>
          </ac:grpSpMkLst>
        </pc:grpChg>
        <pc:grpChg chg="add mod">
          <ac:chgData name="ENEKO LAZPITA SUINAGA" userId="03ca8ae1-9a00-4a22-9561-fb3a3d760218" providerId="ADAL" clId="{D0E6185E-619E-4EB9-90AC-41E0E663FDEE}" dt="2024-11-15T11:52:19.020" v="2619"/>
          <ac:grpSpMkLst>
            <pc:docMk/>
            <pc:sldMk cId="405851135" sldId="371"/>
            <ac:grpSpMk id="1029" creationId="{6DF59205-284D-7D27-3A93-905E177FDCB7}"/>
          </ac:grpSpMkLst>
        </pc:grpChg>
        <pc:grpChg chg="del ord">
          <ac:chgData name="ENEKO LAZPITA SUINAGA" userId="03ca8ae1-9a00-4a22-9561-fb3a3d760218" providerId="ADAL" clId="{D0E6185E-619E-4EB9-90AC-41E0E663FDEE}" dt="2024-11-15T12:26:09.944" v="3332" actId="165"/>
          <ac:grpSpMkLst>
            <pc:docMk/>
            <pc:sldMk cId="405851135" sldId="371"/>
            <ac:grpSpMk id="1036" creationId="{CF6B84E1-B18D-8E53-E723-41308A92EAF0}"/>
          </ac:grpSpMkLst>
        </pc:grpChg>
        <pc:grpChg chg="add mod">
          <ac:chgData name="ENEKO LAZPITA SUINAGA" userId="03ca8ae1-9a00-4a22-9561-fb3a3d760218" providerId="ADAL" clId="{D0E6185E-619E-4EB9-90AC-41E0E663FDEE}" dt="2024-11-15T11:52:19.020" v="2619"/>
          <ac:grpSpMkLst>
            <pc:docMk/>
            <pc:sldMk cId="405851135" sldId="371"/>
            <ac:grpSpMk id="1039" creationId="{AF521082-7ED3-EE72-7D53-6E79567C3EBE}"/>
          </ac:grpSpMkLst>
        </pc:grpChg>
        <pc:grpChg chg="mod">
          <ac:chgData name="ENEKO LAZPITA SUINAGA" userId="03ca8ae1-9a00-4a22-9561-fb3a3d760218" providerId="ADAL" clId="{D0E6185E-619E-4EB9-90AC-41E0E663FDEE}" dt="2024-11-15T11:52:19.020" v="2619"/>
          <ac:grpSpMkLst>
            <pc:docMk/>
            <pc:sldMk cId="405851135" sldId="371"/>
            <ac:grpSpMk id="1042" creationId="{6F6BA09D-7326-594F-33D9-330F445187F1}"/>
          </ac:grpSpMkLst>
        </pc:grpChg>
        <pc:grpChg chg="add mod">
          <ac:chgData name="ENEKO LAZPITA SUINAGA" userId="03ca8ae1-9a00-4a22-9561-fb3a3d760218" providerId="ADAL" clId="{D0E6185E-619E-4EB9-90AC-41E0E663FDEE}" dt="2024-11-15T11:52:19.020" v="2619"/>
          <ac:grpSpMkLst>
            <pc:docMk/>
            <pc:sldMk cId="405851135" sldId="371"/>
            <ac:grpSpMk id="1084" creationId="{D3FE0410-4169-E716-FD27-0F0FB6DB4827}"/>
          </ac:grpSpMkLst>
        </pc:grpChg>
        <pc:grpChg chg="mod">
          <ac:chgData name="ENEKO LAZPITA SUINAGA" userId="03ca8ae1-9a00-4a22-9561-fb3a3d760218" providerId="ADAL" clId="{D0E6185E-619E-4EB9-90AC-41E0E663FDEE}" dt="2024-11-15T11:52:19.020" v="2619"/>
          <ac:grpSpMkLst>
            <pc:docMk/>
            <pc:sldMk cId="405851135" sldId="371"/>
            <ac:grpSpMk id="1086" creationId="{957482A7-E469-11A6-9C4C-6CB440C88AE6}"/>
          </ac:grpSpMkLst>
        </pc:grpChg>
        <pc:grpChg chg="del">
          <ac:chgData name="ENEKO LAZPITA SUINAGA" userId="03ca8ae1-9a00-4a22-9561-fb3a3d760218" providerId="ADAL" clId="{D0E6185E-619E-4EB9-90AC-41E0E663FDEE}" dt="2024-11-15T11:52:18.550" v="2618" actId="478"/>
          <ac:grpSpMkLst>
            <pc:docMk/>
            <pc:sldMk cId="405851135" sldId="371"/>
            <ac:grpSpMk id="1092" creationId="{FAA2C200-B3DD-B1CA-4CC8-A0A2E172597F}"/>
          </ac:grpSpMkLst>
        </pc:grpChg>
        <pc:grpChg chg="add mod">
          <ac:chgData name="ENEKO LAZPITA SUINAGA" userId="03ca8ae1-9a00-4a22-9561-fb3a3d760218" providerId="ADAL" clId="{D0E6185E-619E-4EB9-90AC-41E0E663FDEE}" dt="2024-11-15T11:52:19.020" v="2619"/>
          <ac:grpSpMkLst>
            <pc:docMk/>
            <pc:sldMk cId="405851135" sldId="371"/>
            <ac:grpSpMk id="1093" creationId="{27119504-60E0-E57D-4793-2047CAE2FE04}"/>
          </ac:grpSpMkLst>
        </pc:grpChg>
        <pc:grpChg chg="mod">
          <ac:chgData name="ENEKO LAZPITA SUINAGA" userId="03ca8ae1-9a00-4a22-9561-fb3a3d760218" providerId="ADAL" clId="{D0E6185E-619E-4EB9-90AC-41E0E663FDEE}" dt="2024-11-15T11:52:19.020" v="2619"/>
          <ac:grpSpMkLst>
            <pc:docMk/>
            <pc:sldMk cId="405851135" sldId="371"/>
            <ac:grpSpMk id="1095" creationId="{14D4D311-F2A3-2920-B473-82E149C70013}"/>
          </ac:grpSpMkLst>
        </pc:grpChg>
        <pc:grpChg chg="add mod">
          <ac:chgData name="ENEKO LAZPITA SUINAGA" userId="03ca8ae1-9a00-4a22-9561-fb3a3d760218" providerId="ADAL" clId="{D0E6185E-619E-4EB9-90AC-41E0E663FDEE}" dt="2024-11-15T11:52:19.020" v="2619"/>
          <ac:grpSpMkLst>
            <pc:docMk/>
            <pc:sldMk cId="405851135" sldId="371"/>
            <ac:grpSpMk id="1099" creationId="{F29584C4-15E1-DF20-1AF2-22D3DBE8015D}"/>
          </ac:grpSpMkLst>
        </pc:grpChg>
        <pc:grpChg chg="mod">
          <ac:chgData name="ENEKO LAZPITA SUINAGA" userId="03ca8ae1-9a00-4a22-9561-fb3a3d760218" providerId="ADAL" clId="{D0E6185E-619E-4EB9-90AC-41E0E663FDEE}" dt="2024-11-15T11:52:19.020" v="2619"/>
          <ac:grpSpMkLst>
            <pc:docMk/>
            <pc:sldMk cId="405851135" sldId="371"/>
            <ac:grpSpMk id="1100" creationId="{E47BE492-DE1B-8870-F29A-992E5B237423}"/>
          </ac:grpSpMkLst>
        </pc:grpChg>
        <pc:graphicFrameChg chg="add mod">
          <ac:chgData name="ENEKO LAZPITA SUINAGA" userId="03ca8ae1-9a00-4a22-9561-fb3a3d760218" providerId="ADAL" clId="{D0E6185E-619E-4EB9-90AC-41E0E663FDEE}" dt="2024-11-15T12:26:24.490" v="3335" actId="12084"/>
          <ac:graphicFrameMkLst>
            <pc:docMk/>
            <pc:sldMk cId="405851135" sldId="371"/>
            <ac:graphicFrameMk id="1107" creationId="{85DA36E0-DE3A-2BC5-A14E-3A2D1C174A83}"/>
          </ac:graphicFrameMkLst>
        </pc:graphicFrameChg>
        <pc:picChg chg="del">
          <ac:chgData name="ENEKO LAZPITA SUINAGA" userId="03ca8ae1-9a00-4a22-9561-fb3a3d760218" providerId="ADAL" clId="{D0E6185E-619E-4EB9-90AC-41E0E663FDEE}" dt="2024-11-15T12:26:35.100" v="3338" actId="478"/>
          <ac:picMkLst>
            <pc:docMk/>
            <pc:sldMk cId="405851135" sldId="371"/>
            <ac:picMk id="6" creationId="{26CE94EB-B3AF-B362-B001-B9D753666A45}"/>
          </ac:picMkLst>
        </pc:picChg>
        <pc:picChg chg="del">
          <ac:chgData name="ENEKO LAZPITA SUINAGA" userId="03ca8ae1-9a00-4a22-9561-fb3a3d760218" providerId="ADAL" clId="{D0E6185E-619E-4EB9-90AC-41E0E663FDEE}" dt="2024-11-15T12:26:35.100" v="3338" actId="478"/>
          <ac:picMkLst>
            <pc:docMk/>
            <pc:sldMk cId="405851135" sldId="371"/>
            <ac:picMk id="15" creationId="{9E3289E1-70B3-D545-D200-DD56B92D68DF}"/>
          </ac:picMkLst>
        </pc:picChg>
        <pc:picChg chg="del">
          <ac:chgData name="ENEKO LAZPITA SUINAGA" userId="03ca8ae1-9a00-4a22-9561-fb3a3d760218" providerId="ADAL" clId="{D0E6185E-619E-4EB9-90AC-41E0E663FDEE}" dt="2024-11-15T12:26:35.100" v="3338" actId="478"/>
          <ac:picMkLst>
            <pc:docMk/>
            <pc:sldMk cId="405851135" sldId="371"/>
            <ac:picMk id="1024" creationId="{C0B0F26D-B113-DEC0-87CB-996D86765FDD}"/>
          </ac:picMkLst>
        </pc:picChg>
        <pc:picChg chg="del">
          <ac:chgData name="ENEKO LAZPITA SUINAGA" userId="03ca8ae1-9a00-4a22-9561-fb3a3d760218" providerId="ADAL" clId="{D0E6185E-619E-4EB9-90AC-41E0E663FDEE}" dt="2024-11-15T12:26:35.100" v="3338" actId="478"/>
          <ac:picMkLst>
            <pc:docMk/>
            <pc:sldMk cId="405851135" sldId="371"/>
            <ac:picMk id="1027" creationId="{0076F846-D570-5A68-067A-5D0026CD63C6}"/>
          </ac:picMkLst>
        </pc:picChg>
        <pc:picChg chg="mod">
          <ac:chgData name="ENEKO LAZPITA SUINAGA" userId="03ca8ae1-9a00-4a22-9561-fb3a3d760218" providerId="ADAL" clId="{D0E6185E-619E-4EB9-90AC-41E0E663FDEE}" dt="2024-11-15T11:52:19.020" v="2619"/>
          <ac:picMkLst>
            <pc:docMk/>
            <pc:sldMk cId="405851135" sldId="371"/>
            <ac:picMk id="1033" creationId="{3C5BCDFD-0BC2-A04B-66FC-F8B50FE7B90F}"/>
          </ac:picMkLst>
        </pc:picChg>
        <pc:picChg chg="del mod topLvl">
          <ac:chgData name="ENEKO LAZPITA SUINAGA" userId="03ca8ae1-9a00-4a22-9561-fb3a3d760218" providerId="ADAL" clId="{D0E6185E-619E-4EB9-90AC-41E0E663FDEE}" dt="2024-11-15T12:26:12.994" v="3333" actId="478"/>
          <ac:picMkLst>
            <pc:docMk/>
            <pc:sldMk cId="405851135" sldId="371"/>
            <ac:picMk id="1035" creationId="{20B0C0A1-C9B5-6507-2D8A-35A9E81DC1CE}"/>
          </ac:picMkLst>
        </pc:picChg>
        <pc:picChg chg="del">
          <ac:chgData name="ENEKO LAZPITA SUINAGA" userId="03ca8ae1-9a00-4a22-9561-fb3a3d760218" providerId="ADAL" clId="{D0E6185E-619E-4EB9-90AC-41E0E663FDEE}" dt="2024-11-15T12:26:35.100" v="3338" actId="478"/>
          <ac:picMkLst>
            <pc:docMk/>
            <pc:sldMk cId="405851135" sldId="371"/>
            <ac:picMk id="1038" creationId="{D201790C-9CE1-ABD5-E0AF-908BAFEF95B5}"/>
          </ac:picMkLst>
        </pc:picChg>
        <pc:picChg chg="mod">
          <ac:chgData name="ENEKO LAZPITA SUINAGA" userId="03ca8ae1-9a00-4a22-9561-fb3a3d760218" providerId="ADAL" clId="{D0E6185E-619E-4EB9-90AC-41E0E663FDEE}" dt="2024-11-15T11:52:19.020" v="2619"/>
          <ac:picMkLst>
            <pc:docMk/>
            <pc:sldMk cId="405851135" sldId="371"/>
            <ac:picMk id="1101" creationId="{03323967-1E4D-5FE1-B96A-FB8BCBAE79A7}"/>
          </ac:picMkLst>
        </pc:picChg>
        <pc:picChg chg="mod">
          <ac:chgData name="ENEKO LAZPITA SUINAGA" userId="03ca8ae1-9a00-4a22-9561-fb3a3d760218" providerId="ADAL" clId="{D0E6185E-619E-4EB9-90AC-41E0E663FDEE}" dt="2024-11-15T11:52:19.020" v="2619"/>
          <ac:picMkLst>
            <pc:docMk/>
            <pc:sldMk cId="405851135" sldId="371"/>
            <ac:picMk id="1102" creationId="{060C802F-9E7C-2A8C-155A-99BEDCFA92D9}"/>
          </ac:picMkLst>
        </pc:picChg>
        <pc:picChg chg="mod">
          <ac:chgData name="ENEKO LAZPITA SUINAGA" userId="03ca8ae1-9a00-4a22-9561-fb3a3d760218" providerId="ADAL" clId="{D0E6185E-619E-4EB9-90AC-41E0E663FDEE}" dt="2024-11-15T11:52:19.020" v="2619"/>
          <ac:picMkLst>
            <pc:docMk/>
            <pc:sldMk cId="405851135" sldId="371"/>
            <ac:picMk id="1103" creationId="{C07527D2-07F8-A635-F885-A77DD033FD00}"/>
          </ac:picMkLst>
        </pc:picChg>
        <pc:picChg chg="mod">
          <ac:chgData name="ENEKO LAZPITA SUINAGA" userId="03ca8ae1-9a00-4a22-9561-fb3a3d760218" providerId="ADAL" clId="{D0E6185E-619E-4EB9-90AC-41E0E663FDEE}" dt="2024-11-15T11:52:19.020" v="2619"/>
          <ac:picMkLst>
            <pc:docMk/>
            <pc:sldMk cId="405851135" sldId="371"/>
            <ac:picMk id="1105" creationId="{7877E806-E596-7669-C691-ADABDD011D5B}"/>
          </ac:picMkLst>
        </pc:picChg>
        <pc:picChg chg="add mod modCrop">
          <ac:chgData name="ENEKO LAZPITA SUINAGA" userId="03ca8ae1-9a00-4a22-9561-fb3a3d760218" providerId="ADAL" clId="{D0E6185E-619E-4EB9-90AC-41E0E663FDEE}" dt="2024-11-17T18:18:07.176" v="5384" actId="1076"/>
          <ac:picMkLst>
            <pc:docMk/>
            <pc:sldMk cId="405851135" sldId="371"/>
            <ac:picMk id="1109" creationId="{A321BB32-4AC2-CD00-8519-7F2149EC76DD}"/>
          </ac:picMkLst>
        </pc:picChg>
        <pc:picChg chg="add mod modCrop">
          <ac:chgData name="ENEKO LAZPITA SUINAGA" userId="03ca8ae1-9a00-4a22-9561-fb3a3d760218" providerId="ADAL" clId="{D0E6185E-619E-4EB9-90AC-41E0E663FDEE}" dt="2024-11-17T18:18:09.736" v="5385" actId="1076"/>
          <ac:picMkLst>
            <pc:docMk/>
            <pc:sldMk cId="405851135" sldId="371"/>
            <ac:picMk id="1111" creationId="{7A1F4E37-912D-D382-D896-C016C2A2D2A4}"/>
          </ac:picMkLst>
        </pc:picChg>
        <pc:picChg chg="add mod">
          <ac:chgData name="ENEKO LAZPITA SUINAGA" userId="03ca8ae1-9a00-4a22-9561-fb3a3d760218" providerId="ADAL" clId="{D0E6185E-619E-4EB9-90AC-41E0E663FDEE}" dt="2024-11-17T18:18:43.955" v="5396" actId="1076"/>
          <ac:picMkLst>
            <pc:docMk/>
            <pc:sldMk cId="405851135" sldId="371"/>
            <ac:picMk id="1113" creationId="{745FBC07-5147-3A8B-60EF-26DE91A0199B}"/>
          </ac:picMkLst>
        </pc:picChg>
        <pc:cxnChg chg="mod">
          <ac:chgData name="ENEKO LAZPITA SUINAGA" userId="03ca8ae1-9a00-4a22-9561-fb3a3d760218" providerId="ADAL" clId="{D0E6185E-619E-4EB9-90AC-41E0E663FDEE}" dt="2024-11-15T11:52:18.550" v="2618" actId="478"/>
          <ac:cxnSpMkLst>
            <pc:docMk/>
            <pc:sldMk cId="405851135" sldId="371"/>
            <ac:cxnSpMk id="23" creationId="{50B52BC0-C144-8F51-04D0-1BE57349EDA7}"/>
          </ac:cxnSpMkLst>
        </pc:cxnChg>
        <pc:cxnChg chg="mod">
          <ac:chgData name="ENEKO LAZPITA SUINAGA" userId="03ca8ae1-9a00-4a22-9561-fb3a3d760218" providerId="ADAL" clId="{D0E6185E-619E-4EB9-90AC-41E0E663FDEE}" dt="2024-11-15T11:52:18.550" v="2618" actId="478"/>
          <ac:cxnSpMkLst>
            <pc:docMk/>
            <pc:sldMk cId="405851135" sldId="371"/>
            <ac:cxnSpMk id="24" creationId="{31DF452D-32F3-C814-4CEB-303282DA3927}"/>
          </ac:cxnSpMkLst>
        </pc:cxnChg>
        <pc:cxnChg chg="mod">
          <ac:chgData name="ENEKO LAZPITA SUINAGA" userId="03ca8ae1-9a00-4a22-9561-fb3a3d760218" providerId="ADAL" clId="{D0E6185E-619E-4EB9-90AC-41E0E663FDEE}" dt="2024-11-15T11:52:18.550" v="2618" actId="478"/>
          <ac:cxnSpMkLst>
            <pc:docMk/>
            <pc:sldMk cId="405851135" sldId="371"/>
            <ac:cxnSpMk id="25" creationId="{C18C0229-0A4F-9B0C-4C75-50FB6A75C0AA}"/>
          </ac:cxnSpMkLst>
        </pc:cxnChg>
        <pc:cxnChg chg="mod">
          <ac:chgData name="ENEKO LAZPITA SUINAGA" userId="03ca8ae1-9a00-4a22-9561-fb3a3d760218" providerId="ADAL" clId="{D0E6185E-619E-4EB9-90AC-41E0E663FDEE}" dt="2024-11-15T11:52:18.550" v="2618" actId="478"/>
          <ac:cxnSpMkLst>
            <pc:docMk/>
            <pc:sldMk cId="405851135" sldId="371"/>
            <ac:cxnSpMk id="26" creationId="{2A23BE1A-E68A-6FA6-8936-52B53752419A}"/>
          </ac:cxnSpMkLst>
        </pc:cxnChg>
        <pc:cxnChg chg="mod">
          <ac:chgData name="ENEKO LAZPITA SUINAGA" userId="03ca8ae1-9a00-4a22-9561-fb3a3d760218" providerId="ADAL" clId="{D0E6185E-619E-4EB9-90AC-41E0E663FDEE}" dt="2024-11-15T11:52:18.550" v="2618" actId="478"/>
          <ac:cxnSpMkLst>
            <pc:docMk/>
            <pc:sldMk cId="405851135" sldId="371"/>
            <ac:cxnSpMk id="27" creationId="{3D7C5BDF-4072-39AD-664C-0E10ED193378}"/>
          </ac:cxnSpMkLst>
        </pc:cxnChg>
        <pc:cxnChg chg="mod">
          <ac:chgData name="ENEKO LAZPITA SUINAGA" userId="03ca8ae1-9a00-4a22-9561-fb3a3d760218" providerId="ADAL" clId="{D0E6185E-619E-4EB9-90AC-41E0E663FDEE}" dt="2024-11-15T11:52:18.550" v="2618" actId="478"/>
          <ac:cxnSpMkLst>
            <pc:docMk/>
            <pc:sldMk cId="405851135" sldId="371"/>
            <ac:cxnSpMk id="28" creationId="{01668D39-5FEC-6529-313E-36AA9B7998F8}"/>
          </ac:cxnSpMkLst>
        </pc:cxnChg>
        <pc:cxnChg chg="mod">
          <ac:chgData name="ENEKO LAZPITA SUINAGA" userId="03ca8ae1-9a00-4a22-9561-fb3a3d760218" providerId="ADAL" clId="{D0E6185E-619E-4EB9-90AC-41E0E663FDEE}" dt="2024-11-15T11:52:18.550" v="2618" actId="478"/>
          <ac:cxnSpMkLst>
            <pc:docMk/>
            <pc:sldMk cId="405851135" sldId="371"/>
            <ac:cxnSpMk id="29" creationId="{3DBCF9B4-F67E-3552-356F-BCD566BED1F6}"/>
          </ac:cxnSpMkLst>
        </pc:cxnChg>
        <pc:cxnChg chg="mod">
          <ac:chgData name="ENEKO LAZPITA SUINAGA" userId="03ca8ae1-9a00-4a22-9561-fb3a3d760218" providerId="ADAL" clId="{D0E6185E-619E-4EB9-90AC-41E0E663FDEE}" dt="2024-11-15T11:52:18.550" v="2618" actId="478"/>
          <ac:cxnSpMkLst>
            <pc:docMk/>
            <pc:sldMk cId="405851135" sldId="371"/>
            <ac:cxnSpMk id="30" creationId="{6FE878DF-3071-A2EF-2B87-733B677F50AE}"/>
          </ac:cxnSpMkLst>
        </pc:cxnChg>
        <pc:cxnChg chg="mod">
          <ac:chgData name="ENEKO LAZPITA SUINAGA" userId="03ca8ae1-9a00-4a22-9561-fb3a3d760218" providerId="ADAL" clId="{D0E6185E-619E-4EB9-90AC-41E0E663FDEE}" dt="2024-11-15T11:52:18.550" v="2618" actId="478"/>
          <ac:cxnSpMkLst>
            <pc:docMk/>
            <pc:sldMk cId="405851135" sldId="371"/>
            <ac:cxnSpMk id="36" creationId="{867BC73A-78A7-9883-86A3-5ABD7A2AE76E}"/>
          </ac:cxnSpMkLst>
        </pc:cxnChg>
        <pc:cxnChg chg="mod">
          <ac:chgData name="ENEKO LAZPITA SUINAGA" userId="03ca8ae1-9a00-4a22-9561-fb3a3d760218" providerId="ADAL" clId="{D0E6185E-619E-4EB9-90AC-41E0E663FDEE}" dt="2024-11-15T11:52:18.550" v="2618" actId="478"/>
          <ac:cxnSpMkLst>
            <pc:docMk/>
            <pc:sldMk cId="405851135" sldId="371"/>
            <ac:cxnSpMk id="37" creationId="{E7D62232-B97B-C3D4-4FA9-EF98B2FCDEFC}"/>
          </ac:cxnSpMkLst>
        </pc:cxnChg>
        <pc:cxnChg chg="mod">
          <ac:chgData name="ENEKO LAZPITA SUINAGA" userId="03ca8ae1-9a00-4a22-9561-fb3a3d760218" providerId="ADAL" clId="{D0E6185E-619E-4EB9-90AC-41E0E663FDEE}" dt="2024-11-15T11:52:18.550" v="2618" actId="478"/>
          <ac:cxnSpMkLst>
            <pc:docMk/>
            <pc:sldMk cId="405851135" sldId="371"/>
            <ac:cxnSpMk id="38" creationId="{9F06F35D-6533-D457-31E8-B872E2D9BD3F}"/>
          </ac:cxnSpMkLst>
        </pc:cxnChg>
        <pc:cxnChg chg="mod">
          <ac:chgData name="ENEKO LAZPITA SUINAGA" userId="03ca8ae1-9a00-4a22-9561-fb3a3d760218" providerId="ADAL" clId="{D0E6185E-619E-4EB9-90AC-41E0E663FDEE}" dt="2024-11-15T11:52:18.550" v="2618" actId="478"/>
          <ac:cxnSpMkLst>
            <pc:docMk/>
            <pc:sldMk cId="405851135" sldId="371"/>
            <ac:cxnSpMk id="39" creationId="{41159458-D765-FE71-E289-E386F04607DE}"/>
          </ac:cxnSpMkLst>
        </pc:cxnChg>
        <pc:cxnChg chg="mod">
          <ac:chgData name="ENEKO LAZPITA SUINAGA" userId="03ca8ae1-9a00-4a22-9561-fb3a3d760218" providerId="ADAL" clId="{D0E6185E-619E-4EB9-90AC-41E0E663FDEE}" dt="2024-11-15T11:52:18.550" v="2618" actId="478"/>
          <ac:cxnSpMkLst>
            <pc:docMk/>
            <pc:sldMk cId="405851135" sldId="371"/>
            <ac:cxnSpMk id="40" creationId="{86E1C84C-C46E-001B-B61C-25B611D33137}"/>
          </ac:cxnSpMkLst>
        </pc:cxnChg>
        <pc:cxnChg chg="mod">
          <ac:chgData name="ENEKO LAZPITA SUINAGA" userId="03ca8ae1-9a00-4a22-9561-fb3a3d760218" providerId="ADAL" clId="{D0E6185E-619E-4EB9-90AC-41E0E663FDEE}" dt="2024-11-15T11:52:18.550" v="2618" actId="478"/>
          <ac:cxnSpMkLst>
            <pc:docMk/>
            <pc:sldMk cId="405851135" sldId="371"/>
            <ac:cxnSpMk id="41" creationId="{BE45EC9F-046A-AACB-844C-F0983C3D031E}"/>
          </ac:cxnSpMkLst>
        </pc:cxnChg>
        <pc:cxnChg chg="mod">
          <ac:chgData name="ENEKO LAZPITA SUINAGA" userId="03ca8ae1-9a00-4a22-9561-fb3a3d760218" providerId="ADAL" clId="{D0E6185E-619E-4EB9-90AC-41E0E663FDEE}" dt="2024-11-15T11:52:18.550" v="2618" actId="478"/>
          <ac:cxnSpMkLst>
            <pc:docMk/>
            <pc:sldMk cId="405851135" sldId="371"/>
            <ac:cxnSpMk id="42" creationId="{8F7BFBD3-1B93-4D48-C959-1F194DFB8A2E}"/>
          </ac:cxnSpMkLst>
        </pc:cxnChg>
        <pc:cxnChg chg="mod">
          <ac:chgData name="ENEKO LAZPITA SUINAGA" userId="03ca8ae1-9a00-4a22-9561-fb3a3d760218" providerId="ADAL" clId="{D0E6185E-619E-4EB9-90AC-41E0E663FDEE}" dt="2024-11-15T11:52:18.550" v="2618" actId="478"/>
          <ac:cxnSpMkLst>
            <pc:docMk/>
            <pc:sldMk cId="405851135" sldId="371"/>
            <ac:cxnSpMk id="43" creationId="{21696B36-6ED4-7882-8230-6AF9B8654E21}"/>
          </ac:cxnSpMkLst>
        </pc:cxnChg>
        <pc:cxnChg chg="mod">
          <ac:chgData name="ENEKO LAZPITA SUINAGA" userId="03ca8ae1-9a00-4a22-9561-fb3a3d760218" providerId="ADAL" clId="{D0E6185E-619E-4EB9-90AC-41E0E663FDEE}" dt="2024-11-15T11:52:18.550" v="2618" actId="478"/>
          <ac:cxnSpMkLst>
            <pc:docMk/>
            <pc:sldMk cId="405851135" sldId="371"/>
            <ac:cxnSpMk id="44" creationId="{C513A848-8461-36C1-C480-9CDD223F7492}"/>
          </ac:cxnSpMkLst>
        </pc:cxnChg>
        <pc:cxnChg chg="mod">
          <ac:chgData name="ENEKO LAZPITA SUINAGA" userId="03ca8ae1-9a00-4a22-9561-fb3a3d760218" providerId="ADAL" clId="{D0E6185E-619E-4EB9-90AC-41E0E663FDEE}" dt="2024-11-15T11:52:18.550" v="2618" actId="478"/>
          <ac:cxnSpMkLst>
            <pc:docMk/>
            <pc:sldMk cId="405851135" sldId="371"/>
            <ac:cxnSpMk id="45" creationId="{D0EB7245-6D84-AD68-30E1-D1730761E0EE}"/>
          </ac:cxnSpMkLst>
        </pc:cxnChg>
        <pc:cxnChg chg="mod">
          <ac:chgData name="ENEKO LAZPITA SUINAGA" userId="03ca8ae1-9a00-4a22-9561-fb3a3d760218" providerId="ADAL" clId="{D0E6185E-619E-4EB9-90AC-41E0E663FDEE}" dt="2024-11-15T11:52:18.550" v="2618" actId="478"/>
          <ac:cxnSpMkLst>
            <pc:docMk/>
            <pc:sldMk cId="405851135" sldId="371"/>
            <ac:cxnSpMk id="46" creationId="{D1501830-A6D2-30B3-B0A1-60099A1ED13F}"/>
          </ac:cxnSpMkLst>
        </pc:cxnChg>
        <pc:cxnChg chg="mod">
          <ac:chgData name="ENEKO LAZPITA SUINAGA" userId="03ca8ae1-9a00-4a22-9561-fb3a3d760218" providerId="ADAL" clId="{D0E6185E-619E-4EB9-90AC-41E0E663FDEE}" dt="2024-11-15T11:52:18.550" v="2618" actId="478"/>
          <ac:cxnSpMkLst>
            <pc:docMk/>
            <pc:sldMk cId="405851135" sldId="371"/>
            <ac:cxnSpMk id="47" creationId="{F8B508C7-4487-6F26-87D2-947E36F76819}"/>
          </ac:cxnSpMkLst>
        </pc:cxnChg>
        <pc:cxnChg chg="mod">
          <ac:chgData name="ENEKO LAZPITA SUINAGA" userId="03ca8ae1-9a00-4a22-9561-fb3a3d760218" providerId="ADAL" clId="{D0E6185E-619E-4EB9-90AC-41E0E663FDEE}" dt="2024-11-15T11:52:18.550" v="2618" actId="478"/>
          <ac:cxnSpMkLst>
            <pc:docMk/>
            <pc:sldMk cId="405851135" sldId="371"/>
            <ac:cxnSpMk id="48" creationId="{8F47162A-4087-C5C8-BF6D-BB6A05C67500}"/>
          </ac:cxnSpMkLst>
        </pc:cxnChg>
        <pc:cxnChg chg="mod">
          <ac:chgData name="ENEKO LAZPITA SUINAGA" userId="03ca8ae1-9a00-4a22-9561-fb3a3d760218" providerId="ADAL" clId="{D0E6185E-619E-4EB9-90AC-41E0E663FDEE}" dt="2024-11-15T11:52:18.550" v="2618" actId="478"/>
          <ac:cxnSpMkLst>
            <pc:docMk/>
            <pc:sldMk cId="405851135" sldId="371"/>
            <ac:cxnSpMk id="49" creationId="{903641DB-38F2-409C-4C81-5224ACBA59F4}"/>
          </ac:cxnSpMkLst>
        </pc:cxnChg>
        <pc:cxnChg chg="mod">
          <ac:chgData name="ENEKO LAZPITA SUINAGA" userId="03ca8ae1-9a00-4a22-9561-fb3a3d760218" providerId="ADAL" clId="{D0E6185E-619E-4EB9-90AC-41E0E663FDEE}" dt="2024-11-15T11:52:18.550" v="2618" actId="478"/>
          <ac:cxnSpMkLst>
            <pc:docMk/>
            <pc:sldMk cId="405851135" sldId="371"/>
            <ac:cxnSpMk id="50" creationId="{75E476D3-B1C9-BA26-D8D8-18DB0BC6F0BE}"/>
          </ac:cxnSpMkLst>
        </pc:cxnChg>
        <pc:cxnChg chg="mod">
          <ac:chgData name="ENEKO LAZPITA SUINAGA" userId="03ca8ae1-9a00-4a22-9561-fb3a3d760218" providerId="ADAL" clId="{D0E6185E-619E-4EB9-90AC-41E0E663FDEE}" dt="2024-11-15T11:52:18.550" v="2618" actId="478"/>
          <ac:cxnSpMkLst>
            <pc:docMk/>
            <pc:sldMk cId="405851135" sldId="371"/>
            <ac:cxnSpMk id="51" creationId="{075DF63D-901F-A9F3-BFFF-745AC597E418}"/>
          </ac:cxnSpMkLst>
        </pc:cxnChg>
        <pc:cxnChg chg="mod">
          <ac:chgData name="ENEKO LAZPITA SUINAGA" userId="03ca8ae1-9a00-4a22-9561-fb3a3d760218" providerId="ADAL" clId="{D0E6185E-619E-4EB9-90AC-41E0E663FDEE}" dt="2024-11-15T11:52:18.550" v="2618" actId="478"/>
          <ac:cxnSpMkLst>
            <pc:docMk/>
            <pc:sldMk cId="405851135" sldId="371"/>
            <ac:cxnSpMk id="52" creationId="{CC36A6E7-7C92-6F73-E286-1BCD30345B94}"/>
          </ac:cxnSpMkLst>
        </pc:cxnChg>
        <pc:cxnChg chg="mod">
          <ac:chgData name="ENEKO LAZPITA SUINAGA" userId="03ca8ae1-9a00-4a22-9561-fb3a3d760218" providerId="ADAL" clId="{D0E6185E-619E-4EB9-90AC-41E0E663FDEE}" dt="2024-11-15T11:52:18.550" v="2618" actId="478"/>
          <ac:cxnSpMkLst>
            <pc:docMk/>
            <pc:sldMk cId="405851135" sldId="371"/>
            <ac:cxnSpMk id="53" creationId="{D1ABAFCA-DCD0-FC88-75C2-072C162860DF}"/>
          </ac:cxnSpMkLst>
        </pc:cxnChg>
        <pc:cxnChg chg="mod">
          <ac:chgData name="ENEKO LAZPITA SUINAGA" userId="03ca8ae1-9a00-4a22-9561-fb3a3d760218" providerId="ADAL" clId="{D0E6185E-619E-4EB9-90AC-41E0E663FDEE}" dt="2024-11-15T11:52:18.550" v="2618" actId="478"/>
          <ac:cxnSpMkLst>
            <pc:docMk/>
            <pc:sldMk cId="405851135" sldId="371"/>
            <ac:cxnSpMk id="54" creationId="{62AF0B7F-31FE-EF9B-48C7-D4FEB207E6BF}"/>
          </ac:cxnSpMkLst>
        </pc:cxnChg>
        <pc:cxnChg chg="mod">
          <ac:chgData name="ENEKO LAZPITA SUINAGA" userId="03ca8ae1-9a00-4a22-9561-fb3a3d760218" providerId="ADAL" clId="{D0E6185E-619E-4EB9-90AC-41E0E663FDEE}" dt="2024-11-15T11:52:18.550" v="2618" actId="478"/>
          <ac:cxnSpMkLst>
            <pc:docMk/>
            <pc:sldMk cId="405851135" sldId="371"/>
            <ac:cxnSpMk id="55" creationId="{7CE77061-6872-6A67-EF8A-B4BDB2A51766}"/>
          </ac:cxnSpMkLst>
        </pc:cxnChg>
        <pc:cxnChg chg="del">
          <ac:chgData name="ENEKO LAZPITA SUINAGA" userId="03ca8ae1-9a00-4a22-9561-fb3a3d760218" providerId="ADAL" clId="{D0E6185E-619E-4EB9-90AC-41E0E663FDEE}" dt="2024-11-15T12:26:35.100" v="3338" actId="478"/>
          <ac:cxnSpMkLst>
            <pc:docMk/>
            <pc:sldMk cId="405851135" sldId="371"/>
            <ac:cxnSpMk id="1040" creationId="{713063EB-7FEF-0A51-424C-92F0A2BBF736}"/>
          </ac:cxnSpMkLst>
        </pc:cxnChg>
        <pc:cxnChg chg="mod">
          <ac:chgData name="ENEKO LAZPITA SUINAGA" userId="03ca8ae1-9a00-4a22-9561-fb3a3d760218" providerId="ADAL" clId="{D0E6185E-619E-4EB9-90AC-41E0E663FDEE}" dt="2024-11-15T11:52:19.020" v="2619"/>
          <ac:cxnSpMkLst>
            <pc:docMk/>
            <pc:sldMk cId="405851135" sldId="371"/>
            <ac:cxnSpMk id="1051" creationId="{9ADE3E34-3D66-CEA3-0A25-AB0E3BAAA387}"/>
          </ac:cxnSpMkLst>
        </pc:cxnChg>
        <pc:cxnChg chg="mod">
          <ac:chgData name="ENEKO LAZPITA SUINAGA" userId="03ca8ae1-9a00-4a22-9561-fb3a3d760218" providerId="ADAL" clId="{D0E6185E-619E-4EB9-90AC-41E0E663FDEE}" dt="2024-11-15T11:52:19.020" v="2619"/>
          <ac:cxnSpMkLst>
            <pc:docMk/>
            <pc:sldMk cId="405851135" sldId="371"/>
            <ac:cxnSpMk id="1052" creationId="{E8291312-1F29-9195-950E-24F833114178}"/>
          </ac:cxnSpMkLst>
        </pc:cxnChg>
        <pc:cxnChg chg="mod">
          <ac:chgData name="ENEKO LAZPITA SUINAGA" userId="03ca8ae1-9a00-4a22-9561-fb3a3d760218" providerId="ADAL" clId="{D0E6185E-619E-4EB9-90AC-41E0E663FDEE}" dt="2024-11-15T11:52:19.020" v="2619"/>
          <ac:cxnSpMkLst>
            <pc:docMk/>
            <pc:sldMk cId="405851135" sldId="371"/>
            <ac:cxnSpMk id="1053" creationId="{9E6287D1-3861-00DC-EB7D-6F1DB41D4577}"/>
          </ac:cxnSpMkLst>
        </pc:cxnChg>
        <pc:cxnChg chg="mod">
          <ac:chgData name="ENEKO LAZPITA SUINAGA" userId="03ca8ae1-9a00-4a22-9561-fb3a3d760218" providerId="ADAL" clId="{D0E6185E-619E-4EB9-90AC-41E0E663FDEE}" dt="2024-11-15T11:52:19.020" v="2619"/>
          <ac:cxnSpMkLst>
            <pc:docMk/>
            <pc:sldMk cId="405851135" sldId="371"/>
            <ac:cxnSpMk id="1054" creationId="{6298F911-5EBF-7B15-F63C-21F34A74CEED}"/>
          </ac:cxnSpMkLst>
        </pc:cxnChg>
        <pc:cxnChg chg="mod">
          <ac:chgData name="ENEKO LAZPITA SUINAGA" userId="03ca8ae1-9a00-4a22-9561-fb3a3d760218" providerId="ADAL" clId="{D0E6185E-619E-4EB9-90AC-41E0E663FDEE}" dt="2024-11-15T11:52:19.020" v="2619"/>
          <ac:cxnSpMkLst>
            <pc:docMk/>
            <pc:sldMk cId="405851135" sldId="371"/>
            <ac:cxnSpMk id="1055" creationId="{F89342F3-0F71-66CF-5CF3-5B24085F4F32}"/>
          </ac:cxnSpMkLst>
        </pc:cxnChg>
        <pc:cxnChg chg="mod">
          <ac:chgData name="ENEKO LAZPITA SUINAGA" userId="03ca8ae1-9a00-4a22-9561-fb3a3d760218" providerId="ADAL" clId="{D0E6185E-619E-4EB9-90AC-41E0E663FDEE}" dt="2024-11-15T11:52:19.020" v="2619"/>
          <ac:cxnSpMkLst>
            <pc:docMk/>
            <pc:sldMk cId="405851135" sldId="371"/>
            <ac:cxnSpMk id="1056" creationId="{CFA27809-2E62-9DE4-72CF-E6449A0293F7}"/>
          </ac:cxnSpMkLst>
        </pc:cxnChg>
        <pc:cxnChg chg="mod">
          <ac:chgData name="ENEKO LAZPITA SUINAGA" userId="03ca8ae1-9a00-4a22-9561-fb3a3d760218" providerId="ADAL" clId="{D0E6185E-619E-4EB9-90AC-41E0E663FDEE}" dt="2024-11-15T11:52:19.020" v="2619"/>
          <ac:cxnSpMkLst>
            <pc:docMk/>
            <pc:sldMk cId="405851135" sldId="371"/>
            <ac:cxnSpMk id="1057" creationId="{05F9F046-8DA6-3BEA-DFD3-AFB6C0C48BE4}"/>
          </ac:cxnSpMkLst>
        </pc:cxnChg>
        <pc:cxnChg chg="mod">
          <ac:chgData name="ENEKO LAZPITA SUINAGA" userId="03ca8ae1-9a00-4a22-9561-fb3a3d760218" providerId="ADAL" clId="{D0E6185E-619E-4EB9-90AC-41E0E663FDEE}" dt="2024-11-15T11:52:19.020" v="2619"/>
          <ac:cxnSpMkLst>
            <pc:docMk/>
            <pc:sldMk cId="405851135" sldId="371"/>
            <ac:cxnSpMk id="1058" creationId="{DA852F14-CEA8-7719-CC38-DE4C60403B30}"/>
          </ac:cxnSpMkLst>
        </pc:cxnChg>
        <pc:cxnChg chg="mod">
          <ac:chgData name="ENEKO LAZPITA SUINAGA" userId="03ca8ae1-9a00-4a22-9561-fb3a3d760218" providerId="ADAL" clId="{D0E6185E-619E-4EB9-90AC-41E0E663FDEE}" dt="2024-11-15T11:52:19.020" v="2619"/>
          <ac:cxnSpMkLst>
            <pc:docMk/>
            <pc:sldMk cId="405851135" sldId="371"/>
            <ac:cxnSpMk id="1064" creationId="{E58B4B18-B586-A483-98EA-D13F6BD51289}"/>
          </ac:cxnSpMkLst>
        </pc:cxnChg>
        <pc:cxnChg chg="mod">
          <ac:chgData name="ENEKO LAZPITA SUINAGA" userId="03ca8ae1-9a00-4a22-9561-fb3a3d760218" providerId="ADAL" clId="{D0E6185E-619E-4EB9-90AC-41E0E663FDEE}" dt="2024-11-15T11:52:19.020" v="2619"/>
          <ac:cxnSpMkLst>
            <pc:docMk/>
            <pc:sldMk cId="405851135" sldId="371"/>
            <ac:cxnSpMk id="1065" creationId="{8EFE8C29-DE8D-B62B-14E7-6FC59E0B4E48}"/>
          </ac:cxnSpMkLst>
        </pc:cxnChg>
        <pc:cxnChg chg="mod">
          <ac:chgData name="ENEKO LAZPITA SUINAGA" userId="03ca8ae1-9a00-4a22-9561-fb3a3d760218" providerId="ADAL" clId="{D0E6185E-619E-4EB9-90AC-41E0E663FDEE}" dt="2024-11-15T11:52:19.020" v="2619"/>
          <ac:cxnSpMkLst>
            <pc:docMk/>
            <pc:sldMk cId="405851135" sldId="371"/>
            <ac:cxnSpMk id="1066" creationId="{BD3EF02C-566D-ECE0-4404-73876ED7D470}"/>
          </ac:cxnSpMkLst>
        </pc:cxnChg>
        <pc:cxnChg chg="mod">
          <ac:chgData name="ENEKO LAZPITA SUINAGA" userId="03ca8ae1-9a00-4a22-9561-fb3a3d760218" providerId="ADAL" clId="{D0E6185E-619E-4EB9-90AC-41E0E663FDEE}" dt="2024-11-15T11:52:19.020" v="2619"/>
          <ac:cxnSpMkLst>
            <pc:docMk/>
            <pc:sldMk cId="405851135" sldId="371"/>
            <ac:cxnSpMk id="1067" creationId="{D258B379-EDB6-D104-B2C3-162EF3712699}"/>
          </ac:cxnSpMkLst>
        </pc:cxnChg>
        <pc:cxnChg chg="mod">
          <ac:chgData name="ENEKO LAZPITA SUINAGA" userId="03ca8ae1-9a00-4a22-9561-fb3a3d760218" providerId="ADAL" clId="{D0E6185E-619E-4EB9-90AC-41E0E663FDEE}" dt="2024-11-15T11:52:19.020" v="2619"/>
          <ac:cxnSpMkLst>
            <pc:docMk/>
            <pc:sldMk cId="405851135" sldId="371"/>
            <ac:cxnSpMk id="1068" creationId="{94F7866B-A73D-5181-57B4-0B175F5D49B3}"/>
          </ac:cxnSpMkLst>
        </pc:cxnChg>
        <pc:cxnChg chg="mod">
          <ac:chgData name="ENEKO LAZPITA SUINAGA" userId="03ca8ae1-9a00-4a22-9561-fb3a3d760218" providerId="ADAL" clId="{D0E6185E-619E-4EB9-90AC-41E0E663FDEE}" dt="2024-11-15T11:52:19.020" v="2619"/>
          <ac:cxnSpMkLst>
            <pc:docMk/>
            <pc:sldMk cId="405851135" sldId="371"/>
            <ac:cxnSpMk id="1069" creationId="{1B831B21-0949-947F-53D8-AC18C8E9FBA5}"/>
          </ac:cxnSpMkLst>
        </pc:cxnChg>
        <pc:cxnChg chg="mod">
          <ac:chgData name="ENEKO LAZPITA SUINAGA" userId="03ca8ae1-9a00-4a22-9561-fb3a3d760218" providerId="ADAL" clId="{D0E6185E-619E-4EB9-90AC-41E0E663FDEE}" dt="2024-11-15T11:52:19.020" v="2619"/>
          <ac:cxnSpMkLst>
            <pc:docMk/>
            <pc:sldMk cId="405851135" sldId="371"/>
            <ac:cxnSpMk id="1070" creationId="{B6123DCB-60C1-ED87-905A-34ABD901CF44}"/>
          </ac:cxnSpMkLst>
        </pc:cxnChg>
        <pc:cxnChg chg="mod">
          <ac:chgData name="ENEKO LAZPITA SUINAGA" userId="03ca8ae1-9a00-4a22-9561-fb3a3d760218" providerId="ADAL" clId="{D0E6185E-619E-4EB9-90AC-41E0E663FDEE}" dt="2024-11-15T11:52:19.020" v="2619"/>
          <ac:cxnSpMkLst>
            <pc:docMk/>
            <pc:sldMk cId="405851135" sldId="371"/>
            <ac:cxnSpMk id="1071" creationId="{743B7334-89CF-EFBF-1CA9-7E6FC73728FA}"/>
          </ac:cxnSpMkLst>
        </pc:cxnChg>
        <pc:cxnChg chg="mod">
          <ac:chgData name="ENEKO LAZPITA SUINAGA" userId="03ca8ae1-9a00-4a22-9561-fb3a3d760218" providerId="ADAL" clId="{D0E6185E-619E-4EB9-90AC-41E0E663FDEE}" dt="2024-11-15T11:52:19.020" v="2619"/>
          <ac:cxnSpMkLst>
            <pc:docMk/>
            <pc:sldMk cId="405851135" sldId="371"/>
            <ac:cxnSpMk id="1072" creationId="{CC99C6C4-0AE6-9E3C-C243-03B2605522A5}"/>
          </ac:cxnSpMkLst>
        </pc:cxnChg>
        <pc:cxnChg chg="mod">
          <ac:chgData name="ENEKO LAZPITA SUINAGA" userId="03ca8ae1-9a00-4a22-9561-fb3a3d760218" providerId="ADAL" clId="{D0E6185E-619E-4EB9-90AC-41E0E663FDEE}" dt="2024-11-15T11:52:19.020" v="2619"/>
          <ac:cxnSpMkLst>
            <pc:docMk/>
            <pc:sldMk cId="405851135" sldId="371"/>
            <ac:cxnSpMk id="1073" creationId="{961E642B-5355-C656-9D67-2DA454295BCA}"/>
          </ac:cxnSpMkLst>
        </pc:cxnChg>
        <pc:cxnChg chg="mod">
          <ac:chgData name="ENEKO LAZPITA SUINAGA" userId="03ca8ae1-9a00-4a22-9561-fb3a3d760218" providerId="ADAL" clId="{D0E6185E-619E-4EB9-90AC-41E0E663FDEE}" dt="2024-11-15T11:52:19.020" v="2619"/>
          <ac:cxnSpMkLst>
            <pc:docMk/>
            <pc:sldMk cId="405851135" sldId="371"/>
            <ac:cxnSpMk id="1074" creationId="{8BCBB8E1-D4CE-7C21-C6D0-BFCEEC2E2570}"/>
          </ac:cxnSpMkLst>
        </pc:cxnChg>
        <pc:cxnChg chg="mod">
          <ac:chgData name="ENEKO LAZPITA SUINAGA" userId="03ca8ae1-9a00-4a22-9561-fb3a3d760218" providerId="ADAL" clId="{D0E6185E-619E-4EB9-90AC-41E0E663FDEE}" dt="2024-11-15T11:52:19.020" v="2619"/>
          <ac:cxnSpMkLst>
            <pc:docMk/>
            <pc:sldMk cId="405851135" sldId="371"/>
            <ac:cxnSpMk id="1075" creationId="{8CF44BD3-CF74-9158-F97A-6E0CCE2C7270}"/>
          </ac:cxnSpMkLst>
        </pc:cxnChg>
        <pc:cxnChg chg="mod">
          <ac:chgData name="ENEKO LAZPITA SUINAGA" userId="03ca8ae1-9a00-4a22-9561-fb3a3d760218" providerId="ADAL" clId="{D0E6185E-619E-4EB9-90AC-41E0E663FDEE}" dt="2024-11-15T11:52:19.020" v="2619"/>
          <ac:cxnSpMkLst>
            <pc:docMk/>
            <pc:sldMk cId="405851135" sldId="371"/>
            <ac:cxnSpMk id="1076" creationId="{D0BE725D-4CFE-0EF0-485E-C4E6E659539F}"/>
          </ac:cxnSpMkLst>
        </pc:cxnChg>
        <pc:cxnChg chg="mod">
          <ac:chgData name="ENEKO LAZPITA SUINAGA" userId="03ca8ae1-9a00-4a22-9561-fb3a3d760218" providerId="ADAL" clId="{D0E6185E-619E-4EB9-90AC-41E0E663FDEE}" dt="2024-11-15T11:52:19.020" v="2619"/>
          <ac:cxnSpMkLst>
            <pc:docMk/>
            <pc:sldMk cId="405851135" sldId="371"/>
            <ac:cxnSpMk id="1077" creationId="{176B97C9-569B-0345-498D-B05551EFABB6}"/>
          </ac:cxnSpMkLst>
        </pc:cxnChg>
        <pc:cxnChg chg="mod">
          <ac:chgData name="ENEKO LAZPITA SUINAGA" userId="03ca8ae1-9a00-4a22-9561-fb3a3d760218" providerId="ADAL" clId="{D0E6185E-619E-4EB9-90AC-41E0E663FDEE}" dt="2024-11-15T11:52:19.020" v="2619"/>
          <ac:cxnSpMkLst>
            <pc:docMk/>
            <pc:sldMk cId="405851135" sldId="371"/>
            <ac:cxnSpMk id="1078" creationId="{F9149D33-F636-89DF-A5D5-02F66AE1FE88}"/>
          </ac:cxnSpMkLst>
        </pc:cxnChg>
        <pc:cxnChg chg="mod">
          <ac:chgData name="ENEKO LAZPITA SUINAGA" userId="03ca8ae1-9a00-4a22-9561-fb3a3d760218" providerId="ADAL" clId="{D0E6185E-619E-4EB9-90AC-41E0E663FDEE}" dt="2024-11-15T11:52:19.020" v="2619"/>
          <ac:cxnSpMkLst>
            <pc:docMk/>
            <pc:sldMk cId="405851135" sldId="371"/>
            <ac:cxnSpMk id="1079" creationId="{7F581E82-B7EE-0B85-8F56-7B59612A397F}"/>
          </ac:cxnSpMkLst>
        </pc:cxnChg>
        <pc:cxnChg chg="mod">
          <ac:chgData name="ENEKO LAZPITA SUINAGA" userId="03ca8ae1-9a00-4a22-9561-fb3a3d760218" providerId="ADAL" clId="{D0E6185E-619E-4EB9-90AC-41E0E663FDEE}" dt="2024-11-15T11:52:19.020" v="2619"/>
          <ac:cxnSpMkLst>
            <pc:docMk/>
            <pc:sldMk cId="405851135" sldId="371"/>
            <ac:cxnSpMk id="1080" creationId="{28B32B05-A53C-3489-A942-8DD1B4BFAE6A}"/>
          </ac:cxnSpMkLst>
        </pc:cxnChg>
        <pc:cxnChg chg="mod">
          <ac:chgData name="ENEKO LAZPITA SUINAGA" userId="03ca8ae1-9a00-4a22-9561-fb3a3d760218" providerId="ADAL" clId="{D0E6185E-619E-4EB9-90AC-41E0E663FDEE}" dt="2024-11-15T11:52:19.020" v="2619"/>
          <ac:cxnSpMkLst>
            <pc:docMk/>
            <pc:sldMk cId="405851135" sldId="371"/>
            <ac:cxnSpMk id="1081" creationId="{CF80302F-066E-E341-31DB-27A55157C2E3}"/>
          </ac:cxnSpMkLst>
        </pc:cxnChg>
        <pc:cxnChg chg="mod">
          <ac:chgData name="ENEKO LAZPITA SUINAGA" userId="03ca8ae1-9a00-4a22-9561-fb3a3d760218" providerId="ADAL" clId="{D0E6185E-619E-4EB9-90AC-41E0E663FDEE}" dt="2024-11-15T11:52:19.020" v="2619"/>
          <ac:cxnSpMkLst>
            <pc:docMk/>
            <pc:sldMk cId="405851135" sldId="371"/>
            <ac:cxnSpMk id="1082" creationId="{DB96E078-38D1-C863-63D7-790055703EAF}"/>
          </ac:cxnSpMkLst>
        </pc:cxnChg>
        <pc:cxnChg chg="mod">
          <ac:chgData name="ENEKO LAZPITA SUINAGA" userId="03ca8ae1-9a00-4a22-9561-fb3a3d760218" providerId="ADAL" clId="{D0E6185E-619E-4EB9-90AC-41E0E663FDEE}" dt="2024-11-15T11:52:19.020" v="2619"/>
          <ac:cxnSpMkLst>
            <pc:docMk/>
            <pc:sldMk cId="405851135" sldId="371"/>
            <ac:cxnSpMk id="1083" creationId="{77536649-907C-5B19-7AB9-D1B098F3B749}"/>
          </ac:cxnSpMkLst>
        </pc:cxnChg>
        <pc:cxnChg chg="mod">
          <ac:chgData name="ENEKO LAZPITA SUINAGA" userId="03ca8ae1-9a00-4a22-9561-fb3a3d760218" providerId="ADAL" clId="{D0E6185E-619E-4EB9-90AC-41E0E663FDEE}" dt="2024-11-15T11:52:19.020" v="2619"/>
          <ac:cxnSpMkLst>
            <pc:docMk/>
            <pc:sldMk cId="405851135" sldId="371"/>
            <ac:cxnSpMk id="1097" creationId="{F9F4F637-6CF1-21FA-E38F-B54AA823775A}"/>
          </ac:cxnSpMkLst>
        </pc:cxnChg>
      </pc:sldChg>
      <pc:sldChg chg="addSp delSp modSp del mod">
        <pc:chgData name="ENEKO LAZPITA SUINAGA" userId="03ca8ae1-9a00-4a22-9561-fb3a3d760218" providerId="ADAL" clId="{D0E6185E-619E-4EB9-90AC-41E0E663FDEE}" dt="2024-11-17T17:16:47.758" v="4125" actId="47"/>
        <pc:sldMkLst>
          <pc:docMk/>
          <pc:sldMk cId="4185405451" sldId="372"/>
        </pc:sldMkLst>
        <pc:spChg chg="del">
          <ac:chgData name="ENEKO LAZPITA SUINAGA" userId="03ca8ae1-9a00-4a22-9561-fb3a3d760218" providerId="ADAL" clId="{D0E6185E-619E-4EB9-90AC-41E0E663FDEE}" dt="2024-11-15T11:51:02.526" v="2591" actId="478"/>
          <ac:spMkLst>
            <pc:docMk/>
            <pc:sldMk cId="4185405451" sldId="372"/>
            <ac:spMk id="2" creationId="{FC5CF738-5621-F6A3-C6D5-33BE43140154}"/>
          </ac:spMkLst>
        </pc:spChg>
        <pc:spChg chg="del">
          <ac:chgData name="ENEKO LAZPITA SUINAGA" userId="03ca8ae1-9a00-4a22-9561-fb3a3d760218" providerId="ADAL" clId="{D0E6185E-619E-4EB9-90AC-41E0E663FDEE}" dt="2024-11-15T11:51:02.526" v="2591" actId="478"/>
          <ac:spMkLst>
            <pc:docMk/>
            <pc:sldMk cId="4185405451" sldId="372"/>
            <ac:spMk id="3" creationId="{5509A313-C220-C55E-63BA-3FE758EC746E}"/>
          </ac:spMkLst>
        </pc:spChg>
        <pc:spChg chg="mod">
          <ac:chgData name="ENEKO LAZPITA SUINAGA" userId="03ca8ae1-9a00-4a22-9561-fb3a3d760218" providerId="ADAL" clId="{D0E6185E-619E-4EB9-90AC-41E0E663FDEE}" dt="2024-11-15T11:51:06.370" v="2592"/>
          <ac:spMkLst>
            <pc:docMk/>
            <pc:sldMk cId="4185405451" sldId="372"/>
            <ac:spMk id="1039" creationId="{7CC951D0-5E53-6CF3-88F3-7D71EBFBEC0B}"/>
          </ac:spMkLst>
        </pc:spChg>
        <pc:spChg chg="mod">
          <ac:chgData name="ENEKO LAZPITA SUINAGA" userId="03ca8ae1-9a00-4a22-9561-fb3a3d760218" providerId="ADAL" clId="{D0E6185E-619E-4EB9-90AC-41E0E663FDEE}" dt="2024-11-15T11:51:06.370" v="2592"/>
          <ac:spMkLst>
            <pc:docMk/>
            <pc:sldMk cId="4185405451" sldId="372"/>
            <ac:spMk id="1042" creationId="{2B3FE2AA-E356-7113-46E9-CE968FC5C50B}"/>
          </ac:spMkLst>
        </pc:spChg>
        <pc:spChg chg="mod">
          <ac:chgData name="ENEKO LAZPITA SUINAGA" userId="03ca8ae1-9a00-4a22-9561-fb3a3d760218" providerId="ADAL" clId="{D0E6185E-619E-4EB9-90AC-41E0E663FDEE}" dt="2024-11-15T11:51:06.370" v="2592"/>
          <ac:spMkLst>
            <pc:docMk/>
            <pc:sldMk cId="4185405451" sldId="372"/>
            <ac:spMk id="1045" creationId="{AA215B1D-5B23-8B71-A0B2-541497199005}"/>
          </ac:spMkLst>
        </pc:spChg>
        <pc:spChg chg="mod">
          <ac:chgData name="ENEKO LAZPITA SUINAGA" userId="03ca8ae1-9a00-4a22-9561-fb3a3d760218" providerId="ADAL" clId="{D0E6185E-619E-4EB9-90AC-41E0E663FDEE}" dt="2024-11-15T11:51:06.370" v="2592"/>
          <ac:spMkLst>
            <pc:docMk/>
            <pc:sldMk cId="4185405451" sldId="372"/>
            <ac:spMk id="1047" creationId="{E17D1F00-CB2B-953C-51F3-E2AD9576BF55}"/>
          </ac:spMkLst>
        </pc:spChg>
        <pc:spChg chg="mod">
          <ac:chgData name="ENEKO LAZPITA SUINAGA" userId="03ca8ae1-9a00-4a22-9561-fb3a3d760218" providerId="ADAL" clId="{D0E6185E-619E-4EB9-90AC-41E0E663FDEE}" dt="2024-11-15T11:51:06.370" v="2592"/>
          <ac:spMkLst>
            <pc:docMk/>
            <pc:sldMk cId="4185405451" sldId="372"/>
            <ac:spMk id="1048" creationId="{F8A67E1A-8DAA-303E-7787-AAF10DAEFEB0}"/>
          </ac:spMkLst>
        </pc:spChg>
        <pc:spChg chg="mod">
          <ac:chgData name="ENEKO LAZPITA SUINAGA" userId="03ca8ae1-9a00-4a22-9561-fb3a3d760218" providerId="ADAL" clId="{D0E6185E-619E-4EB9-90AC-41E0E663FDEE}" dt="2024-11-15T11:51:06.370" v="2592"/>
          <ac:spMkLst>
            <pc:docMk/>
            <pc:sldMk cId="4185405451" sldId="372"/>
            <ac:spMk id="1049" creationId="{2D8AD203-76A3-25F4-92DB-4328287A52BF}"/>
          </ac:spMkLst>
        </pc:spChg>
        <pc:spChg chg="mod">
          <ac:chgData name="ENEKO LAZPITA SUINAGA" userId="03ca8ae1-9a00-4a22-9561-fb3a3d760218" providerId="ADAL" clId="{D0E6185E-619E-4EB9-90AC-41E0E663FDEE}" dt="2024-11-15T11:51:06.370" v="2592"/>
          <ac:spMkLst>
            <pc:docMk/>
            <pc:sldMk cId="4185405451" sldId="372"/>
            <ac:spMk id="1050" creationId="{D89F1ED9-6D3A-7192-4438-D0AF8BE74FCE}"/>
          </ac:spMkLst>
        </pc:spChg>
        <pc:spChg chg="mod">
          <ac:chgData name="ENEKO LAZPITA SUINAGA" userId="03ca8ae1-9a00-4a22-9561-fb3a3d760218" providerId="ADAL" clId="{D0E6185E-619E-4EB9-90AC-41E0E663FDEE}" dt="2024-11-15T11:51:06.370" v="2592"/>
          <ac:spMkLst>
            <pc:docMk/>
            <pc:sldMk cId="4185405451" sldId="372"/>
            <ac:spMk id="1051" creationId="{7CDB8B45-2BD6-7F37-F88B-5B6B3B90E573}"/>
          </ac:spMkLst>
        </pc:spChg>
        <pc:spChg chg="mod">
          <ac:chgData name="ENEKO LAZPITA SUINAGA" userId="03ca8ae1-9a00-4a22-9561-fb3a3d760218" providerId="ADAL" clId="{D0E6185E-619E-4EB9-90AC-41E0E663FDEE}" dt="2024-11-15T11:51:06.370" v="2592"/>
          <ac:spMkLst>
            <pc:docMk/>
            <pc:sldMk cId="4185405451" sldId="372"/>
            <ac:spMk id="1052" creationId="{2E538BF5-C85D-F8A8-68D5-E28E4CC5A72E}"/>
          </ac:spMkLst>
        </pc:spChg>
        <pc:spChg chg="mod">
          <ac:chgData name="ENEKO LAZPITA SUINAGA" userId="03ca8ae1-9a00-4a22-9561-fb3a3d760218" providerId="ADAL" clId="{D0E6185E-619E-4EB9-90AC-41E0E663FDEE}" dt="2024-11-15T11:51:06.370" v="2592"/>
          <ac:spMkLst>
            <pc:docMk/>
            <pc:sldMk cId="4185405451" sldId="372"/>
            <ac:spMk id="1053" creationId="{52EEC00B-418F-983C-BF75-A9AC88F8F047}"/>
          </ac:spMkLst>
        </pc:spChg>
        <pc:spChg chg="mod">
          <ac:chgData name="ENEKO LAZPITA SUINAGA" userId="03ca8ae1-9a00-4a22-9561-fb3a3d760218" providerId="ADAL" clId="{D0E6185E-619E-4EB9-90AC-41E0E663FDEE}" dt="2024-11-15T11:51:06.370" v="2592"/>
          <ac:spMkLst>
            <pc:docMk/>
            <pc:sldMk cId="4185405451" sldId="372"/>
            <ac:spMk id="1054" creationId="{85569917-E284-FC78-A44E-7EDAC7FB7D61}"/>
          </ac:spMkLst>
        </pc:spChg>
        <pc:spChg chg="mod">
          <ac:chgData name="ENEKO LAZPITA SUINAGA" userId="03ca8ae1-9a00-4a22-9561-fb3a3d760218" providerId="ADAL" clId="{D0E6185E-619E-4EB9-90AC-41E0E663FDEE}" dt="2024-11-15T11:51:06.370" v="2592"/>
          <ac:spMkLst>
            <pc:docMk/>
            <pc:sldMk cId="4185405451" sldId="372"/>
            <ac:spMk id="1063" creationId="{43CE3FCB-553C-E4A5-C86A-A9417E8151CF}"/>
          </ac:spMkLst>
        </pc:spChg>
        <pc:spChg chg="mod">
          <ac:chgData name="ENEKO LAZPITA SUINAGA" userId="03ca8ae1-9a00-4a22-9561-fb3a3d760218" providerId="ADAL" clId="{D0E6185E-619E-4EB9-90AC-41E0E663FDEE}" dt="2024-11-15T11:51:06.370" v="2592"/>
          <ac:spMkLst>
            <pc:docMk/>
            <pc:sldMk cId="4185405451" sldId="372"/>
            <ac:spMk id="1064" creationId="{EAF02532-EACF-9DDF-0955-8B2109DB7DFC}"/>
          </ac:spMkLst>
        </pc:spChg>
        <pc:spChg chg="mod">
          <ac:chgData name="ENEKO LAZPITA SUINAGA" userId="03ca8ae1-9a00-4a22-9561-fb3a3d760218" providerId="ADAL" clId="{D0E6185E-619E-4EB9-90AC-41E0E663FDEE}" dt="2024-11-15T11:51:06.370" v="2592"/>
          <ac:spMkLst>
            <pc:docMk/>
            <pc:sldMk cId="4185405451" sldId="372"/>
            <ac:spMk id="1065" creationId="{28606393-1DA5-64FC-ABAD-E05D0838DB94}"/>
          </ac:spMkLst>
        </pc:spChg>
        <pc:spChg chg="mod">
          <ac:chgData name="ENEKO LAZPITA SUINAGA" userId="03ca8ae1-9a00-4a22-9561-fb3a3d760218" providerId="ADAL" clId="{D0E6185E-619E-4EB9-90AC-41E0E663FDEE}" dt="2024-11-15T11:51:06.370" v="2592"/>
          <ac:spMkLst>
            <pc:docMk/>
            <pc:sldMk cId="4185405451" sldId="372"/>
            <ac:spMk id="1066" creationId="{146644CA-53CB-7F1F-7E05-3A29886DC461}"/>
          </ac:spMkLst>
        </pc:spChg>
        <pc:spChg chg="mod">
          <ac:chgData name="ENEKO LAZPITA SUINAGA" userId="03ca8ae1-9a00-4a22-9561-fb3a3d760218" providerId="ADAL" clId="{D0E6185E-619E-4EB9-90AC-41E0E663FDEE}" dt="2024-11-15T11:51:06.370" v="2592"/>
          <ac:spMkLst>
            <pc:docMk/>
            <pc:sldMk cId="4185405451" sldId="372"/>
            <ac:spMk id="1067" creationId="{9BA73330-47E2-EBEB-1D49-BCFA3CDD1FBD}"/>
          </ac:spMkLst>
        </pc:spChg>
        <pc:spChg chg="mod">
          <ac:chgData name="ENEKO LAZPITA SUINAGA" userId="03ca8ae1-9a00-4a22-9561-fb3a3d760218" providerId="ADAL" clId="{D0E6185E-619E-4EB9-90AC-41E0E663FDEE}" dt="2024-11-15T11:51:06.370" v="2592"/>
          <ac:spMkLst>
            <pc:docMk/>
            <pc:sldMk cId="4185405451" sldId="372"/>
            <ac:spMk id="1089" creationId="{026FDD59-A7A3-5D83-8314-A2DE5BFEAFF2}"/>
          </ac:spMkLst>
        </pc:spChg>
        <pc:spChg chg="mod">
          <ac:chgData name="ENEKO LAZPITA SUINAGA" userId="03ca8ae1-9a00-4a22-9561-fb3a3d760218" providerId="ADAL" clId="{D0E6185E-619E-4EB9-90AC-41E0E663FDEE}" dt="2024-11-15T11:51:06.370" v="2592"/>
          <ac:spMkLst>
            <pc:docMk/>
            <pc:sldMk cId="4185405451" sldId="372"/>
            <ac:spMk id="1091" creationId="{50DB6E7B-11FC-0249-AEEE-AC4F53375D65}"/>
          </ac:spMkLst>
        </pc:spChg>
        <pc:spChg chg="mod">
          <ac:chgData name="ENEKO LAZPITA SUINAGA" userId="03ca8ae1-9a00-4a22-9561-fb3a3d760218" providerId="ADAL" clId="{D0E6185E-619E-4EB9-90AC-41E0E663FDEE}" dt="2024-11-15T11:51:06.370" v="2592"/>
          <ac:spMkLst>
            <pc:docMk/>
            <pc:sldMk cId="4185405451" sldId="372"/>
            <ac:spMk id="1093" creationId="{A4F4F1F8-D406-C1EF-4860-3E4F10C66004}"/>
          </ac:spMkLst>
        </pc:spChg>
        <pc:spChg chg="mod">
          <ac:chgData name="ENEKO LAZPITA SUINAGA" userId="03ca8ae1-9a00-4a22-9561-fb3a3d760218" providerId="ADAL" clId="{D0E6185E-619E-4EB9-90AC-41E0E663FDEE}" dt="2024-11-15T11:51:06.370" v="2592"/>
          <ac:spMkLst>
            <pc:docMk/>
            <pc:sldMk cId="4185405451" sldId="372"/>
            <ac:spMk id="1094" creationId="{3DF2FB3F-3E7D-BFBC-0D42-CCB1206DA34A}"/>
          </ac:spMkLst>
        </pc:spChg>
        <pc:spChg chg="mod">
          <ac:chgData name="ENEKO LAZPITA SUINAGA" userId="03ca8ae1-9a00-4a22-9561-fb3a3d760218" providerId="ADAL" clId="{D0E6185E-619E-4EB9-90AC-41E0E663FDEE}" dt="2024-11-15T11:51:06.370" v="2592"/>
          <ac:spMkLst>
            <pc:docMk/>
            <pc:sldMk cId="4185405451" sldId="372"/>
            <ac:spMk id="1095" creationId="{EDBDE9F6-0485-5FBA-4629-4A03DECAF6AF}"/>
          </ac:spMkLst>
        </pc:spChg>
        <pc:spChg chg="add mod">
          <ac:chgData name="ENEKO LAZPITA SUINAGA" userId="03ca8ae1-9a00-4a22-9561-fb3a3d760218" providerId="ADAL" clId="{D0E6185E-619E-4EB9-90AC-41E0E663FDEE}" dt="2024-11-15T11:51:39.661" v="2597" actId="1076"/>
          <ac:spMkLst>
            <pc:docMk/>
            <pc:sldMk cId="4185405451" sldId="372"/>
            <ac:spMk id="1096" creationId="{F81259BB-F5E4-8F6B-8B94-F99DDA4DBB91}"/>
          </ac:spMkLst>
        </pc:spChg>
        <pc:spChg chg="mod">
          <ac:chgData name="ENEKO LAZPITA SUINAGA" userId="03ca8ae1-9a00-4a22-9561-fb3a3d760218" providerId="ADAL" clId="{D0E6185E-619E-4EB9-90AC-41E0E663FDEE}" dt="2024-11-15T11:51:06.370" v="2592"/>
          <ac:spMkLst>
            <pc:docMk/>
            <pc:sldMk cId="4185405451" sldId="372"/>
            <ac:spMk id="1098" creationId="{A033B9C2-1D15-18F7-2DC8-CE3A3008CA52}"/>
          </ac:spMkLst>
        </pc:spChg>
        <pc:spChg chg="mod">
          <ac:chgData name="ENEKO LAZPITA SUINAGA" userId="03ca8ae1-9a00-4a22-9561-fb3a3d760218" providerId="ADAL" clId="{D0E6185E-619E-4EB9-90AC-41E0E663FDEE}" dt="2024-11-15T11:51:06.370" v="2592"/>
          <ac:spMkLst>
            <pc:docMk/>
            <pc:sldMk cId="4185405451" sldId="372"/>
            <ac:spMk id="1100" creationId="{F8C3C210-0078-0736-2EB7-10D44694519A}"/>
          </ac:spMkLst>
        </pc:spChg>
        <pc:spChg chg="add mod">
          <ac:chgData name="ENEKO LAZPITA SUINAGA" userId="03ca8ae1-9a00-4a22-9561-fb3a3d760218" providerId="ADAL" clId="{D0E6185E-619E-4EB9-90AC-41E0E663FDEE}" dt="2024-11-15T11:51:53.140" v="2614" actId="20577"/>
          <ac:spMkLst>
            <pc:docMk/>
            <pc:sldMk cId="4185405451" sldId="372"/>
            <ac:spMk id="1102" creationId="{4E419B9C-1B34-8870-1B45-027605467445}"/>
          </ac:spMkLst>
        </pc:spChg>
        <pc:grpChg chg="del">
          <ac:chgData name="ENEKO LAZPITA SUINAGA" userId="03ca8ae1-9a00-4a22-9561-fb3a3d760218" providerId="ADAL" clId="{D0E6185E-619E-4EB9-90AC-41E0E663FDEE}" dt="2024-11-15T11:51:02.526" v="2591" actId="478"/>
          <ac:grpSpMkLst>
            <pc:docMk/>
            <pc:sldMk cId="4185405451" sldId="372"/>
            <ac:grpSpMk id="7" creationId="{817E6B30-5A15-B81F-5173-A6087E6FFC0F}"/>
          </ac:grpSpMkLst>
        </pc:grpChg>
        <pc:grpChg chg="add mod ord">
          <ac:chgData name="ENEKO LAZPITA SUINAGA" userId="03ca8ae1-9a00-4a22-9561-fb3a3d760218" providerId="ADAL" clId="{D0E6185E-619E-4EB9-90AC-41E0E663FDEE}" dt="2024-11-15T11:51:36.530" v="2596" actId="166"/>
          <ac:grpSpMkLst>
            <pc:docMk/>
            <pc:sldMk cId="4185405451" sldId="372"/>
            <ac:grpSpMk id="9" creationId="{F16637B2-6557-0DA2-7021-240D368A7FB2}"/>
          </ac:grpSpMkLst>
        </pc:grpChg>
        <pc:grpChg chg="del">
          <ac:chgData name="ENEKO LAZPITA SUINAGA" userId="03ca8ae1-9a00-4a22-9561-fb3a3d760218" providerId="ADAL" clId="{D0E6185E-619E-4EB9-90AC-41E0E663FDEE}" dt="2024-11-15T11:51:02.526" v="2591" actId="478"/>
          <ac:grpSpMkLst>
            <pc:docMk/>
            <pc:sldMk cId="4185405451" sldId="372"/>
            <ac:grpSpMk id="56" creationId="{4A76C951-1354-6143-BF2F-EAC96CB0FEC5}"/>
          </ac:grpSpMkLst>
        </pc:grpChg>
        <pc:grpChg chg="del">
          <ac:chgData name="ENEKO LAZPITA SUINAGA" userId="03ca8ae1-9a00-4a22-9561-fb3a3d760218" providerId="ADAL" clId="{D0E6185E-619E-4EB9-90AC-41E0E663FDEE}" dt="2024-11-15T11:51:02.526" v="2591" actId="478"/>
          <ac:grpSpMkLst>
            <pc:docMk/>
            <pc:sldMk cId="4185405451" sldId="372"/>
            <ac:grpSpMk id="1026" creationId="{20041641-1945-3712-B2E7-9298CFF1F065}"/>
          </ac:grpSpMkLst>
        </pc:grpChg>
        <pc:grpChg chg="mod">
          <ac:chgData name="ENEKO LAZPITA SUINAGA" userId="03ca8ae1-9a00-4a22-9561-fb3a3d760218" providerId="ADAL" clId="{D0E6185E-619E-4EB9-90AC-41E0E663FDEE}" dt="2024-11-15T11:51:06.370" v="2592"/>
          <ac:grpSpMkLst>
            <pc:docMk/>
            <pc:sldMk cId="4185405451" sldId="372"/>
            <ac:grpSpMk id="1035" creationId="{2F14A1FB-7379-D193-14A1-71B79F6C3B7F}"/>
          </ac:grpSpMkLst>
        </pc:grpChg>
        <pc:grpChg chg="add mod">
          <ac:chgData name="ENEKO LAZPITA SUINAGA" userId="03ca8ae1-9a00-4a22-9561-fb3a3d760218" providerId="ADAL" clId="{D0E6185E-619E-4EB9-90AC-41E0E663FDEE}" dt="2024-11-15T11:51:06.370" v="2592"/>
          <ac:grpSpMkLst>
            <pc:docMk/>
            <pc:sldMk cId="4185405451" sldId="372"/>
            <ac:grpSpMk id="1041" creationId="{EAD161DE-A550-E7CF-374C-64A196D784AA}"/>
          </ac:grpSpMkLst>
        </pc:grpChg>
        <pc:grpChg chg="add mod">
          <ac:chgData name="ENEKO LAZPITA SUINAGA" userId="03ca8ae1-9a00-4a22-9561-fb3a3d760218" providerId="ADAL" clId="{D0E6185E-619E-4EB9-90AC-41E0E663FDEE}" dt="2024-11-15T11:51:06.370" v="2592"/>
          <ac:grpSpMkLst>
            <pc:docMk/>
            <pc:sldMk cId="4185405451" sldId="372"/>
            <ac:grpSpMk id="1044" creationId="{DB9F76F0-B2E6-1F28-5C40-E98CB11E46FC}"/>
          </ac:grpSpMkLst>
        </pc:grpChg>
        <pc:grpChg chg="mod">
          <ac:chgData name="ENEKO LAZPITA SUINAGA" userId="03ca8ae1-9a00-4a22-9561-fb3a3d760218" providerId="ADAL" clId="{D0E6185E-619E-4EB9-90AC-41E0E663FDEE}" dt="2024-11-15T11:51:06.370" v="2592"/>
          <ac:grpSpMkLst>
            <pc:docMk/>
            <pc:sldMk cId="4185405451" sldId="372"/>
            <ac:grpSpMk id="1046" creationId="{B15508FC-9F05-FC31-8FD0-406DCD509B31}"/>
          </ac:grpSpMkLst>
        </pc:grpChg>
        <pc:grpChg chg="add mod">
          <ac:chgData name="ENEKO LAZPITA SUINAGA" userId="03ca8ae1-9a00-4a22-9561-fb3a3d760218" providerId="ADAL" clId="{D0E6185E-619E-4EB9-90AC-41E0E663FDEE}" dt="2024-11-15T11:51:06.370" v="2592"/>
          <ac:grpSpMkLst>
            <pc:docMk/>
            <pc:sldMk cId="4185405451" sldId="372"/>
            <ac:grpSpMk id="1088" creationId="{43512553-D918-260A-5D0E-09495D7274B9}"/>
          </ac:grpSpMkLst>
        </pc:grpChg>
        <pc:grpChg chg="mod">
          <ac:chgData name="ENEKO LAZPITA SUINAGA" userId="03ca8ae1-9a00-4a22-9561-fb3a3d760218" providerId="ADAL" clId="{D0E6185E-619E-4EB9-90AC-41E0E663FDEE}" dt="2024-11-15T11:51:06.370" v="2592"/>
          <ac:grpSpMkLst>
            <pc:docMk/>
            <pc:sldMk cId="4185405451" sldId="372"/>
            <ac:grpSpMk id="1090" creationId="{DDE2B958-44D4-C4C5-9950-58D918764879}"/>
          </ac:grpSpMkLst>
        </pc:grpChg>
        <pc:grpChg chg="del">
          <ac:chgData name="ENEKO LAZPITA SUINAGA" userId="03ca8ae1-9a00-4a22-9561-fb3a3d760218" providerId="ADAL" clId="{D0E6185E-619E-4EB9-90AC-41E0E663FDEE}" dt="2024-11-15T11:51:02.526" v="2591" actId="478"/>
          <ac:grpSpMkLst>
            <pc:docMk/>
            <pc:sldMk cId="4185405451" sldId="372"/>
            <ac:grpSpMk id="1092" creationId="{90FCD9AF-BAF8-7612-0A4D-41A5ECCB2F0F}"/>
          </ac:grpSpMkLst>
        </pc:grpChg>
        <pc:grpChg chg="add mod">
          <ac:chgData name="ENEKO LAZPITA SUINAGA" userId="03ca8ae1-9a00-4a22-9561-fb3a3d760218" providerId="ADAL" clId="{D0E6185E-619E-4EB9-90AC-41E0E663FDEE}" dt="2024-11-15T11:51:58.462" v="2615" actId="1076"/>
          <ac:grpSpMkLst>
            <pc:docMk/>
            <pc:sldMk cId="4185405451" sldId="372"/>
            <ac:grpSpMk id="1097" creationId="{28A07AAF-8862-5E3E-DAFA-C809719A9C0A}"/>
          </ac:grpSpMkLst>
        </pc:grpChg>
        <pc:grpChg chg="mod">
          <ac:chgData name="ENEKO LAZPITA SUINAGA" userId="03ca8ae1-9a00-4a22-9561-fb3a3d760218" providerId="ADAL" clId="{D0E6185E-619E-4EB9-90AC-41E0E663FDEE}" dt="2024-11-15T11:51:06.370" v="2592"/>
          <ac:grpSpMkLst>
            <pc:docMk/>
            <pc:sldMk cId="4185405451" sldId="372"/>
            <ac:grpSpMk id="1099" creationId="{3085FF82-F218-022B-F4D7-E212DBE43C75}"/>
          </ac:grpSpMkLst>
        </pc:grpChg>
        <pc:picChg chg="mod">
          <ac:chgData name="ENEKO LAZPITA SUINAGA" userId="03ca8ae1-9a00-4a22-9561-fb3a3d760218" providerId="ADAL" clId="{D0E6185E-619E-4EB9-90AC-41E0E663FDEE}" dt="2024-11-15T11:51:06.370" v="2592"/>
          <ac:picMkLst>
            <pc:docMk/>
            <pc:sldMk cId="4185405451" sldId="372"/>
            <ac:picMk id="1036" creationId="{827A9C2E-EFCF-34B1-118E-85F3A17FB141}"/>
          </ac:picMkLst>
        </pc:picChg>
        <pc:picChg chg="mod">
          <ac:chgData name="ENEKO LAZPITA SUINAGA" userId="03ca8ae1-9a00-4a22-9561-fb3a3d760218" providerId="ADAL" clId="{D0E6185E-619E-4EB9-90AC-41E0E663FDEE}" dt="2024-11-15T11:51:06.370" v="2592"/>
          <ac:picMkLst>
            <pc:docMk/>
            <pc:sldMk cId="4185405451" sldId="372"/>
            <ac:picMk id="1037" creationId="{06E238E9-EED8-5681-DDDD-F35AE802F4FD}"/>
          </ac:picMkLst>
        </pc:picChg>
        <pc:picChg chg="mod">
          <ac:chgData name="ENEKO LAZPITA SUINAGA" userId="03ca8ae1-9a00-4a22-9561-fb3a3d760218" providerId="ADAL" clId="{D0E6185E-619E-4EB9-90AC-41E0E663FDEE}" dt="2024-11-15T11:51:06.370" v="2592"/>
          <ac:picMkLst>
            <pc:docMk/>
            <pc:sldMk cId="4185405451" sldId="372"/>
            <ac:picMk id="1038" creationId="{B7E31176-5F40-6497-B947-A7DBC05FEBA7}"/>
          </ac:picMkLst>
        </pc:picChg>
        <pc:picChg chg="mod">
          <ac:chgData name="ENEKO LAZPITA SUINAGA" userId="03ca8ae1-9a00-4a22-9561-fb3a3d760218" providerId="ADAL" clId="{D0E6185E-619E-4EB9-90AC-41E0E663FDEE}" dt="2024-11-15T11:51:06.370" v="2592"/>
          <ac:picMkLst>
            <pc:docMk/>
            <pc:sldMk cId="4185405451" sldId="372"/>
            <ac:picMk id="1040" creationId="{5A2412C1-3983-5305-0CC5-EF25510FA820}"/>
          </ac:picMkLst>
        </pc:picChg>
        <pc:picChg chg="mod">
          <ac:chgData name="ENEKO LAZPITA SUINAGA" userId="03ca8ae1-9a00-4a22-9561-fb3a3d760218" providerId="ADAL" clId="{D0E6185E-619E-4EB9-90AC-41E0E663FDEE}" dt="2024-11-15T11:51:06.370" v="2592"/>
          <ac:picMkLst>
            <pc:docMk/>
            <pc:sldMk cId="4185405451" sldId="372"/>
            <ac:picMk id="1043" creationId="{FF6D4405-35E1-3873-D03A-86D4B25EDBB3}"/>
          </ac:picMkLst>
        </pc:picChg>
        <pc:cxnChg chg="mod">
          <ac:chgData name="ENEKO LAZPITA SUINAGA" userId="03ca8ae1-9a00-4a22-9561-fb3a3d760218" providerId="ADAL" clId="{D0E6185E-619E-4EB9-90AC-41E0E663FDEE}" dt="2024-11-15T11:51:02.526" v="2591" actId="478"/>
          <ac:cxnSpMkLst>
            <pc:docMk/>
            <pc:sldMk cId="4185405451" sldId="372"/>
            <ac:cxnSpMk id="23" creationId="{D6CEF65D-E96B-327A-ACC8-DDFBC424CE00}"/>
          </ac:cxnSpMkLst>
        </pc:cxnChg>
        <pc:cxnChg chg="mod">
          <ac:chgData name="ENEKO LAZPITA SUINAGA" userId="03ca8ae1-9a00-4a22-9561-fb3a3d760218" providerId="ADAL" clId="{D0E6185E-619E-4EB9-90AC-41E0E663FDEE}" dt="2024-11-15T11:51:02.526" v="2591" actId="478"/>
          <ac:cxnSpMkLst>
            <pc:docMk/>
            <pc:sldMk cId="4185405451" sldId="372"/>
            <ac:cxnSpMk id="24" creationId="{09966A65-E0B6-0206-71FE-807D4454DD43}"/>
          </ac:cxnSpMkLst>
        </pc:cxnChg>
        <pc:cxnChg chg="mod">
          <ac:chgData name="ENEKO LAZPITA SUINAGA" userId="03ca8ae1-9a00-4a22-9561-fb3a3d760218" providerId="ADAL" clId="{D0E6185E-619E-4EB9-90AC-41E0E663FDEE}" dt="2024-11-15T11:51:02.526" v="2591" actId="478"/>
          <ac:cxnSpMkLst>
            <pc:docMk/>
            <pc:sldMk cId="4185405451" sldId="372"/>
            <ac:cxnSpMk id="25" creationId="{C43C5FCD-F46A-6087-F832-D12E44CF1A31}"/>
          </ac:cxnSpMkLst>
        </pc:cxnChg>
        <pc:cxnChg chg="mod">
          <ac:chgData name="ENEKO LAZPITA SUINAGA" userId="03ca8ae1-9a00-4a22-9561-fb3a3d760218" providerId="ADAL" clId="{D0E6185E-619E-4EB9-90AC-41E0E663FDEE}" dt="2024-11-15T11:51:02.526" v="2591" actId="478"/>
          <ac:cxnSpMkLst>
            <pc:docMk/>
            <pc:sldMk cId="4185405451" sldId="372"/>
            <ac:cxnSpMk id="26" creationId="{62DE9975-AE65-88BF-2742-14BDE07CF3B9}"/>
          </ac:cxnSpMkLst>
        </pc:cxnChg>
        <pc:cxnChg chg="mod">
          <ac:chgData name="ENEKO LAZPITA SUINAGA" userId="03ca8ae1-9a00-4a22-9561-fb3a3d760218" providerId="ADAL" clId="{D0E6185E-619E-4EB9-90AC-41E0E663FDEE}" dt="2024-11-15T11:51:02.526" v="2591" actId="478"/>
          <ac:cxnSpMkLst>
            <pc:docMk/>
            <pc:sldMk cId="4185405451" sldId="372"/>
            <ac:cxnSpMk id="27" creationId="{A72AF11C-399C-A8E6-1F85-F203B704C713}"/>
          </ac:cxnSpMkLst>
        </pc:cxnChg>
        <pc:cxnChg chg="mod">
          <ac:chgData name="ENEKO LAZPITA SUINAGA" userId="03ca8ae1-9a00-4a22-9561-fb3a3d760218" providerId="ADAL" clId="{D0E6185E-619E-4EB9-90AC-41E0E663FDEE}" dt="2024-11-15T11:51:02.526" v="2591" actId="478"/>
          <ac:cxnSpMkLst>
            <pc:docMk/>
            <pc:sldMk cId="4185405451" sldId="372"/>
            <ac:cxnSpMk id="28" creationId="{5C36A80A-2D10-FEC1-C689-832E2D9A75C5}"/>
          </ac:cxnSpMkLst>
        </pc:cxnChg>
        <pc:cxnChg chg="mod">
          <ac:chgData name="ENEKO LAZPITA SUINAGA" userId="03ca8ae1-9a00-4a22-9561-fb3a3d760218" providerId="ADAL" clId="{D0E6185E-619E-4EB9-90AC-41E0E663FDEE}" dt="2024-11-15T11:51:02.526" v="2591" actId="478"/>
          <ac:cxnSpMkLst>
            <pc:docMk/>
            <pc:sldMk cId="4185405451" sldId="372"/>
            <ac:cxnSpMk id="29" creationId="{CEE34409-C5AC-A74A-542B-5EB91ADD66F1}"/>
          </ac:cxnSpMkLst>
        </pc:cxnChg>
        <pc:cxnChg chg="mod">
          <ac:chgData name="ENEKO LAZPITA SUINAGA" userId="03ca8ae1-9a00-4a22-9561-fb3a3d760218" providerId="ADAL" clId="{D0E6185E-619E-4EB9-90AC-41E0E663FDEE}" dt="2024-11-15T11:51:02.526" v="2591" actId="478"/>
          <ac:cxnSpMkLst>
            <pc:docMk/>
            <pc:sldMk cId="4185405451" sldId="372"/>
            <ac:cxnSpMk id="30" creationId="{E574F67C-623C-B6AA-F93E-C8161DA16C4D}"/>
          </ac:cxnSpMkLst>
        </pc:cxnChg>
        <pc:cxnChg chg="mod">
          <ac:chgData name="ENEKO LAZPITA SUINAGA" userId="03ca8ae1-9a00-4a22-9561-fb3a3d760218" providerId="ADAL" clId="{D0E6185E-619E-4EB9-90AC-41E0E663FDEE}" dt="2024-11-15T11:51:02.526" v="2591" actId="478"/>
          <ac:cxnSpMkLst>
            <pc:docMk/>
            <pc:sldMk cId="4185405451" sldId="372"/>
            <ac:cxnSpMk id="36" creationId="{A50533D0-B381-BEFF-6569-5C38C36D4021}"/>
          </ac:cxnSpMkLst>
        </pc:cxnChg>
        <pc:cxnChg chg="mod">
          <ac:chgData name="ENEKO LAZPITA SUINAGA" userId="03ca8ae1-9a00-4a22-9561-fb3a3d760218" providerId="ADAL" clId="{D0E6185E-619E-4EB9-90AC-41E0E663FDEE}" dt="2024-11-15T11:51:02.526" v="2591" actId="478"/>
          <ac:cxnSpMkLst>
            <pc:docMk/>
            <pc:sldMk cId="4185405451" sldId="372"/>
            <ac:cxnSpMk id="37" creationId="{824E6175-4CE7-3891-A43A-0468D12A3D41}"/>
          </ac:cxnSpMkLst>
        </pc:cxnChg>
        <pc:cxnChg chg="mod">
          <ac:chgData name="ENEKO LAZPITA SUINAGA" userId="03ca8ae1-9a00-4a22-9561-fb3a3d760218" providerId="ADAL" clId="{D0E6185E-619E-4EB9-90AC-41E0E663FDEE}" dt="2024-11-15T11:51:02.526" v="2591" actId="478"/>
          <ac:cxnSpMkLst>
            <pc:docMk/>
            <pc:sldMk cId="4185405451" sldId="372"/>
            <ac:cxnSpMk id="38" creationId="{27CF9460-C0EB-CC56-684B-A5F949EEED1E}"/>
          </ac:cxnSpMkLst>
        </pc:cxnChg>
        <pc:cxnChg chg="mod">
          <ac:chgData name="ENEKO LAZPITA SUINAGA" userId="03ca8ae1-9a00-4a22-9561-fb3a3d760218" providerId="ADAL" clId="{D0E6185E-619E-4EB9-90AC-41E0E663FDEE}" dt="2024-11-15T11:51:02.526" v="2591" actId="478"/>
          <ac:cxnSpMkLst>
            <pc:docMk/>
            <pc:sldMk cId="4185405451" sldId="372"/>
            <ac:cxnSpMk id="39" creationId="{03951629-B7E2-6988-B8EA-144101C30F97}"/>
          </ac:cxnSpMkLst>
        </pc:cxnChg>
        <pc:cxnChg chg="mod">
          <ac:chgData name="ENEKO LAZPITA SUINAGA" userId="03ca8ae1-9a00-4a22-9561-fb3a3d760218" providerId="ADAL" clId="{D0E6185E-619E-4EB9-90AC-41E0E663FDEE}" dt="2024-11-15T11:51:02.526" v="2591" actId="478"/>
          <ac:cxnSpMkLst>
            <pc:docMk/>
            <pc:sldMk cId="4185405451" sldId="372"/>
            <ac:cxnSpMk id="40" creationId="{F32C6550-9CDF-7BCC-2444-0ADD9F2D3585}"/>
          </ac:cxnSpMkLst>
        </pc:cxnChg>
        <pc:cxnChg chg="mod">
          <ac:chgData name="ENEKO LAZPITA SUINAGA" userId="03ca8ae1-9a00-4a22-9561-fb3a3d760218" providerId="ADAL" clId="{D0E6185E-619E-4EB9-90AC-41E0E663FDEE}" dt="2024-11-15T11:51:02.526" v="2591" actId="478"/>
          <ac:cxnSpMkLst>
            <pc:docMk/>
            <pc:sldMk cId="4185405451" sldId="372"/>
            <ac:cxnSpMk id="41" creationId="{92C5E86D-ED89-1EDD-BCDA-09B157CAFFB8}"/>
          </ac:cxnSpMkLst>
        </pc:cxnChg>
        <pc:cxnChg chg="mod">
          <ac:chgData name="ENEKO LAZPITA SUINAGA" userId="03ca8ae1-9a00-4a22-9561-fb3a3d760218" providerId="ADAL" clId="{D0E6185E-619E-4EB9-90AC-41E0E663FDEE}" dt="2024-11-15T11:51:02.526" v="2591" actId="478"/>
          <ac:cxnSpMkLst>
            <pc:docMk/>
            <pc:sldMk cId="4185405451" sldId="372"/>
            <ac:cxnSpMk id="42" creationId="{DCF8D066-23BA-CB14-8A64-FDDC931E2E6B}"/>
          </ac:cxnSpMkLst>
        </pc:cxnChg>
        <pc:cxnChg chg="mod">
          <ac:chgData name="ENEKO LAZPITA SUINAGA" userId="03ca8ae1-9a00-4a22-9561-fb3a3d760218" providerId="ADAL" clId="{D0E6185E-619E-4EB9-90AC-41E0E663FDEE}" dt="2024-11-15T11:51:02.526" v="2591" actId="478"/>
          <ac:cxnSpMkLst>
            <pc:docMk/>
            <pc:sldMk cId="4185405451" sldId="372"/>
            <ac:cxnSpMk id="43" creationId="{9051471E-24C8-6A0B-E244-3AAE4578B4D5}"/>
          </ac:cxnSpMkLst>
        </pc:cxnChg>
        <pc:cxnChg chg="mod">
          <ac:chgData name="ENEKO LAZPITA SUINAGA" userId="03ca8ae1-9a00-4a22-9561-fb3a3d760218" providerId="ADAL" clId="{D0E6185E-619E-4EB9-90AC-41E0E663FDEE}" dt="2024-11-15T11:51:02.526" v="2591" actId="478"/>
          <ac:cxnSpMkLst>
            <pc:docMk/>
            <pc:sldMk cId="4185405451" sldId="372"/>
            <ac:cxnSpMk id="44" creationId="{0A5ED0B5-3A0A-26B2-79BB-1783D8119760}"/>
          </ac:cxnSpMkLst>
        </pc:cxnChg>
        <pc:cxnChg chg="mod">
          <ac:chgData name="ENEKO LAZPITA SUINAGA" userId="03ca8ae1-9a00-4a22-9561-fb3a3d760218" providerId="ADAL" clId="{D0E6185E-619E-4EB9-90AC-41E0E663FDEE}" dt="2024-11-15T11:51:02.526" v="2591" actId="478"/>
          <ac:cxnSpMkLst>
            <pc:docMk/>
            <pc:sldMk cId="4185405451" sldId="372"/>
            <ac:cxnSpMk id="45" creationId="{742CBDC6-63CC-9A60-4018-FDBDC79369B2}"/>
          </ac:cxnSpMkLst>
        </pc:cxnChg>
        <pc:cxnChg chg="mod">
          <ac:chgData name="ENEKO LAZPITA SUINAGA" userId="03ca8ae1-9a00-4a22-9561-fb3a3d760218" providerId="ADAL" clId="{D0E6185E-619E-4EB9-90AC-41E0E663FDEE}" dt="2024-11-15T11:51:02.526" v="2591" actId="478"/>
          <ac:cxnSpMkLst>
            <pc:docMk/>
            <pc:sldMk cId="4185405451" sldId="372"/>
            <ac:cxnSpMk id="46" creationId="{E3E93528-4E92-D59E-D4BC-B79B97AF2C7F}"/>
          </ac:cxnSpMkLst>
        </pc:cxnChg>
        <pc:cxnChg chg="mod">
          <ac:chgData name="ENEKO LAZPITA SUINAGA" userId="03ca8ae1-9a00-4a22-9561-fb3a3d760218" providerId="ADAL" clId="{D0E6185E-619E-4EB9-90AC-41E0E663FDEE}" dt="2024-11-15T11:51:02.526" v="2591" actId="478"/>
          <ac:cxnSpMkLst>
            <pc:docMk/>
            <pc:sldMk cId="4185405451" sldId="372"/>
            <ac:cxnSpMk id="47" creationId="{6D94CC16-EE96-4988-0ABC-27371DCD5274}"/>
          </ac:cxnSpMkLst>
        </pc:cxnChg>
        <pc:cxnChg chg="mod">
          <ac:chgData name="ENEKO LAZPITA SUINAGA" userId="03ca8ae1-9a00-4a22-9561-fb3a3d760218" providerId="ADAL" clId="{D0E6185E-619E-4EB9-90AC-41E0E663FDEE}" dt="2024-11-15T11:51:02.526" v="2591" actId="478"/>
          <ac:cxnSpMkLst>
            <pc:docMk/>
            <pc:sldMk cId="4185405451" sldId="372"/>
            <ac:cxnSpMk id="48" creationId="{19B3A2A0-1ECE-8C7C-090B-D6C740236471}"/>
          </ac:cxnSpMkLst>
        </pc:cxnChg>
        <pc:cxnChg chg="mod">
          <ac:chgData name="ENEKO LAZPITA SUINAGA" userId="03ca8ae1-9a00-4a22-9561-fb3a3d760218" providerId="ADAL" clId="{D0E6185E-619E-4EB9-90AC-41E0E663FDEE}" dt="2024-11-15T11:51:02.526" v="2591" actId="478"/>
          <ac:cxnSpMkLst>
            <pc:docMk/>
            <pc:sldMk cId="4185405451" sldId="372"/>
            <ac:cxnSpMk id="49" creationId="{0D70EB3C-7F6B-57F1-4ABD-5E7E65F8C91E}"/>
          </ac:cxnSpMkLst>
        </pc:cxnChg>
        <pc:cxnChg chg="mod">
          <ac:chgData name="ENEKO LAZPITA SUINAGA" userId="03ca8ae1-9a00-4a22-9561-fb3a3d760218" providerId="ADAL" clId="{D0E6185E-619E-4EB9-90AC-41E0E663FDEE}" dt="2024-11-15T11:51:02.526" v="2591" actId="478"/>
          <ac:cxnSpMkLst>
            <pc:docMk/>
            <pc:sldMk cId="4185405451" sldId="372"/>
            <ac:cxnSpMk id="50" creationId="{F998AB7A-33C8-C8A3-B795-189F5EFBA852}"/>
          </ac:cxnSpMkLst>
        </pc:cxnChg>
        <pc:cxnChg chg="mod">
          <ac:chgData name="ENEKO LAZPITA SUINAGA" userId="03ca8ae1-9a00-4a22-9561-fb3a3d760218" providerId="ADAL" clId="{D0E6185E-619E-4EB9-90AC-41E0E663FDEE}" dt="2024-11-15T11:51:02.526" v="2591" actId="478"/>
          <ac:cxnSpMkLst>
            <pc:docMk/>
            <pc:sldMk cId="4185405451" sldId="372"/>
            <ac:cxnSpMk id="51" creationId="{D6A9FDF2-F282-6FE0-08F0-ADE143C4A62B}"/>
          </ac:cxnSpMkLst>
        </pc:cxnChg>
        <pc:cxnChg chg="mod">
          <ac:chgData name="ENEKO LAZPITA SUINAGA" userId="03ca8ae1-9a00-4a22-9561-fb3a3d760218" providerId="ADAL" clId="{D0E6185E-619E-4EB9-90AC-41E0E663FDEE}" dt="2024-11-15T11:51:02.526" v="2591" actId="478"/>
          <ac:cxnSpMkLst>
            <pc:docMk/>
            <pc:sldMk cId="4185405451" sldId="372"/>
            <ac:cxnSpMk id="52" creationId="{16AF24F0-9B44-9ECC-68D6-BC5149EF5502}"/>
          </ac:cxnSpMkLst>
        </pc:cxnChg>
        <pc:cxnChg chg="mod">
          <ac:chgData name="ENEKO LAZPITA SUINAGA" userId="03ca8ae1-9a00-4a22-9561-fb3a3d760218" providerId="ADAL" clId="{D0E6185E-619E-4EB9-90AC-41E0E663FDEE}" dt="2024-11-15T11:51:02.526" v="2591" actId="478"/>
          <ac:cxnSpMkLst>
            <pc:docMk/>
            <pc:sldMk cId="4185405451" sldId="372"/>
            <ac:cxnSpMk id="53" creationId="{740696B5-9E84-7B04-BEA2-D9953A66EB31}"/>
          </ac:cxnSpMkLst>
        </pc:cxnChg>
        <pc:cxnChg chg="mod">
          <ac:chgData name="ENEKO LAZPITA SUINAGA" userId="03ca8ae1-9a00-4a22-9561-fb3a3d760218" providerId="ADAL" clId="{D0E6185E-619E-4EB9-90AC-41E0E663FDEE}" dt="2024-11-15T11:51:02.526" v="2591" actId="478"/>
          <ac:cxnSpMkLst>
            <pc:docMk/>
            <pc:sldMk cId="4185405451" sldId="372"/>
            <ac:cxnSpMk id="54" creationId="{766227A6-8557-5FFF-2041-395E64E271D9}"/>
          </ac:cxnSpMkLst>
        </pc:cxnChg>
        <pc:cxnChg chg="mod">
          <ac:chgData name="ENEKO LAZPITA SUINAGA" userId="03ca8ae1-9a00-4a22-9561-fb3a3d760218" providerId="ADAL" clId="{D0E6185E-619E-4EB9-90AC-41E0E663FDEE}" dt="2024-11-15T11:51:02.526" v="2591" actId="478"/>
          <ac:cxnSpMkLst>
            <pc:docMk/>
            <pc:sldMk cId="4185405451" sldId="372"/>
            <ac:cxnSpMk id="55" creationId="{CF982AB6-2FF3-9EE3-088E-372F47AF3F2D}"/>
          </ac:cxnSpMkLst>
        </pc:cxnChg>
        <pc:cxnChg chg="mod">
          <ac:chgData name="ENEKO LAZPITA SUINAGA" userId="03ca8ae1-9a00-4a22-9561-fb3a3d760218" providerId="ADAL" clId="{D0E6185E-619E-4EB9-90AC-41E0E663FDEE}" dt="2024-11-15T11:51:06.370" v="2592"/>
          <ac:cxnSpMkLst>
            <pc:docMk/>
            <pc:sldMk cId="4185405451" sldId="372"/>
            <ac:cxnSpMk id="1055" creationId="{192C18E8-921C-B89E-8CAF-E14A459961F5}"/>
          </ac:cxnSpMkLst>
        </pc:cxnChg>
        <pc:cxnChg chg="mod">
          <ac:chgData name="ENEKO LAZPITA SUINAGA" userId="03ca8ae1-9a00-4a22-9561-fb3a3d760218" providerId="ADAL" clId="{D0E6185E-619E-4EB9-90AC-41E0E663FDEE}" dt="2024-11-15T11:51:06.370" v="2592"/>
          <ac:cxnSpMkLst>
            <pc:docMk/>
            <pc:sldMk cId="4185405451" sldId="372"/>
            <ac:cxnSpMk id="1056" creationId="{84A8AF77-9385-C588-BAA9-DF249820D300}"/>
          </ac:cxnSpMkLst>
        </pc:cxnChg>
        <pc:cxnChg chg="mod">
          <ac:chgData name="ENEKO LAZPITA SUINAGA" userId="03ca8ae1-9a00-4a22-9561-fb3a3d760218" providerId="ADAL" clId="{D0E6185E-619E-4EB9-90AC-41E0E663FDEE}" dt="2024-11-15T11:51:06.370" v="2592"/>
          <ac:cxnSpMkLst>
            <pc:docMk/>
            <pc:sldMk cId="4185405451" sldId="372"/>
            <ac:cxnSpMk id="1057" creationId="{4D45688C-6F5E-0AD6-7B61-21076A1D6339}"/>
          </ac:cxnSpMkLst>
        </pc:cxnChg>
        <pc:cxnChg chg="mod">
          <ac:chgData name="ENEKO LAZPITA SUINAGA" userId="03ca8ae1-9a00-4a22-9561-fb3a3d760218" providerId="ADAL" clId="{D0E6185E-619E-4EB9-90AC-41E0E663FDEE}" dt="2024-11-15T11:51:06.370" v="2592"/>
          <ac:cxnSpMkLst>
            <pc:docMk/>
            <pc:sldMk cId="4185405451" sldId="372"/>
            <ac:cxnSpMk id="1058" creationId="{8A1BE6F6-1305-6B50-4D27-FEA8565242DA}"/>
          </ac:cxnSpMkLst>
        </pc:cxnChg>
        <pc:cxnChg chg="mod">
          <ac:chgData name="ENEKO LAZPITA SUINAGA" userId="03ca8ae1-9a00-4a22-9561-fb3a3d760218" providerId="ADAL" clId="{D0E6185E-619E-4EB9-90AC-41E0E663FDEE}" dt="2024-11-15T11:51:06.370" v="2592"/>
          <ac:cxnSpMkLst>
            <pc:docMk/>
            <pc:sldMk cId="4185405451" sldId="372"/>
            <ac:cxnSpMk id="1059" creationId="{5A93AA4B-1769-3832-6E78-D89909E780BC}"/>
          </ac:cxnSpMkLst>
        </pc:cxnChg>
        <pc:cxnChg chg="mod">
          <ac:chgData name="ENEKO LAZPITA SUINAGA" userId="03ca8ae1-9a00-4a22-9561-fb3a3d760218" providerId="ADAL" clId="{D0E6185E-619E-4EB9-90AC-41E0E663FDEE}" dt="2024-11-15T11:51:06.370" v="2592"/>
          <ac:cxnSpMkLst>
            <pc:docMk/>
            <pc:sldMk cId="4185405451" sldId="372"/>
            <ac:cxnSpMk id="1060" creationId="{33394220-1214-A954-C15E-3887ABAAD633}"/>
          </ac:cxnSpMkLst>
        </pc:cxnChg>
        <pc:cxnChg chg="mod">
          <ac:chgData name="ENEKO LAZPITA SUINAGA" userId="03ca8ae1-9a00-4a22-9561-fb3a3d760218" providerId="ADAL" clId="{D0E6185E-619E-4EB9-90AC-41E0E663FDEE}" dt="2024-11-15T11:51:06.370" v="2592"/>
          <ac:cxnSpMkLst>
            <pc:docMk/>
            <pc:sldMk cId="4185405451" sldId="372"/>
            <ac:cxnSpMk id="1061" creationId="{39669010-D694-5C57-38F7-392F898AA67F}"/>
          </ac:cxnSpMkLst>
        </pc:cxnChg>
        <pc:cxnChg chg="mod">
          <ac:chgData name="ENEKO LAZPITA SUINAGA" userId="03ca8ae1-9a00-4a22-9561-fb3a3d760218" providerId="ADAL" clId="{D0E6185E-619E-4EB9-90AC-41E0E663FDEE}" dt="2024-11-15T11:51:06.370" v="2592"/>
          <ac:cxnSpMkLst>
            <pc:docMk/>
            <pc:sldMk cId="4185405451" sldId="372"/>
            <ac:cxnSpMk id="1062" creationId="{20EEBC71-3888-20D8-7B34-741B6789BD98}"/>
          </ac:cxnSpMkLst>
        </pc:cxnChg>
        <pc:cxnChg chg="mod">
          <ac:chgData name="ENEKO LAZPITA SUINAGA" userId="03ca8ae1-9a00-4a22-9561-fb3a3d760218" providerId="ADAL" clId="{D0E6185E-619E-4EB9-90AC-41E0E663FDEE}" dt="2024-11-15T11:51:06.370" v="2592"/>
          <ac:cxnSpMkLst>
            <pc:docMk/>
            <pc:sldMk cId="4185405451" sldId="372"/>
            <ac:cxnSpMk id="1068" creationId="{D74EF596-BD41-9C4B-40A4-4390D842EE52}"/>
          </ac:cxnSpMkLst>
        </pc:cxnChg>
        <pc:cxnChg chg="mod">
          <ac:chgData name="ENEKO LAZPITA SUINAGA" userId="03ca8ae1-9a00-4a22-9561-fb3a3d760218" providerId="ADAL" clId="{D0E6185E-619E-4EB9-90AC-41E0E663FDEE}" dt="2024-11-15T11:51:06.370" v="2592"/>
          <ac:cxnSpMkLst>
            <pc:docMk/>
            <pc:sldMk cId="4185405451" sldId="372"/>
            <ac:cxnSpMk id="1069" creationId="{586535C6-01AB-F077-2569-65C524A9514A}"/>
          </ac:cxnSpMkLst>
        </pc:cxnChg>
        <pc:cxnChg chg="mod">
          <ac:chgData name="ENEKO LAZPITA SUINAGA" userId="03ca8ae1-9a00-4a22-9561-fb3a3d760218" providerId="ADAL" clId="{D0E6185E-619E-4EB9-90AC-41E0E663FDEE}" dt="2024-11-15T11:51:06.370" v="2592"/>
          <ac:cxnSpMkLst>
            <pc:docMk/>
            <pc:sldMk cId="4185405451" sldId="372"/>
            <ac:cxnSpMk id="1070" creationId="{5363B8EC-00DF-6001-A6A6-4804E2B37319}"/>
          </ac:cxnSpMkLst>
        </pc:cxnChg>
        <pc:cxnChg chg="mod">
          <ac:chgData name="ENEKO LAZPITA SUINAGA" userId="03ca8ae1-9a00-4a22-9561-fb3a3d760218" providerId="ADAL" clId="{D0E6185E-619E-4EB9-90AC-41E0E663FDEE}" dt="2024-11-15T11:51:06.370" v="2592"/>
          <ac:cxnSpMkLst>
            <pc:docMk/>
            <pc:sldMk cId="4185405451" sldId="372"/>
            <ac:cxnSpMk id="1071" creationId="{18556B7A-8C1A-AB3C-5898-51B4A22F1718}"/>
          </ac:cxnSpMkLst>
        </pc:cxnChg>
        <pc:cxnChg chg="mod">
          <ac:chgData name="ENEKO LAZPITA SUINAGA" userId="03ca8ae1-9a00-4a22-9561-fb3a3d760218" providerId="ADAL" clId="{D0E6185E-619E-4EB9-90AC-41E0E663FDEE}" dt="2024-11-15T11:51:06.370" v="2592"/>
          <ac:cxnSpMkLst>
            <pc:docMk/>
            <pc:sldMk cId="4185405451" sldId="372"/>
            <ac:cxnSpMk id="1072" creationId="{6D50A374-788B-BC86-CFF3-D759D5CBAB4B}"/>
          </ac:cxnSpMkLst>
        </pc:cxnChg>
        <pc:cxnChg chg="mod">
          <ac:chgData name="ENEKO LAZPITA SUINAGA" userId="03ca8ae1-9a00-4a22-9561-fb3a3d760218" providerId="ADAL" clId="{D0E6185E-619E-4EB9-90AC-41E0E663FDEE}" dt="2024-11-15T11:51:06.370" v="2592"/>
          <ac:cxnSpMkLst>
            <pc:docMk/>
            <pc:sldMk cId="4185405451" sldId="372"/>
            <ac:cxnSpMk id="1073" creationId="{3389ED96-C30A-7C47-089C-DA6E59D2392A}"/>
          </ac:cxnSpMkLst>
        </pc:cxnChg>
        <pc:cxnChg chg="mod">
          <ac:chgData name="ENEKO LAZPITA SUINAGA" userId="03ca8ae1-9a00-4a22-9561-fb3a3d760218" providerId="ADAL" clId="{D0E6185E-619E-4EB9-90AC-41E0E663FDEE}" dt="2024-11-15T11:51:06.370" v="2592"/>
          <ac:cxnSpMkLst>
            <pc:docMk/>
            <pc:sldMk cId="4185405451" sldId="372"/>
            <ac:cxnSpMk id="1074" creationId="{489527A8-97A7-1501-CE23-880A3D93EFBC}"/>
          </ac:cxnSpMkLst>
        </pc:cxnChg>
        <pc:cxnChg chg="mod">
          <ac:chgData name="ENEKO LAZPITA SUINAGA" userId="03ca8ae1-9a00-4a22-9561-fb3a3d760218" providerId="ADAL" clId="{D0E6185E-619E-4EB9-90AC-41E0E663FDEE}" dt="2024-11-15T11:51:06.370" v="2592"/>
          <ac:cxnSpMkLst>
            <pc:docMk/>
            <pc:sldMk cId="4185405451" sldId="372"/>
            <ac:cxnSpMk id="1075" creationId="{EA800EA2-77AA-92D9-32BD-C89E768E77C4}"/>
          </ac:cxnSpMkLst>
        </pc:cxnChg>
        <pc:cxnChg chg="mod">
          <ac:chgData name="ENEKO LAZPITA SUINAGA" userId="03ca8ae1-9a00-4a22-9561-fb3a3d760218" providerId="ADAL" clId="{D0E6185E-619E-4EB9-90AC-41E0E663FDEE}" dt="2024-11-15T11:51:06.370" v="2592"/>
          <ac:cxnSpMkLst>
            <pc:docMk/>
            <pc:sldMk cId="4185405451" sldId="372"/>
            <ac:cxnSpMk id="1076" creationId="{0CC5BD98-956D-9CA8-EFBF-5C8766D7E5D2}"/>
          </ac:cxnSpMkLst>
        </pc:cxnChg>
        <pc:cxnChg chg="mod">
          <ac:chgData name="ENEKO LAZPITA SUINAGA" userId="03ca8ae1-9a00-4a22-9561-fb3a3d760218" providerId="ADAL" clId="{D0E6185E-619E-4EB9-90AC-41E0E663FDEE}" dt="2024-11-15T11:51:06.370" v="2592"/>
          <ac:cxnSpMkLst>
            <pc:docMk/>
            <pc:sldMk cId="4185405451" sldId="372"/>
            <ac:cxnSpMk id="1077" creationId="{DAEACD48-C9BF-6986-1DFB-0ABA37CEFCA6}"/>
          </ac:cxnSpMkLst>
        </pc:cxnChg>
        <pc:cxnChg chg="mod">
          <ac:chgData name="ENEKO LAZPITA SUINAGA" userId="03ca8ae1-9a00-4a22-9561-fb3a3d760218" providerId="ADAL" clId="{D0E6185E-619E-4EB9-90AC-41E0E663FDEE}" dt="2024-11-15T11:51:06.370" v="2592"/>
          <ac:cxnSpMkLst>
            <pc:docMk/>
            <pc:sldMk cId="4185405451" sldId="372"/>
            <ac:cxnSpMk id="1078" creationId="{8A660501-0956-7F14-4B2C-51DFE4E2F46E}"/>
          </ac:cxnSpMkLst>
        </pc:cxnChg>
        <pc:cxnChg chg="mod">
          <ac:chgData name="ENEKO LAZPITA SUINAGA" userId="03ca8ae1-9a00-4a22-9561-fb3a3d760218" providerId="ADAL" clId="{D0E6185E-619E-4EB9-90AC-41E0E663FDEE}" dt="2024-11-15T11:51:06.370" v="2592"/>
          <ac:cxnSpMkLst>
            <pc:docMk/>
            <pc:sldMk cId="4185405451" sldId="372"/>
            <ac:cxnSpMk id="1079" creationId="{FFE99596-FD4C-0DCA-AFA0-52B88665BAFC}"/>
          </ac:cxnSpMkLst>
        </pc:cxnChg>
        <pc:cxnChg chg="mod">
          <ac:chgData name="ENEKO LAZPITA SUINAGA" userId="03ca8ae1-9a00-4a22-9561-fb3a3d760218" providerId="ADAL" clId="{D0E6185E-619E-4EB9-90AC-41E0E663FDEE}" dt="2024-11-15T11:51:06.370" v="2592"/>
          <ac:cxnSpMkLst>
            <pc:docMk/>
            <pc:sldMk cId="4185405451" sldId="372"/>
            <ac:cxnSpMk id="1080" creationId="{4917E659-4F1B-D969-5856-8A382E184C47}"/>
          </ac:cxnSpMkLst>
        </pc:cxnChg>
        <pc:cxnChg chg="mod">
          <ac:chgData name="ENEKO LAZPITA SUINAGA" userId="03ca8ae1-9a00-4a22-9561-fb3a3d760218" providerId="ADAL" clId="{D0E6185E-619E-4EB9-90AC-41E0E663FDEE}" dt="2024-11-15T11:51:06.370" v="2592"/>
          <ac:cxnSpMkLst>
            <pc:docMk/>
            <pc:sldMk cId="4185405451" sldId="372"/>
            <ac:cxnSpMk id="1081" creationId="{BDEA50B1-2FF9-C9D2-1314-F0C29F34419E}"/>
          </ac:cxnSpMkLst>
        </pc:cxnChg>
        <pc:cxnChg chg="mod">
          <ac:chgData name="ENEKO LAZPITA SUINAGA" userId="03ca8ae1-9a00-4a22-9561-fb3a3d760218" providerId="ADAL" clId="{D0E6185E-619E-4EB9-90AC-41E0E663FDEE}" dt="2024-11-15T11:51:06.370" v="2592"/>
          <ac:cxnSpMkLst>
            <pc:docMk/>
            <pc:sldMk cId="4185405451" sldId="372"/>
            <ac:cxnSpMk id="1082" creationId="{83382193-1C56-2CDF-884C-B6E13503C30B}"/>
          </ac:cxnSpMkLst>
        </pc:cxnChg>
        <pc:cxnChg chg="mod">
          <ac:chgData name="ENEKO LAZPITA SUINAGA" userId="03ca8ae1-9a00-4a22-9561-fb3a3d760218" providerId="ADAL" clId="{D0E6185E-619E-4EB9-90AC-41E0E663FDEE}" dt="2024-11-15T11:51:06.370" v="2592"/>
          <ac:cxnSpMkLst>
            <pc:docMk/>
            <pc:sldMk cId="4185405451" sldId="372"/>
            <ac:cxnSpMk id="1083" creationId="{A32B1CBC-C70C-4A17-33BF-11BAA937F1C6}"/>
          </ac:cxnSpMkLst>
        </pc:cxnChg>
        <pc:cxnChg chg="mod">
          <ac:chgData name="ENEKO LAZPITA SUINAGA" userId="03ca8ae1-9a00-4a22-9561-fb3a3d760218" providerId="ADAL" clId="{D0E6185E-619E-4EB9-90AC-41E0E663FDEE}" dt="2024-11-15T11:51:06.370" v="2592"/>
          <ac:cxnSpMkLst>
            <pc:docMk/>
            <pc:sldMk cId="4185405451" sldId="372"/>
            <ac:cxnSpMk id="1084" creationId="{F3D260BC-8090-9985-3290-170C8EE8B593}"/>
          </ac:cxnSpMkLst>
        </pc:cxnChg>
        <pc:cxnChg chg="mod">
          <ac:chgData name="ENEKO LAZPITA SUINAGA" userId="03ca8ae1-9a00-4a22-9561-fb3a3d760218" providerId="ADAL" clId="{D0E6185E-619E-4EB9-90AC-41E0E663FDEE}" dt="2024-11-15T11:51:06.370" v="2592"/>
          <ac:cxnSpMkLst>
            <pc:docMk/>
            <pc:sldMk cId="4185405451" sldId="372"/>
            <ac:cxnSpMk id="1085" creationId="{80F1ED79-5C79-E524-0247-D686EDA7B30E}"/>
          </ac:cxnSpMkLst>
        </pc:cxnChg>
        <pc:cxnChg chg="mod">
          <ac:chgData name="ENEKO LAZPITA SUINAGA" userId="03ca8ae1-9a00-4a22-9561-fb3a3d760218" providerId="ADAL" clId="{D0E6185E-619E-4EB9-90AC-41E0E663FDEE}" dt="2024-11-15T11:51:06.370" v="2592"/>
          <ac:cxnSpMkLst>
            <pc:docMk/>
            <pc:sldMk cId="4185405451" sldId="372"/>
            <ac:cxnSpMk id="1086" creationId="{69BB24C4-4AF4-15AA-BA63-929300B2ADC7}"/>
          </ac:cxnSpMkLst>
        </pc:cxnChg>
        <pc:cxnChg chg="mod">
          <ac:chgData name="ENEKO LAZPITA SUINAGA" userId="03ca8ae1-9a00-4a22-9561-fb3a3d760218" providerId="ADAL" clId="{D0E6185E-619E-4EB9-90AC-41E0E663FDEE}" dt="2024-11-15T11:51:06.370" v="2592"/>
          <ac:cxnSpMkLst>
            <pc:docMk/>
            <pc:sldMk cId="4185405451" sldId="372"/>
            <ac:cxnSpMk id="1087" creationId="{D2AA85E8-2149-15C2-4AFB-D1C4406702A5}"/>
          </ac:cxnSpMkLst>
        </pc:cxnChg>
        <pc:cxnChg chg="mod">
          <ac:chgData name="ENEKO LAZPITA SUINAGA" userId="03ca8ae1-9a00-4a22-9561-fb3a3d760218" providerId="ADAL" clId="{D0E6185E-619E-4EB9-90AC-41E0E663FDEE}" dt="2024-11-15T11:51:06.370" v="2592"/>
          <ac:cxnSpMkLst>
            <pc:docMk/>
            <pc:sldMk cId="4185405451" sldId="372"/>
            <ac:cxnSpMk id="1101" creationId="{137CBF37-45D9-1A6D-3BE9-4B74D5216B00}"/>
          </ac:cxnSpMkLst>
        </pc:cxnChg>
      </pc:sldChg>
      <pc:sldChg chg="addSp delSp modSp del mod">
        <pc:chgData name="ENEKO LAZPITA SUINAGA" userId="03ca8ae1-9a00-4a22-9561-fb3a3d760218" providerId="ADAL" clId="{D0E6185E-619E-4EB9-90AC-41E0E663FDEE}" dt="2024-11-17T17:44:06.861" v="4804" actId="47"/>
        <pc:sldMkLst>
          <pc:docMk/>
          <pc:sldMk cId="1360741193" sldId="373"/>
        </pc:sldMkLst>
        <pc:spChg chg="del">
          <ac:chgData name="ENEKO LAZPITA SUINAGA" userId="03ca8ae1-9a00-4a22-9561-fb3a3d760218" providerId="ADAL" clId="{D0E6185E-619E-4EB9-90AC-41E0E663FDEE}" dt="2024-11-15T11:50:47.530" v="2587" actId="478"/>
          <ac:spMkLst>
            <pc:docMk/>
            <pc:sldMk cId="1360741193" sldId="373"/>
            <ac:spMk id="2" creationId="{0E88A11C-5895-D6DE-B115-9F41C1350BC9}"/>
          </ac:spMkLst>
        </pc:spChg>
        <pc:spChg chg="del">
          <ac:chgData name="ENEKO LAZPITA SUINAGA" userId="03ca8ae1-9a00-4a22-9561-fb3a3d760218" providerId="ADAL" clId="{D0E6185E-619E-4EB9-90AC-41E0E663FDEE}" dt="2024-11-15T11:50:47.530" v="2587" actId="478"/>
          <ac:spMkLst>
            <pc:docMk/>
            <pc:sldMk cId="1360741193" sldId="373"/>
            <ac:spMk id="3" creationId="{47327660-D719-C604-79F3-0E37DC49949D}"/>
          </ac:spMkLst>
        </pc:spChg>
        <pc:spChg chg="mod">
          <ac:chgData name="ENEKO LAZPITA SUINAGA" userId="03ca8ae1-9a00-4a22-9561-fb3a3d760218" providerId="ADAL" clId="{D0E6185E-619E-4EB9-90AC-41E0E663FDEE}" dt="2024-11-15T11:50:49.110" v="2588"/>
          <ac:spMkLst>
            <pc:docMk/>
            <pc:sldMk cId="1360741193" sldId="373"/>
            <ac:spMk id="1029" creationId="{74A4DC15-88FB-525A-A279-D717075E394F}"/>
          </ac:spMkLst>
        </pc:spChg>
        <pc:spChg chg="mod">
          <ac:chgData name="ENEKO LAZPITA SUINAGA" userId="03ca8ae1-9a00-4a22-9561-fb3a3d760218" providerId="ADAL" clId="{D0E6185E-619E-4EB9-90AC-41E0E663FDEE}" dt="2024-11-15T11:50:49.110" v="2588"/>
          <ac:spMkLst>
            <pc:docMk/>
            <pc:sldMk cId="1360741193" sldId="373"/>
            <ac:spMk id="1035" creationId="{A032D04C-46F8-4AFA-F233-9BCDC56E20AA}"/>
          </ac:spMkLst>
        </pc:spChg>
        <pc:spChg chg="mod">
          <ac:chgData name="ENEKO LAZPITA SUINAGA" userId="03ca8ae1-9a00-4a22-9561-fb3a3d760218" providerId="ADAL" clId="{D0E6185E-619E-4EB9-90AC-41E0E663FDEE}" dt="2024-11-15T11:50:49.110" v="2588"/>
          <ac:spMkLst>
            <pc:docMk/>
            <pc:sldMk cId="1360741193" sldId="373"/>
            <ac:spMk id="1038" creationId="{677280E3-35F4-0DF9-CF56-10745AF000B4}"/>
          </ac:spMkLst>
        </pc:spChg>
        <pc:spChg chg="mod">
          <ac:chgData name="ENEKO LAZPITA SUINAGA" userId="03ca8ae1-9a00-4a22-9561-fb3a3d760218" providerId="ADAL" clId="{D0E6185E-619E-4EB9-90AC-41E0E663FDEE}" dt="2024-11-15T11:50:49.110" v="2588"/>
          <ac:spMkLst>
            <pc:docMk/>
            <pc:sldMk cId="1360741193" sldId="373"/>
            <ac:spMk id="1040" creationId="{93DE1DEB-0332-DE58-E2A5-96D36B7F191A}"/>
          </ac:spMkLst>
        </pc:spChg>
        <pc:spChg chg="mod">
          <ac:chgData name="ENEKO LAZPITA SUINAGA" userId="03ca8ae1-9a00-4a22-9561-fb3a3d760218" providerId="ADAL" clId="{D0E6185E-619E-4EB9-90AC-41E0E663FDEE}" dt="2024-11-15T11:50:49.110" v="2588"/>
          <ac:spMkLst>
            <pc:docMk/>
            <pc:sldMk cId="1360741193" sldId="373"/>
            <ac:spMk id="1041" creationId="{A47098E6-DA10-E1EC-43E7-248C4FD61302}"/>
          </ac:spMkLst>
        </pc:spChg>
        <pc:spChg chg="mod">
          <ac:chgData name="ENEKO LAZPITA SUINAGA" userId="03ca8ae1-9a00-4a22-9561-fb3a3d760218" providerId="ADAL" clId="{D0E6185E-619E-4EB9-90AC-41E0E663FDEE}" dt="2024-11-15T11:50:49.110" v="2588"/>
          <ac:spMkLst>
            <pc:docMk/>
            <pc:sldMk cId="1360741193" sldId="373"/>
            <ac:spMk id="1042" creationId="{62C17AA8-6F05-CF97-6E1E-7B5A0692A5E4}"/>
          </ac:spMkLst>
        </pc:spChg>
        <pc:spChg chg="mod">
          <ac:chgData name="ENEKO LAZPITA SUINAGA" userId="03ca8ae1-9a00-4a22-9561-fb3a3d760218" providerId="ADAL" clId="{D0E6185E-619E-4EB9-90AC-41E0E663FDEE}" dt="2024-11-15T11:50:49.110" v="2588"/>
          <ac:spMkLst>
            <pc:docMk/>
            <pc:sldMk cId="1360741193" sldId="373"/>
            <ac:spMk id="1043" creationId="{D249E459-E0A2-AAF0-2885-496C4629A052}"/>
          </ac:spMkLst>
        </pc:spChg>
        <pc:spChg chg="mod">
          <ac:chgData name="ENEKO LAZPITA SUINAGA" userId="03ca8ae1-9a00-4a22-9561-fb3a3d760218" providerId="ADAL" clId="{D0E6185E-619E-4EB9-90AC-41E0E663FDEE}" dt="2024-11-15T11:50:49.110" v="2588"/>
          <ac:spMkLst>
            <pc:docMk/>
            <pc:sldMk cId="1360741193" sldId="373"/>
            <ac:spMk id="1044" creationId="{16BBDDDF-0BA5-73D6-18AC-CFFB8AE4A236}"/>
          </ac:spMkLst>
        </pc:spChg>
        <pc:spChg chg="mod">
          <ac:chgData name="ENEKO LAZPITA SUINAGA" userId="03ca8ae1-9a00-4a22-9561-fb3a3d760218" providerId="ADAL" clId="{D0E6185E-619E-4EB9-90AC-41E0E663FDEE}" dt="2024-11-15T11:50:49.110" v="2588"/>
          <ac:spMkLst>
            <pc:docMk/>
            <pc:sldMk cId="1360741193" sldId="373"/>
            <ac:spMk id="1045" creationId="{017ED117-98E3-8740-3CB3-57EC73D40A47}"/>
          </ac:spMkLst>
        </pc:spChg>
        <pc:spChg chg="mod">
          <ac:chgData name="ENEKO LAZPITA SUINAGA" userId="03ca8ae1-9a00-4a22-9561-fb3a3d760218" providerId="ADAL" clId="{D0E6185E-619E-4EB9-90AC-41E0E663FDEE}" dt="2024-11-15T11:50:49.110" v="2588"/>
          <ac:spMkLst>
            <pc:docMk/>
            <pc:sldMk cId="1360741193" sldId="373"/>
            <ac:spMk id="1046" creationId="{1ABE2FCA-BA35-A418-9589-185D70B7E700}"/>
          </ac:spMkLst>
        </pc:spChg>
        <pc:spChg chg="mod">
          <ac:chgData name="ENEKO LAZPITA SUINAGA" userId="03ca8ae1-9a00-4a22-9561-fb3a3d760218" providerId="ADAL" clId="{D0E6185E-619E-4EB9-90AC-41E0E663FDEE}" dt="2024-11-15T11:50:49.110" v="2588"/>
          <ac:spMkLst>
            <pc:docMk/>
            <pc:sldMk cId="1360741193" sldId="373"/>
            <ac:spMk id="1047" creationId="{718522F9-3BA9-48CD-BDF8-C809B620DC90}"/>
          </ac:spMkLst>
        </pc:spChg>
        <pc:spChg chg="mod">
          <ac:chgData name="ENEKO LAZPITA SUINAGA" userId="03ca8ae1-9a00-4a22-9561-fb3a3d760218" providerId="ADAL" clId="{D0E6185E-619E-4EB9-90AC-41E0E663FDEE}" dt="2024-11-15T11:50:49.110" v="2588"/>
          <ac:spMkLst>
            <pc:docMk/>
            <pc:sldMk cId="1360741193" sldId="373"/>
            <ac:spMk id="1056" creationId="{38E4D303-6605-90DD-4669-3A9C133ABBD2}"/>
          </ac:spMkLst>
        </pc:spChg>
        <pc:spChg chg="mod">
          <ac:chgData name="ENEKO LAZPITA SUINAGA" userId="03ca8ae1-9a00-4a22-9561-fb3a3d760218" providerId="ADAL" clId="{D0E6185E-619E-4EB9-90AC-41E0E663FDEE}" dt="2024-11-15T11:50:49.110" v="2588"/>
          <ac:spMkLst>
            <pc:docMk/>
            <pc:sldMk cId="1360741193" sldId="373"/>
            <ac:spMk id="1057" creationId="{3A99A574-471B-2EB3-C527-1EC95719E719}"/>
          </ac:spMkLst>
        </pc:spChg>
        <pc:spChg chg="mod">
          <ac:chgData name="ENEKO LAZPITA SUINAGA" userId="03ca8ae1-9a00-4a22-9561-fb3a3d760218" providerId="ADAL" clId="{D0E6185E-619E-4EB9-90AC-41E0E663FDEE}" dt="2024-11-15T11:50:49.110" v="2588"/>
          <ac:spMkLst>
            <pc:docMk/>
            <pc:sldMk cId="1360741193" sldId="373"/>
            <ac:spMk id="1058" creationId="{B4621E8D-F17F-0EB9-F119-04875D218FE7}"/>
          </ac:spMkLst>
        </pc:spChg>
        <pc:spChg chg="mod">
          <ac:chgData name="ENEKO LAZPITA SUINAGA" userId="03ca8ae1-9a00-4a22-9561-fb3a3d760218" providerId="ADAL" clId="{D0E6185E-619E-4EB9-90AC-41E0E663FDEE}" dt="2024-11-15T11:50:49.110" v="2588"/>
          <ac:spMkLst>
            <pc:docMk/>
            <pc:sldMk cId="1360741193" sldId="373"/>
            <ac:spMk id="1059" creationId="{3576875F-AF7A-6025-11D7-8947F4D2BB14}"/>
          </ac:spMkLst>
        </pc:spChg>
        <pc:spChg chg="mod">
          <ac:chgData name="ENEKO LAZPITA SUINAGA" userId="03ca8ae1-9a00-4a22-9561-fb3a3d760218" providerId="ADAL" clId="{D0E6185E-619E-4EB9-90AC-41E0E663FDEE}" dt="2024-11-15T11:50:49.110" v="2588"/>
          <ac:spMkLst>
            <pc:docMk/>
            <pc:sldMk cId="1360741193" sldId="373"/>
            <ac:spMk id="1060" creationId="{DC8E6B83-C6DF-73D4-2577-8CD120C6941D}"/>
          </ac:spMkLst>
        </pc:spChg>
        <pc:spChg chg="mod">
          <ac:chgData name="ENEKO LAZPITA SUINAGA" userId="03ca8ae1-9a00-4a22-9561-fb3a3d760218" providerId="ADAL" clId="{D0E6185E-619E-4EB9-90AC-41E0E663FDEE}" dt="2024-11-15T11:50:49.110" v="2588"/>
          <ac:spMkLst>
            <pc:docMk/>
            <pc:sldMk cId="1360741193" sldId="373"/>
            <ac:spMk id="1082" creationId="{A3B8EB26-0AC3-622A-081E-A23B1BD8A113}"/>
          </ac:spMkLst>
        </pc:spChg>
        <pc:spChg chg="mod">
          <ac:chgData name="ENEKO LAZPITA SUINAGA" userId="03ca8ae1-9a00-4a22-9561-fb3a3d760218" providerId="ADAL" clId="{D0E6185E-619E-4EB9-90AC-41E0E663FDEE}" dt="2024-11-15T11:50:49.110" v="2588"/>
          <ac:spMkLst>
            <pc:docMk/>
            <pc:sldMk cId="1360741193" sldId="373"/>
            <ac:spMk id="1084" creationId="{54327FDD-48AE-DA3C-38F5-BABE542EC0AB}"/>
          </ac:spMkLst>
        </pc:spChg>
        <pc:spChg chg="mod">
          <ac:chgData name="ENEKO LAZPITA SUINAGA" userId="03ca8ae1-9a00-4a22-9561-fb3a3d760218" providerId="ADAL" clId="{D0E6185E-619E-4EB9-90AC-41E0E663FDEE}" dt="2024-11-15T11:50:49.110" v="2588"/>
          <ac:spMkLst>
            <pc:docMk/>
            <pc:sldMk cId="1360741193" sldId="373"/>
            <ac:spMk id="1085" creationId="{CFF99D2A-8532-00B6-0EB6-9FD6F6852600}"/>
          </ac:spMkLst>
        </pc:spChg>
        <pc:spChg chg="mod">
          <ac:chgData name="ENEKO LAZPITA SUINAGA" userId="03ca8ae1-9a00-4a22-9561-fb3a3d760218" providerId="ADAL" clId="{D0E6185E-619E-4EB9-90AC-41E0E663FDEE}" dt="2024-11-15T11:50:49.110" v="2588"/>
          <ac:spMkLst>
            <pc:docMk/>
            <pc:sldMk cId="1360741193" sldId="373"/>
            <ac:spMk id="1086" creationId="{1BBA201D-1B8E-5F3C-3F69-2684F8C9437C}"/>
          </ac:spMkLst>
        </pc:spChg>
        <pc:spChg chg="mod">
          <ac:chgData name="ENEKO LAZPITA SUINAGA" userId="03ca8ae1-9a00-4a22-9561-fb3a3d760218" providerId="ADAL" clId="{D0E6185E-619E-4EB9-90AC-41E0E663FDEE}" dt="2024-11-15T11:50:49.110" v="2588"/>
          <ac:spMkLst>
            <pc:docMk/>
            <pc:sldMk cId="1360741193" sldId="373"/>
            <ac:spMk id="1087" creationId="{CC5137F9-9AAF-EFA0-DB1B-616734DBB23B}"/>
          </ac:spMkLst>
        </pc:spChg>
        <pc:spChg chg="add mod">
          <ac:chgData name="ENEKO LAZPITA SUINAGA" userId="03ca8ae1-9a00-4a22-9561-fb3a3d760218" providerId="ADAL" clId="{D0E6185E-619E-4EB9-90AC-41E0E663FDEE}" dt="2024-11-15T11:50:49.110" v="2588"/>
          <ac:spMkLst>
            <pc:docMk/>
            <pc:sldMk cId="1360741193" sldId="373"/>
            <ac:spMk id="1088" creationId="{31ABE80A-1A1B-497B-BD17-050E01A5AB3A}"/>
          </ac:spMkLst>
        </pc:spChg>
        <pc:spChg chg="mod">
          <ac:chgData name="ENEKO LAZPITA SUINAGA" userId="03ca8ae1-9a00-4a22-9561-fb3a3d760218" providerId="ADAL" clId="{D0E6185E-619E-4EB9-90AC-41E0E663FDEE}" dt="2024-11-15T11:50:49.110" v="2588"/>
          <ac:spMkLst>
            <pc:docMk/>
            <pc:sldMk cId="1360741193" sldId="373"/>
            <ac:spMk id="1090" creationId="{75217BAF-68AA-416F-0510-BE78AFF58265}"/>
          </ac:spMkLst>
        </pc:spChg>
        <pc:spChg chg="mod">
          <ac:chgData name="ENEKO LAZPITA SUINAGA" userId="03ca8ae1-9a00-4a22-9561-fb3a3d760218" providerId="ADAL" clId="{D0E6185E-619E-4EB9-90AC-41E0E663FDEE}" dt="2024-11-15T11:50:49.110" v="2588"/>
          <ac:spMkLst>
            <pc:docMk/>
            <pc:sldMk cId="1360741193" sldId="373"/>
            <ac:spMk id="1093" creationId="{3D1D2762-1353-F7F1-2A6B-F219F251EE16}"/>
          </ac:spMkLst>
        </pc:spChg>
        <pc:spChg chg="add mod">
          <ac:chgData name="ENEKO LAZPITA SUINAGA" userId="03ca8ae1-9a00-4a22-9561-fb3a3d760218" providerId="ADAL" clId="{D0E6185E-619E-4EB9-90AC-41E0E663FDEE}" dt="2024-11-15T11:50:49.110" v="2588"/>
          <ac:spMkLst>
            <pc:docMk/>
            <pc:sldMk cId="1360741193" sldId="373"/>
            <ac:spMk id="1095" creationId="{025961BC-0C99-4D52-22FE-AD21F709A4F9}"/>
          </ac:spMkLst>
        </pc:spChg>
        <pc:grpChg chg="add mod">
          <ac:chgData name="ENEKO LAZPITA SUINAGA" userId="03ca8ae1-9a00-4a22-9561-fb3a3d760218" providerId="ADAL" clId="{D0E6185E-619E-4EB9-90AC-41E0E663FDEE}" dt="2024-11-15T11:50:49.110" v="2588"/>
          <ac:grpSpMkLst>
            <pc:docMk/>
            <pc:sldMk cId="1360741193" sldId="373"/>
            <ac:grpSpMk id="6" creationId="{80A40665-2B5B-5AD0-9EF1-AC29FBC4AAC9}"/>
          </ac:grpSpMkLst>
        </pc:grpChg>
        <pc:grpChg chg="del">
          <ac:chgData name="ENEKO LAZPITA SUINAGA" userId="03ca8ae1-9a00-4a22-9561-fb3a3d760218" providerId="ADAL" clId="{D0E6185E-619E-4EB9-90AC-41E0E663FDEE}" dt="2024-11-15T11:50:47.530" v="2587" actId="478"/>
          <ac:grpSpMkLst>
            <pc:docMk/>
            <pc:sldMk cId="1360741193" sldId="373"/>
            <ac:grpSpMk id="7" creationId="{B492432F-7A61-E976-A75E-3106E7D46FB3}"/>
          </ac:grpSpMkLst>
        </pc:grpChg>
        <pc:grpChg chg="mod">
          <ac:chgData name="ENEKO LAZPITA SUINAGA" userId="03ca8ae1-9a00-4a22-9561-fb3a3d760218" providerId="ADAL" clId="{D0E6185E-619E-4EB9-90AC-41E0E663FDEE}" dt="2024-11-15T11:50:49.110" v="2588"/>
          <ac:grpSpMkLst>
            <pc:docMk/>
            <pc:sldMk cId="1360741193" sldId="373"/>
            <ac:grpSpMk id="9" creationId="{E0A1FBB4-F2EA-3959-A0DF-0E5928B3D226}"/>
          </ac:grpSpMkLst>
        </pc:grpChg>
        <pc:grpChg chg="del">
          <ac:chgData name="ENEKO LAZPITA SUINAGA" userId="03ca8ae1-9a00-4a22-9561-fb3a3d760218" providerId="ADAL" clId="{D0E6185E-619E-4EB9-90AC-41E0E663FDEE}" dt="2024-11-15T11:50:47.530" v="2587" actId="478"/>
          <ac:grpSpMkLst>
            <pc:docMk/>
            <pc:sldMk cId="1360741193" sldId="373"/>
            <ac:grpSpMk id="56" creationId="{541F41A7-95F1-6614-5911-91CD52600056}"/>
          </ac:grpSpMkLst>
        </pc:grpChg>
        <pc:grpChg chg="del">
          <ac:chgData name="ENEKO LAZPITA SUINAGA" userId="03ca8ae1-9a00-4a22-9561-fb3a3d760218" providerId="ADAL" clId="{D0E6185E-619E-4EB9-90AC-41E0E663FDEE}" dt="2024-11-15T11:50:47.530" v="2587" actId="478"/>
          <ac:grpSpMkLst>
            <pc:docMk/>
            <pc:sldMk cId="1360741193" sldId="373"/>
            <ac:grpSpMk id="1026" creationId="{A1945ECC-A714-2992-D3B4-8DFBAF49D71D}"/>
          </ac:grpSpMkLst>
        </pc:grpChg>
        <pc:grpChg chg="add mod">
          <ac:chgData name="ENEKO LAZPITA SUINAGA" userId="03ca8ae1-9a00-4a22-9561-fb3a3d760218" providerId="ADAL" clId="{D0E6185E-619E-4EB9-90AC-41E0E663FDEE}" dt="2024-11-15T11:50:49.110" v="2588"/>
          <ac:grpSpMkLst>
            <pc:docMk/>
            <pc:sldMk cId="1360741193" sldId="373"/>
            <ac:grpSpMk id="1033" creationId="{12104D63-F113-6CDA-9F05-A17661A9189B}"/>
          </ac:grpSpMkLst>
        </pc:grpChg>
        <pc:grpChg chg="add mod">
          <ac:chgData name="ENEKO LAZPITA SUINAGA" userId="03ca8ae1-9a00-4a22-9561-fb3a3d760218" providerId="ADAL" clId="{D0E6185E-619E-4EB9-90AC-41E0E663FDEE}" dt="2024-11-15T11:50:49.110" v="2588"/>
          <ac:grpSpMkLst>
            <pc:docMk/>
            <pc:sldMk cId="1360741193" sldId="373"/>
            <ac:grpSpMk id="1037" creationId="{B4E65FA0-D45F-6853-C27B-5DB05760D6E2}"/>
          </ac:grpSpMkLst>
        </pc:grpChg>
        <pc:grpChg chg="mod">
          <ac:chgData name="ENEKO LAZPITA SUINAGA" userId="03ca8ae1-9a00-4a22-9561-fb3a3d760218" providerId="ADAL" clId="{D0E6185E-619E-4EB9-90AC-41E0E663FDEE}" dt="2024-11-15T11:50:49.110" v="2588"/>
          <ac:grpSpMkLst>
            <pc:docMk/>
            <pc:sldMk cId="1360741193" sldId="373"/>
            <ac:grpSpMk id="1039" creationId="{5E000FF1-33C9-4343-55A4-45B44648C766}"/>
          </ac:grpSpMkLst>
        </pc:grpChg>
        <pc:grpChg chg="add mod">
          <ac:chgData name="ENEKO LAZPITA SUINAGA" userId="03ca8ae1-9a00-4a22-9561-fb3a3d760218" providerId="ADAL" clId="{D0E6185E-619E-4EB9-90AC-41E0E663FDEE}" dt="2024-11-15T11:50:49.110" v="2588"/>
          <ac:grpSpMkLst>
            <pc:docMk/>
            <pc:sldMk cId="1360741193" sldId="373"/>
            <ac:grpSpMk id="1081" creationId="{3E6929A5-9737-DEC6-6B1A-440786F84F3E}"/>
          </ac:grpSpMkLst>
        </pc:grpChg>
        <pc:grpChg chg="mod">
          <ac:chgData name="ENEKO LAZPITA SUINAGA" userId="03ca8ae1-9a00-4a22-9561-fb3a3d760218" providerId="ADAL" clId="{D0E6185E-619E-4EB9-90AC-41E0E663FDEE}" dt="2024-11-15T11:50:49.110" v="2588"/>
          <ac:grpSpMkLst>
            <pc:docMk/>
            <pc:sldMk cId="1360741193" sldId="373"/>
            <ac:grpSpMk id="1083" creationId="{AA0C43FA-C7C1-84F1-5B42-141F31C0BA96}"/>
          </ac:grpSpMkLst>
        </pc:grpChg>
        <pc:grpChg chg="add mod">
          <ac:chgData name="ENEKO LAZPITA SUINAGA" userId="03ca8ae1-9a00-4a22-9561-fb3a3d760218" providerId="ADAL" clId="{D0E6185E-619E-4EB9-90AC-41E0E663FDEE}" dt="2024-11-15T11:50:49.110" v="2588"/>
          <ac:grpSpMkLst>
            <pc:docMk/>
            <pc:sldMk cId="1360741193" sldId="373"/>
            <ac:grpSpMk id="1089" creationId="{5FCA8AD8-F3CD-A68E-6DBF-47A49A387988}"/>
          </ac:grpSpMkLst>
        </pc:grpChg>
        <pc:grpChg chg="mod">
          <ac:chgData name="ENEKO LAZPITA SUINAGA" userId="03ca8ae1-9a00-4a22-9561-fb3a3d760218" providerId="ADAL" clId="{D0E6185E-619E-4EB9-90AC-41E0E663FDEE}" dt="2024-11-15T11:50:49.110" v="2588"/>
          <ac:grpSpMkLst>
            <pc:docMk/>
            <pc:sldMk cId="1360741193" sldId="373"/>
            <ac:grpSpMk id="1091" creationId="{1FB2DB7C-48B3-AA59-D6AE-D864399A7271}"/>
          </ac:grpSpMkLst>
        </pc:grpChg>
        <pc:grpChg chg="del">
          <ac:chgData name="ENEKO LAZPITA SUINAGA" userId="03ca8ae1-9a00-4a22-9561-fb3a3d760218" providerId="ADAL" clId="{D0E6185E-619E-4EB9-90AC-41E0E663FDEE}" dt="2024-11-15T11:50:47.530" v="2587" actId="478"/>
          <ac:grpSpMkLst>
            <pc:docMk/>
            <pc:sldMk cId="1360741193" sldId="373"/>
            <ac:grpSpMk id="1092" creationId="{0F26D957-9FAD-D9AE-7865-7EAA3A4318F5}"/>
          </ac:grpSpMkLst>
        </pc:grpChg>
        <pc:picChg chg="mod">
          <ac:chgData name="ENEKO LAZPITA SUINAGA" userId="03ca8ae1-9a00-4a22-9561-fb3a3d760218" providerId="ADAL" clId="{D0E6185E-619E-4EB9-90AC-41E0E663FDEE}" dt="2024-11-15T11:50:49.110" v="2588"/>
          <ac:picMkLst>
            <pc:docMk/>
            <pc:sldMk cId="1360741193" sldId="373"/>
            <ac:picMk id="15" creationId="{C3946357-605C-1D89-FC16-C983B65C1081}"/>
          </ac:picMkLst>
        </pc:picChg>
        <pc:picChg chg="mod">
          <ac:chgData name="ENEKO LAZPITA SUINAGA" userId="03ca8ae1-9a00-4a22-9561-fb3a3d760218" providerId="ADAL" clId="{D0E6185E-619E-4EB9-90AC-41E0E663FDEE}" dt="2024-11-15T11:50:49.110" v="2588"/>
          <ac:picMkLst>
            <pc:docMk/>
            <pc:sldMk cId="1360741193" sldId="373"/>
            <ac:picMk id="1024" creationId="{2630484E-5192-EAE6-192E-37495D12E4EF}"/>
          </ac:picMkLst>
        </pc:picChg>
        <pc:picChg chg="mod">
          <ac:chgData name="ENEKO LAZPITA SUINAGA" userId="03ca8ae1-9a00-4a22-9561-fb3a3d760218" providerId="ADAL" clId="{D0E6185E-619E-4EB9-90AC-41E0E663FDEE}" dt="2024-11-15T11:50:49.110" v="2588"/>
          <ac:picMkLst>
            <pc:docMk/>
            <pc:sldMk cId="1360741193" sldId="373"/>
            <ac:picMk id="1027" creationId="{B34440C2-6298-9CF1-9222-38ACE497B14B}"/>
          </ac:picMkLst>
        </pc:picChg>
        <pc:picChg chg="mod">
          <ac:chgData name="ENEKO LAZPITA SUINAGA" userId="03ca8ae1-9a00-4a22-9561-fb3a3d760218" providerId="ADAL" clId="{D0E6185E-619E-4EB9-90AC-41E0E663FDEE}" dt="2024-11-15T11:50:49.110" v="2588"/>
          <ac:picMkLst>
            <pc:docMk/>
            <pc:sldMk cId="1360741193" sldId="373"/>
            <ac:picMk id="1031" creationId="{7B83DCCD-0419-E219-1058-EB10BAD13CA0}"/>
          </ac:picMkLst>
        </pc:picChg>
        <pc:picChg chg="mod">
          <ac:chgData name="ENEKO LAZPITA SUINAGA" userId="03ca8ae1-9a00-4a22-9561-fb3a3d760218" providerId="ADAL" clId="{D0E6185E-619E-4EB9-90AC-41E0E663FDEE}" dt="2024-11-15T11:50:49.110" v="2588"/>
          <ac:picMkLst>
            <pc:docMk/>
            <pc:sldMk cId="1360741193" sldId="373"/>
            <ac:picMk id="1036" creationId="{B5AD19E7-0AAC-31C7-3868-E2FCCC262A48}"/>
          </ac:picMkLst>
        </pc:picChg>
        <pc:cxnChg chg="mod">
          <ac:chgData name="ENEKO LAZPITA SUINAGA" userId="03ca8ae1-9a00-4a22-9561-fb3a3d760218" providerId="ADAL" clId="{D0E6185E-619E-4EB9-90AC-41E0E663FDEE}" dt="2024-11-15T11:50:47.530" v="2587" actId="478"/>
          <ac:cxnSpMkLst>
            <pc:docMk/>
            <pc:sldMk cId="1360741193" sldId="373"/>
            <ac:cxnSpMk id="23" creationId="{DCB4F387-6B17-EF15-C649-7813EACC4747}"/>
          </ac:cxnSpMkLst>
        </pc:cxnChg>
        <pc:cxnChg chg="mod">
          <ac:chgData name="ENEKO LAZPITA SUINAGA" userId="03ca8ae1-9a00-4a22-9561-fb3a3d760218" providerId="ADAL" clId="{D0E6185E-619E-4EB9-90AC-41E0E663FDEE}" dt="2024-11-15T11:50:47.530" v="2587" actId="478"/>
          <ac:cxnSpMkLst>
            <pc:docMk/>
            <pc:sldMk cId="1360741193" sldId="373"/>
            <ac:cxnSpMk id="24" creationId="{7A1C1FD4-4F17-CD67-B2C6-7BB48F89A5F8}"/>
          </ac:cxnSpMkLst>
        </pc:cxnChg>
        <pc:cxnChg chg="mod">
          <ac:chgData name="ENEKO LAZPITA SUINAGA" userId="03ca8ae1-9a00-4a22-9561-fb3a3d760218" providerId="ADAL" clId="{D0E6185E-619E-4EB9-90AC-41E0E663FDEE}" dt="2024-11-15T11:50:47.530" v="2587" actId="478"/>
          <ac:cxnSpMkLst>
            <pc:docMk/>
            <pc:sldMk cId="1360741193" sldId="373"/>
            <ac:cxnSpMk id="25" creationId="{19BF2AE6-5FF6-6D1B-D0B5-C2220633F90A}"/>
          </ac:cxnSpMkLst>
        </pc:cxnChg>
        <pc:cxnChg chg="mod">
          <ac:chgData name="ENEKO LAZPITA SUINAGA" userId="03ca8ae1-9a00-4a22-9561-fb3a3d760218" providerId="ADAL" clId="{D0E6185E-619E-4EB9-90AC-41E0E663FDEE}" dt="2024-11-15T11:50:47.530" v="2587" actId="478"/>
          <ac:cxnSpMkLst>
            <pc:docMk/>
            <pc:sldMk cId="1360741193" sldId="373"/>
            <ac:cxnSpMk id="26" creationId="{1D46B22C-CAAB-FD5D-364D-CAEE4BB68625}"/>
          </ac:cxnSpMkLst>
        </pc:cxnChg>
        <pc:cxnChg chg="mod">
          <ac:chgData name="ENEKO LAZPITA SUINAGA" userId="03ca8ae1-9a00-4a22-9561-fb3a3d760218" providerId="ADAL" clId="{D0E6185E-619E-4EB9-90AC-41E0E663FDEE}" dt="2024-11-15T11:50:47.530" v="2587" actId="478"/>
          <ac:cxnSpMkLst>
            <pc:docMk/>
            <pc:sldMk cId="1360741193" sldId="373"/>
            <ac:cxnSpMk id="27" creationId="{9EC6CB83-0F43-9335-F3B3-F0278EF74AA5}"/>
          </ac:cxnSpMkLst>
        </pc:cxnChg>
        <pc:cxnChg chg="mod">
          <ac:chgData name="ENEKO LAZPITA SUINAGA" userId="03ca8ae1-9a00-4a22-9561-fb3a3d760218" providerId="ADAL" clId="{D0E6185E-619E-4EB9-90AC-41E0E663FDEE}" dt="2024-11-15T11:50:47.530" v="2587" actId="478"/>
          <ac:cxnSpMkLst>
            <pc:docMk/>
            <pc:sldMk cId="1360741193" sldId="373"/>
            <ac:cxnSpMk id="28" creationId="{CFBCE4B5-3E26-3297-8DC4-8A81B01FCDCE}"/>
          </ac:cxnSpMkLst>
        </pc:cxnChg>
        <pc:cxnChg chg="mod">
          <ac:chgData name="ENEKO LAZPITA SUINAGA" userId="03ca8ae1-9a00-4a22-9561-fb3a3d760218" providerId="ADAL" clId="{D0E6185E-619E-4EB9-90AC-41E0E663FDEE}" dt="2024-11-15T11:50:47.530" v="2587" actId="478"/>
          <ac:cxnSpMkLst>
            <pc:docMk/>
            <pc:sldMk cId="1360741193" sldId="373"/>
            <ac:cxnSpMk id="29" creationId="{CFBEC92F-54BD-CFAA-DE89-307D9E6779D6}"/>
          </ac:cxnSpMkLst>
        </pc:cxnChg>
        <pc:cxnChg chg="mod">
          <ac:chgData name="ENEKO LAZPITA SUINAGA" userId="03ca8ae1-9a00-4a22-9561-fb3a3d760218" providerId="ADAL" clId="{D0E6185E-619E-4EB9-90AC-41E0E663FDEE}" dt="2024-11-15T11:50:47.530" v="2587" actId="478"/>
          <ac:cxnSpMkLst>
            <pc:docMk/>
            <pc:sldMk cId="1360741193" sldId="373"/>
            <ac:cxnSpMk id="30" creationId="{7F53956B-8EAF-BC02-DA0C-4302E490B5B7}"/>
          </ac:cxnSpMkLst>
        </pc:cxnChg>
        <pc:cxnChg chg="mod">
          <ac:chgData name="ENEKO LAZPITA SUINAGA" userId="03ca8ae1-9a00-4a22-9561-fb3a3d760218" providerId="ADAL" clId="{D0E6185E-619E-4EB9-90AC-41E0E663FDEE}" dt="2024-11-15T11:50:47.530" v="2587" actId="478"/>
          <ac:cxnSpMkLst>
            <pc:docMk/>
            <pc:sldMk cId="1360741193" sldId="373"/>
            <ac:cxnSpMk id="36" creationId="{85F31485-62CE-4803-C060-1885C14156A6}"/>
          </ac:cxnSpMkLst>
        </pc:cxnChg>
        <pc:cxnChg chg="mod">
          <ac:chgData name="ENEKO LAZPITA SUINAGA" userId="03ca8ae1-9a00-4a22-9561-fb3a3d760218" providerId="ADAL" clId="{D0E6185E-619E-4EB9-90AC-41E0E663FDEE}" dt="2024-11-15T11:50:47.530" v="2587" actId="478"/>
          <ac:cxnSpMkLst>
            <pc:docMk/>
            <pc:sldMk cId="1360741193" sldId="373"/>
            <ac:cxnSpMk id="37" creationId="{35A2086E-69F3-7642-C42A-1A321536BB5D}"/>
          </ac:cxnSpMkLst>
        </pc:cxnChg>
        <pc:cxnChg chg="mod">
          <ac:chgData name="ENEKO LAZPITA SUINAGA" userId="03ca8ae1-9a00-4a22-9561-fb3a3d760218" providerId="ADAL" clId="{D0E6185E-619E-4EB9-90AC-41E0E663FDEE}" dt="2024-11-15T11:50:47.530" v="2587" actId="478"/>
          <ac:cxnSpMkLst>
            <pc:docMk/>
            <pc:sldMk cId="1360741193" sldId="373"/>
            <ac:cxnSpMk id="38" creationId="{6E3E665E-787E-6FEF-0EA0-BA42F74B8E3F}"/>
          </ac:cxnSpMkLst>
        </pc:cxnChg>
        <pc:cxnChg chg="mod">
          <ac:chgData name="ENEKO LAZPITA SUINAGA" userId="03ca8ae1-9a00-4a22-9561-fb3a3d760218" providerId="ADAL" clId="{D0E6185E-619E-4EB9-90AC-41E0E663FDEE}" dt="2024-11-15T11:50:47.530" v="2587" actId="478"/>
          <ac:cxnSpMkLst>
            <pc:docMk/>
            <pc:sldMk cId="1360741193" sldId="373"/>
            <ac:cxnSpMk id="39" creationId="{AB1012C3-CA12-5229-D6E9-6BC2F1080D8F}"/>
          </ac:cxnSpMkLst>
        </pc:cxnChg>
        <pc:cxnChg chg="mod">
          <ac:chgData name="ENEKO LAZPITA SUINAGA" userId="03ca8ae1-9a00-4a22-9561-fb3a3d760218" providerId="ADAL" clId="{D0E6185E-619E-4EB9-90AC-41E0E663FDEE}" dt="2024-11-15T11:50:47.530" v="2587" actId="478"/>
          <ac:cxnSpMkLst>
            <pc:docMk/>
            <pc:sldMk cId="1360741193" sldId="373"/>
            <ac:cxnSpMk id="40" creationId="{62EE1103-8828-E22D-4444-1D5D0A11E713}"/>
          </ac:cxnSpMkLst>
        </pc:cxnChg>
        <pc:cxnChg chg="mod">
          <ac:chgData name="ENEKO LAZPITA SUINAGA" userId="03ca8ae1-9a00-4a22-9561-fb3a3d760218" providerId="ADAL" clId="{D0E6185E-619E-4EB9-90AC-41E0E663FDEE}" dt="2024-11-15T11:50:47.530" v="2587" actId="478"/>
          <ac:cxnSpMkLst>
            <pc:docMk/>
            <pc:sldMk cId="1360741193" sldId="373"/>
            <ac:cxnSpMk id="41" creationId="{D4EBC179-0002-157C-B414-22FF7F74508E}"/>
          </ac:cxnSpMkLst>
        </pc:cxnChg>
        <pc:cxnChg chg="mod">
          <ac:chgData name="ENEKO LAZPITA SUINAGA" userId="03ca8ae1-9a00-4a22-9561-fb3a3d760218" providerId="ADAL" clId="{D0E6185E-619E-4EB9-90AC-41E0E663FDEE}" dt="2024-11-15T11:50:47.530" v="2587" actId="478"/>
          <ac:cxnSpMkLst>
            <pc:docMk/>
            <pc:sldMk cId="1360741193" sldId="373"/>
            <ac:cxnSpMk id="42" creationId="{F4BD801D-EBEF-DF83-DA12-A160455BA579}"/>
          </ac:cxnSpMkLst>
        </pc:cxnChg>
        <pc:cxnChg chg="mod">
          <ac:chgData name="ENEKO LAZPITA SUINAGA" userId="03ca8ae1-9a00-4a22-9561-fb3a3d760218" providerId="ADAL" clId="{D0E6185E-619E-4EB9-90AC-41E0E663FDEE}" dt="2024-11-15T11:50:47.530" v="2587" actId="478"/>
          <ac:cxnSpMkLst>
            <pc:docMk/>
            <pc:sldMk cId="1360741193" sldId="373"/>
            <ac:cxnSpMk id="43" creationId="{FEE5AA18-39FC-52A6-C305-81044457157F}"/>
          </ac:cxnSpMkLst>
        </pc:cxnChg>
        <pc:cxnChg chg="mod">
          <ac:chgData name="ENEKO LAZPITA SUINAGA" userId="03ca8ae1-9a00-4a22-9561-fb3a3d760218" providerId="ADAL" clId="{D0E6185E-619E-4EB9-90AC-41E0E663FDEE}" dt="2024-11-15T11:50:47.530" v="2587" actId="478"/>
          <ac:cxnSpMkLst>
            <pc:docMk/>
            <pc:sldMk cId="1360741193" sldId="373"/>
            <ac:cxnSpMk id="44" creationId="{890BAA50-969C-BB3F-2C8B-D550B306F91B}"/>
          </ac:cxnSpMkLst>
        </pc:cxnChg>
        <pc:cxnChg chg="mod">
          <ac:chgData name="ENEKO LAZPITA SUINAGA" userId="03ca8ae1-9a00-4a22-9561-fb3a3d760218" providerId="ADAL" clId="{D0E6185E-619E-4EB9-90AC-41E0E663FDEE}" dt="2024-11-15T11:50:47.530" v="2587" actId="478"/>
          <ac:cxnSpMkLst>
            <pc:docMk/>
            <pc:sldMk cId="1360741193" sldId="373"/>
            <ac:cxnSpMk id="45" creationId="{D56828B1-5444-E78C-2D49-A0A664232A02}"/>
          </ac:cxnSpMkLst>
        </pc:cxnChg>
        <pc:cxnChg chg="mod">
          <ac:chgData name="ENEKO LAZPITA SUINAGA" userId="03ca8ae1-9a00-4a22-9561-fb3a3d760218" providerId="ADAL" clId="{D0E6185E-619E-4EB9-90AC-41E0E663FDEE}" dt="2024-11-15T11:50:47.530" v="2587" actId="478"/>
          <ac:cxnSpMkLst>
            <pc:docMk/>
            <pc:sldMk cId="1360741193" sldId="373"/>
            <ac:cxnSpMk id="46" creationId="{61DD476A-3BFA-B25D-4C64-1E23FCA962B6}"/>
          </ac:cxnSpMkLst>
        </pc:cxnChg>
        <pc:cxnChg chg="mod">
          <ac:chgData name="ENEKO LAZPITA SUINAGA" userId="03ca8ae1-9a00-4a22-9561-fb3a3d760218" providerId="ADAL" clId="{D0E6185E-619E-4EB9-90AC-41E0E663FDEE}" dt="2024-11-15T11:50:47.530" v="2587" actId="478"/>
          <ac:cxnSpMkLst>
            <pc:docMk/>
            <pc:sldMk cId="1360741193" sldId="373"/>
            <ac:cxnSpMk id="47" creationId="{2F9415CB-16B8-A365-B160-083A09AE273F}"/>
          </ac:cxnSpMkLst>
        </pc:cxnChg>
        <pc:cxnChg chg="mod">
          <ac:chgData name="ENEKO LAZPITA SUINAGA" userId="03ca8ae1-9a00-4a22-9561-fb3a3d760218" providerId="ADAL" clId="{D0E6185E-619E-4EB9-90AC-41E0E663FDEE}" dt="2024-11-15T11:50:47.530" v="2587" actId="478"/>
          <ac:cxnSpMkLst>
            <pc:docMk/>
            <pc:sldMk cId="1360741193" sldId="373"/>
            <ac:cxnSpMk id="48" creationId="{ECC23EFA-3F3C-D40A-5858-36C4A5A0265E}"/>
          </ac:cxnSpMkLst>
        </pc:cxnChg>
        <pc:cxnChg chg="mod">
          <ac:chgData name="ENEKO LAZPITA SUINAGA" userId="03ca8ae1-9a00-4a22-9561-fb3a3d760218" providerId="ADAL" clId="{D0E6185E-619E-4EB9-90AC-41E0E663FDEE}" dt="2024-11-15T11:50:47.530" v="2587" actId="478"/>
          <ac:cxnSpMkLst>
            <pc:docMk/>
            <pc:sldMk cId="1360741193" sldId="373"/>
            <ac:cxnSpMk id="49" creationId="{B89D81A0-4838-5BC7-4BAA-D637E09C2706}"/>
          </ac:cxnSpMkLst>
        </pc:cxnChg>
        <pc:cxnChg chg="mod">
          <ac:chgData name="ENEKO LAZPITA SUINAGA" userId="03ca8ae1-9a00-4a22-9561-fb3a3d760218" providerId="ADAL" clId="{D0E6185E-619E-4EB9-90AC-41E0E663FDEE}" dt="2024-11-15T11:50:47.530" v="2587" actId="478"/>
          <ac:cxnSpMkLst>
            <pc:docMk/>
            <pc:sldMk cId="1360741193" sldId="373"/>
            <ac:cxnSpMk id="50" creationId="{39103D28-6028-07F0-5DE6-375E6EED10CA}"/>
          </ac:cxnSpMkLst>
        </pc:cxnChg>
        <pc:cxnChg chg="mod">
          <ac:chgData name="ENEKO LAZPITA SUINAGA" userId="03ca8ae1-9a00-4a22-9561-fb3a3d760218" providerId="ADAL" clId="{D0E6185E-619E-4EB9-90AC-41E0E663FDEE}" dt="2024-11-15T11:50:47.530" v="2587" actId="478"/>
          <ac:cxnSpMkLst>
            <pc:docMk/>
            <pc:sldMk cId="1360741193" sldId="373"/>
            <ac:cxnSpMk id="51" creationId="{0D07BF65-5974-0E43-CA57-E52CC975CD3F}"/>
          </ac:cxnSpMkLst>
        </pc:cxnChg>
        <pc:cxnChg chg="mod">
          <ac:chgData name="ENEKO LAZPITA SUINAGA" userId="03ca8ae1-9a00-4a22-9561-fb3a3d760218" providerId="ADAL" clId="{D0E6185E-619E-4EB9-90AC-41E0E663FDEE}" dt="2024-11-15T11:50:47.530" v="2587" actId="478"/>
          <ac:cxnSpMkLst>
            <pc:docMk/>
            <pc:sldMk cId="1360741193" sldId="373"/>
            <ac:cxnSpMk id="52" creationId="{95BF2A42-2151-D3E7-60B6-7DCE374E8E88}"/>
          </ac:cxnSpMkLst>
        </pc:cxnChg>
        <pc:cxnChg chg="mod">
          <ac:chgData name="ENEKO LAZPITA SUINAGA" userId="03ca8ae1-9a00-4a22-9561-fb3a3d760218" providerId="ADAL" clId="{D0E6185E-619E-4EB9-90AC-41E0E663FDEE}" dt="2024-11-15T11:50:47.530" v="2587" actId="478"/>
          <ac:cxnSpMkLst>
            <pc:docMk/>
            <pc:sldMk cId="1360741193" sldId="373"/>
            <ac:cxnSpMk id="53" creationId="{EBC616B4-B708-77BF-F180-E18D24E2344D}"/>
          </ac:cxnSpMkLst>
        </pc:cxnChg>
        <pc:cxnChg chg="mod">
          <ac:chgData name="ENEKO LAZPITA SUINAGA" userId="03ca8ae1-9a00-4a22-9561-fb3a3d760218" providerId="ADAL" clId="{D0E6185E-619E-4EB9-90AC-41E0E663FDEE}" dt="2024-11-15T11:50:47.530" v="2587" actId="478"/>
          <ac:cxnSpMkLst>
            <pc:docMk/>
            <pc:sldMk cId="1360741193" sldId="373"/>
            <ac:cxnSpMk id="54" creationId="{3A5B49DC-465C-017A-DFA7-946157DD1EAB}"/>
          </ac:cxnSpMkLst>
        </pc:cxnChg>
        <pc:cxnChg chg="mod">
          <ac:chgData name="ENEKO LAZPITA SUINAGA" userId="03ca8ae1-9a00-4a22-9561-fb3a3d760218" providerId="ADAL" clId="{D0E6185E-619E-4EB9-90AC-41E0E663FDEE}" dt="2024-11-15T11:50:47.530" v="2587" actId="478"/>
          <ac:cxnSpMkLst>
            <pc:docMk/>
            <pc:sldMk cId="1360741193" sldId="373"/>
            <ac:cxnSpMk id="55" creationId="{52C22263-8607-D65F-4CD9-70E7DC8C1000}"/>
          </ac:cxnSpMkLst>
        </pc:cxnChg>
        <pc:cxnChg chg="mod">
          <ac:chgData name="ENEKO LAZPITA SUINAGA" userId="03ca8ae1-9a00-4a22-9561-fb3a3d760218" providerId="ADAL" clId="{D0E6185E-619E-4EB9-90AC-41E0E663FDEE}" dt="2024-11-15T11:50:49.110" v="2588"/>
          <ac:cxnSpMkLst>
            <pc:docMk/>
            <pc:sldMk cId="1360741193" sldId="373"/>
            <ac:cxnSpMk id="1048" creationId="{12514FB9-BCD1-80CE-C05A-C4B3F22C78D9}"/>
          </ac:cxnSpMkLst>
        </pc:cxnChg>
        <pc:cxnChg chg="mod">
          <ac:chgData name="ENEKO LAZPITA SUINAGA" userId="03ca8ae1-9a00-4a22-9561-fb3a3d760218" providerId="ADAL" clId="{D0E6185E-619E-4EB9-90AC-41E0E663FDEE}" dt="2024-11-15T11:50:49.110" v="2588"/>
          <ac:cxnSpMkLst>
            <pc:docMk/>
            <pc:sldMk cId="1360741193" sldId="373"/>
            <ac:cxnSpMk id="1049" creationId="{E0B98578-B67E-BE8A-CBC5-2B92A90ECF10}"/>
          </ac:cxnSpMkLst>
        </pc:cxnChg>
        <pc:cxnChg chg="mod">
          <ac:chgData name="ENEKO LAZPITA SUINAGA" userId="03ca8ae1-9a00-4a22-9561-fb3a3d760218" providerId="ADAL" clId="{D0E6185E-619E-4EB9-90AC-41E0E663FDEE}" dt="2024-11-15T11:50:49.110" v="2588"/>
          <ac:cxnSpMkLst>
            <pc:docMk/>
            <pc:sldMk cId="1360741193" sldId="373"/>
            <ac:cxnSpMk id="1050" creationId="{C28DB009-9A80-E012-4DA0-96D2EF3B3DD2}"/>
          </ac:cxnSpMkLst>
        </pc:cxnChg>
        <pc:cxnChg chg="mod">
          <ac:chgData name="ENEKO LAZPITA SUINAGA" userId="03ca8ae1-9a00-4a22-9561-fb3a3d760218" providerId="ADAL" clId="{D0E6185E-619E-4EB9-90AC-41E0E663FDEE}" dt="2024-11-15T11:50:49.110" v="2588"/>
          <ac:cxnSpMkLst>
            <pc:docMk/>
            <pc:sldMk cId="1360741193" sldId="373"/>
            <ac:cxnSpMk id="1051" creationId="{AFC85F02-02DD-3C37-EED2-6F4C97B21BE5}"/>
          </ac:cxnSpMkLst>
        </pc:cxnChg>
        <pc:cxnChg chg="mod">
          <ac:chgData name="ENEKO LAZPITA SUINAGA" userId="03ca8ae1-9a00-4a22-9561-fb3a3d760218" providerId="ADAL" clId="{D0E6185E-619E-4EB9-90AC-41E0E663FDEE}" dt="2024-11-15T11:50:49.110" v="2588"/>
          <ac:cxnSpMkLst>
            <pc:docMk/>
            <pc:sldMk cId="1360741193" sldId="373"/>
            <ac:cxnSpMk id="1052" creationId="{C79069CD-7FC4-AE51-D110-308BC2044401}"/>
          </ac:cxnSpMkLst>
        </pc:cxnChg>
        <pc:cxnChg chg="mod">
          <ac:chgData name="ENEKO LAZPITA SUINAGA" userId="03ca8ae1-9a00-4a22-9561-fb3a3d760218" providerId="ADAL" clId="{D0E6185E-619E-4EB9-90AC-41E0E663FDEE}" dt="2024-11-15T11:50:49.110" v="2588"/>
          <ac:cxnSpMkLst>
            <pc:docMk/>
            <pc:sldMk cId="1360741193" sldId="373"/>
            <ac:cxnSpMk id="1053" creationId="{7C135D32-27B6-550E-7E28-49DC31DD8AFE}"/>
          </ac:cxnSpMkLst>
        </pc:cxnChg>
        <pc:cxnChg chg="mod">
          <ac:chgData name="ENEKO LAZPITA SUINAGA" userId="03ca8ae1-9a00-4a22-9561-fb3a3d760218" providerId="ADAL" clId="{D0E6185E-619E-4EB9-90AC-41E0E663FDEE}" dt="2024-11-15T11:50:49.110" v="2588"/>
          <ac:cxnSpMkLst>
            <pc:docMk/>
            <pc:sldMk cId="1360741193" sldId="373"/>
            <ac:cxnSpMk id="1054" creationId="{848F9341-16D6-9EFF-BA39-1343117F079A}"/>
          </ac:cxnSpMkLst>
        </pc:cxnChg>
        <pc:cxnChg chg="mod">
          <ac:chgData name="ENEKO LAZPITA SUINAGA" userId="03ca8ae1-9a00-4a22-9561-fb3a3d760218" providerId="ADAL" clId="{D0E6185E-619E-4EB9-90AC-41E0E663FDEE}" dt="2024-11-15T11:50:49.110" v="2588"/>
          <ac:cxnSpMkLst>
            <pc:docMk/>
            <pc:sldMk cId="1360741193" sldId="373"/>
            <ac:cxnSpMk id="1055" creationId="{D0BBB593-A3D4-00B3-0F29-8717398264E4}"/>
          </ac:cxnSpMkLst>
        </pc:cxnChg>
        <pc:cxnChg chg="mod">
          <ac:chgData name="ENEKO LAZPITA SUINAGA" userId="03ca8ae1-9a00-4a22-9561-fb3a3d760218" providerId="ADAL" clId="{D0E6185E-619E-4EB9-90AC-41E0E663FDEE}" dt="2024-11-15T11:50:49.110" v="2588"/>
          <ac:cxnSpMkLst>
            <pc:docMk/>
            <pc:sldMk cId="1360741193" sldId="373"/>
            <ac:cxnSpMk id="1061" creationId="{08EE4379-3F61-5B4A-4D2C-0A6B1DA708E2}"/>
          </ac:cxnSpMkLst>
        </pc:cxnChg>
        <pc:cxnChg chg="mod">
          <ac:chgData name="ENEKO LAZPITA SUINAGA" userId="03ca8ae1-9a00-4a22-9561-fb3a3d760218" providerId="ADAL" clId="{D0E6185E-619E-4EB9-90AC-41E0E663FDEE}" dt="2024-11-15T11:50:49.110" v="2588"/>
          <ac:cxnSpMkLst>
            <pc:docMk/>
            <pc:sldMk cId="1360741193" sldId="373"/>
            <ac:cxnSpMk id="1062" creationId="{4896A070-6F49-E0F0-11BC-5F8796BFCC57}"/>
          </ac:cxnSpMkLst>
        </pc:cxnChg>
        <pc:cxnChg chg="mod">
          <ac:chgData name="ENEKO LAZPITA SUINAGA" userId="03ca8ae1-9a00-4a22-9561-fb3a3d760218" providerId="ADAL" clId="{D0E6185E-619E-4EB9-90AC-41E0E663FDEE}" dt="2024-11-15T11:50:49.110" v="2588"/>
          <ac:cxnSpMkLst>
            <pc:docMk/>
            <pc:sldMk cId="1360741193" sldId="373"/>
            <ac:cxnSpMk id="1063" creationId="{37D2580D-7479-6F67-AED1-999E19DB87DC}"/>
          </ac:cxnSpMkLst>
        </pc:cxnChg>
        <pc:cxnChg chg="mod">
          <ac:chgData name="ENEKO LAZPITA SUINAGA" userId="03ca8ae1-9a00-4a22-9561-fb3a3d760218" providerId="ADAL" clId="{D0E6185E-619E-4EB9-90AC-41E0E663FDEE}" dt="2024-11-15T11:50:49.110" v="2588"/>
          <ac:cxnSpMkLst>
            <pc:docMk/>
            <pc:sldMk cId="1360741193" sldId="373"/>
            <ac:cxnSpMk id="1064" creationId="{E023238F-1591-5E0A-415F-2C5C43F37007}"/>
          </ac:cxnSpMkLst>
        </pc:cxnChg>
        <pc:cxnChg chg="mod">
          <ac:chgData name="ENEKO LAZPITA SUINAGA" userId="03ca8ae1-9a00-4a22-9561-fb3a3d760218" providerId="ADAL" clId="{D0E6185E-619E-4EB9-90AC-41E0E663FDEE}" dt="2024-11-15T11:50:49.110" v="2588"/>
          <ac:cxnSpMkLst>
            <pc:docMk/>
            <pc:sldMk cId="1360741193" sldId="373"/>
            <ac:cxnSpMk id="1065" creationId="{AA2F85F6-5D3D-27C8-47B8-19645EC545B1}"/>
          </ac:cxnSpMkLst>
        </pc:cxnChg>
        <pc:cxnChg chg="mod">
          <ac:chgData name="ENEKO LAZPITA SUINAGA" userId="03ca8ae1-9a00-4a22-9561-fb3a3d760218" providerId="ADAL" clId="{D0E6185E-619E-4EB9-90AC-41E0E663FDEE}" dt="2024-11-15T11:50:49.110" v="2588"/>
          <ac:cxnSpMkLst>
            <pc:docMk/>
            <pc:sldMk cId="1360741193" sldId="373"/>
            <ac:cxnSpMk id="1066" creationId="{DC573EE0-94DD-07FA-E9C8-8DFD968B5AF2}"/>
          </ac:cxnSpMkLst>
        </pc:cxnChg>
        <pc:cxnChg chg="mod">
          <ac:chgData name="ENEKO LAZPITA SUINAGA" userId="03ca8ae1-9a00-4a22-9561-fb3a3d760218" providerId="ADAL" clId="{D0E6185E-619E-4EB9-90AC-41E0E663FDEE}" dt="2024-11-15T11:50:49.110" v="2588"/>
          <ac:cxnSpMkLst>
            <pc:docMk/>
            <pc:sldMk cId="1360741193" sldId="373"/>
            <ac:cxnSpMk id="1067" creationId="{F8B7FA63-05E9-795A-4DD8-3AE6CFA79A68}"/>
          </ac:cxnSpMkLst>
        </pc:cxnChg>
        <pc:cxnChg chg="mod">
          <ac:chgData name="ENEKO LAZPITA SUINAGA" userId="03ca8ae1-9a00-4a22-9561-fb3a3d760218" providerId="ADAL" clId="{D0E6185E-619E-4EB9-90AC-41E0E663FDEE}" dt="2024-11-15T11:50:49.110" v="2588"/>
          <ac:cxnSpMkLst>
            <pc:docMk/>
            <pc:sldMk cId="1360741193" sldId="373"/>
            <ac:cxnSpMk id="1068" creationId="{70B49791-B941-CD13-A29C-829E44D8D3C7}"/>
          </ac:cxnSpMkLst>
        </pc:cxnChg>
        <pc:cxnChg chg="mod">
          <ac:chgData name="ENEKO LAZPITA SUINAGA" userId="03ca8ae1-9a00-4a22-9561-fb3a3d760218" providerId="ADAL" clId="{D0E6185E-619E-4EB9-90AC-41E0E663FDEE}" dt="2024-11-15T11:50:49.110" v="2588"/>
          <ac:cxnSpMkLst>
            <pc:docMk/>
            <pc:sldMk cId="1360741193" sldId="373"/>
            <ac:cxnSpMk id="1069" creationId="{B1BB34FF-43DB-4057-045B-96CE0DE0B430}"/>
          </ac:cxnSpMkLst>
        </pc:cxnChg>
        <pc:cxnChg chg="mod">
          <ac:chgData name="ENEKO LAZPITA SUINAGA" userId="03ca8ae1-9a00-4a22-9561-fb3a3d760218" providerId="ADAL" clId="{D0E6185E-619E-4EB9-90AC-41E0E663FDEE}" dt="2024-11-15T11:50:49.110" v="2588"/>
          <ac:cxnSpMkLst>
            <pc:docMk/>
            <pc:sldMk cId="1360741193" sldId="373"/>
            <ac:cxnSpMk id="1070" creationId="{0E9D1DA3-9288-640B-4767-1A64D9FB599A}"/>
          </ac:cxnSpMkLst>
        </pc:cxnChg>
        <pc:cxnChg chg="mod">
          <ac:chgData name="ENEKO LAZPITA SUINAGA" userId="03ca8ae1-9a00-4a22-9561-fb3a3d760218" providerId="ADAL" clId="{D0E6185E-619E-4EB9-90AC-41E0E663FDEE}" dt="2024-11-15T11:50:49.110" v="2588"/>
          <ac:cxnSpMkLst>
            <pc:docMk/>
            <pc:sldMk cId="1360741193" sldId="373"/>
            <ac:cxnSpMk id="1071" creationId="{D1C2FE90-A38A-D521-56C5-8EF117BEB881}"/>
          </ac:cxnSpMkLst>
        </pc:cxnChg>
        <pc:cxnChg chg="mod">
          <ac:chgData name="ENEKO LAZPITA SUINAGA" userId="03ca8ae1-9a00-4a22-9561-fb3a3d760218" providerId="ADAL" clId="{D0E6185E-619E-4EB9-90AC-41E0E663FDEE}" dt="2024-11-15T11:50:49.110" v="2588"/>
          <ac:cxnSpMkLst>
            <pc:docMk/>
            <pc:sldMk cId="1360741193" sldId="373"/>
            <ac:cxnSpMk id="1072" creationId="{B320624D-A9E0-B905-11E5-C126BED794BD}"/>
          </ac:cxnSpMkLst>
        </pc:cxnChg>
        <pc:cxnChg chg="mod">
          <ac:chgData name="ENEKO LAZPITA SUINAGA" userId="03ca8ae1-9a00-4a22-9561-fb3a3d760218" providerId="ADAL" clId="{D0E6185E-619E-4EB9-90AC-41E0E663FDEE}" dt="2024-11-15T11:50:49.110" v="2588"/>
          <ac:cxnSpMkLst>
            <pc:docMk/>
            <pc:sldMk cId="1360741193" sldId="373"/>
            <ac:cxnSpMk id="1073" creationId="{D36FF890-CEDC-43DE-46FC-C6AB487D5F73}"/>
          </ac:cxnSpMkLst>
        </pc:cxnChg>
        <pc:cxnChg chg="mod">
          <ac:chgData name="ENEKO LAZPITA SUINAGA" userId="03ca8ae1-9a00-4a22-9561-fb3a3d760218" providerId="ADAL" clId="{D0E6185E-619E-4EB9-90AC-41E0E663FDEE}" dt="2024-11-15T11:50:49.110" v="2588"/>
          <ac:cxnSpMkLst>
            <pc:docMk/>
            <pc:sldMk cId="1360741193" sldId="373"/>
            <ac:cxnSpMk id="1074" creationId="{305D2CA9-1D03-A02A-8536-57EFCC5007C6}"/>
          </ac:cxnSpMkLst>
        </pc:cxnChg>
        <pc:cxnChg chg="mod">
          <ac:chgData name="ENEKO LAZPITA SUINAGA" userId="03ca8ae1-9a00-4a22-9561-fb3a3d760218" providerId="ADAL" clId="{D0E6185E-619E-4EB9-90AC-41E0E663FDEE}" dt="2024-11-15T11:50:49.110" v="2588"/>
          <ac:cxnSpMkLst>
            <pc:docMk/>
            <pc:sldMk cId="1360741193" sldId="373"/>
            <ac:cxnSpMk id="1075" creationId="{68B41A10-F937-68AA-808D-9D7489F2B8E3}"/>
          </ac:cxnSpMkLst>
        </pc:cxnChg>
        <pc:cxnChg chg="mod">
          <ac:chgData name="ENEKO LAZPITA SUINAGA" userId="03ca8ae1-9a00-4a22-9561-fb3a3d760218" providerId="ADAL" clId="{D0E6185E-619E-4EB9-90AC-41E0E663FDEE}" dt="2024-11-15T11:50:49.110" v="2588"/>
          <ac:cxnSpMkLst>
            <pc:docMk/>
            <pc:sldMk cId="1360741193" sldId="373"/>
            <ac:cxnSpMk id="1076" creationId="{D62ACFB2-18A0-10EA-8570-8F076F50B787}"/>
          </ac:cxnSpMkLst>
        </pc:cxnChg>
        <pc:cxnChg chg="mod">
          <ac:chgData name="ENEKO LAZPITA SUINAGA" userId="03ca8ae1-9a00-4a22-9561-fb3a3d760218" providerId="ADAL" clId="{D0E6185E-619E-4EB9-90AC-41E0E663FDEE}" dt="2024-11-15T11:50:49.110" v="2588"/>
          <ac:cxnSpMkLst>
            <pc:docMk/>
            <pc:sldMk cId="1360741193" sldId="373"/>
            <ac:cxnSpMk id="1077" creationId="{88070DCE-564D-5B0B-CDF2-AEB48FB2F40E}"/>
          </ac:cxnSpMkLst>
        </pc:cxnChg>
        <pc:cxnChg chg="mod">
          <ac:chgData name="ENEKO LAZPITA SUINAGA" userId="03ca8ae1-9a00-4a22-9561-fb3a3d760218" providerId="ADAL" clId="{D0E6185E-619E-4EB9-90AC-41E0E663FDEE}" dt="2024-11-15T11:50:49.110" v="2588"/>
          <ac:cxnSpMkLst>
            <pc:docMk/>
            <pc:sldMk cId="1360741193" sldId="373"/>
            <ac:cxnSpMk id="1078" creationId="{D73FB90A-3820-E5D1-D5B3-D594CD50630B}"/>
          </ac:cxnSpMkLst>
        </pc:cxnChg>
        <pc:cxnChg chg="mod">
          <ac:chgData name="ENEKO LAZPITA SUINAGA" userId="03ca8ae1-9a00-4a22-9561-fb3a3d760218" providerId="ADAL" clId="{D0E6185E-619E-4EB9-90AC-41E0E663FDEE}" dt="2024-11-15T11:50:49.110" v="2588"/>
          <ac:cxnSpMkLst>
            <pc:docMk/>
            <pc:sldMk cId="1360741193" sldId="373"/>
            <ac:cxnSpMk id="1079" creationId="{220D61BF-7CF1-780B-CAF0-6D2221A9FE83}"/>
          </ac:cxnSpMkLst>
        </pc:cxnChg>
        <pc:cxnChg chg="mod">
          <ac:chgData name="ENEKO LAZPITA SUINAGA" userId="03ca8ae1-9a00-4a22-9561-fb3a3d760218" providerId="ADAL" clId="{D0E6185E-619E-4EB9-90AC-41E0E663FDEE}" dt="2024-11-15T11:50:49.110" v="2588"/>
          <ac:cxnSpMkLst>
            <pc:docMk/>
            <pc:sldMk cId="1360741193" sldId="373"/>
            <ac:cxnSpMk id="1080" creationId="{007C3B40-6E0B-0A9A-2F25-8C2E6DC11C77}"/>
          </ac:cxnSpMkLst>
        </pc:cxnChg>
        <pc:cxnChg chg="mod">
          <ac:chgData name="ENEKO LAZPITA SUINAGA" userId="03ca8ae1-9a00-4a22-9561-fb3a3d760218" providerId="ADAL" clId="{D0E6185E-619E-4EB9-90AC-41E0E663FDEE}" dt="2024-11-15T11:50:49.110" v="2588"/>
          <ac:cxnSpMkLst>
            <pc:docMk/>
            <pc:sldMk cId="1360741193" sldId="373"/>
            <ac:cxnSpMk id="1094" creationId="{EC095260-38D7-981C-B58A-FD78389CA5A2}"/>
          </ac:cxnSpMkLst>
        </pc:cxnChg>
      </pc:sldChg>
      <pc:sldChg chg="addSp delSp modSp del mod">
        <pc:chgData name="ENEKO LAZPITA SUINAGA" userId="03ca8ae1-9a00-4a22-9561-fb3a3d760218" providerId="ADAL" clId="{D0E6185E-619E-4EB9-90AC-41E0E663FDEE}" dt="2024-11-17T17:44:06.861" v="4804" actId="47"/>
        <pc:sldMkLst>
          <pc:docMk/>
          <pc:sldMk cId="3719059204" sldId="374"/>
        </pc:sldMkLst>
        <pc:spChg chg="del">
          <ac:chgData name="ENEKO LAZPITA SUINAGA" userId="03ca8ae1-9a00-4a22-9561-fb3a3d760218" providerId="ADAL" clId="{D0E6185E-619E-4EB9-90AC-41E0E663FDEE}" dt="2024-11-15T11:50:29.673" v="2585" actId="478"/>
          <ac:spMkLst>
            <pc:docMk/>
            <pc:sldMk cId="3719059204" sldId="374"/>
            <ac:spMk id="2" creationId="{A83DFF03-DC14-12CA-B52D-AF22F544CA80}"/>
          </ac:spMkLst>
        </pc:spChg>
        <pc:spChg chg="del">
          <ac:chgData name="ENEKO LAZPITA SUINAGA" userId="03ca8ae1-9a00-4a22-9561-fb3a3d760218" providerId="ADAL" clId="{D0E6185E-619E-4EB9-90AC-41E0E663FDEE}" dt="2024-11-15T11:50:29.673" v="2585" actId="478"/>
          <ac:spMkLst>
            <pc:docMk/>
            <pc:sldMk cId="3719059204" sldId="374"/>
            <ac:spMk id="3" creationId="{71A49BB3-537A-3F78-5C8D-1F43CF6FF72C}"/>
          </ac:spMkLst>
        </pc:spChg>
        <pc:spChg chg="mod">
          <ac:chgData name="ENEKO LAZPITA SUINAGA" userId="03ca8ae1-9a00-4a22-9561-fb3a3d760218" providerId="ADAL" clId="{D0E6185E-619E-4EB9-90AC-41E0E663FDEE}" dt="2024-11-15T11:50:29.992" v="2586"/>
          <ac:spMkLst>
            <pc:docMk/>
            <pc:sldMk cId="3719059204" sldId="374"/>
            <ac:spMk id="1029" creationId="{1E6F5356-109B-0E56-7C7F-496C3E0CFB75}"/>
          </ac:spMkLst>
        </pc:spChg>
        <pc:spChg chg="mod">
          <ac:chgData name="ENEKO LAZPITA SUINAGA" userId="03ca8ae1-9a00-4a22-9561-fb3a3d760218" providerId="ADAL" clId="{D0E6185E-619E-4EB9-90AC-41E0E663FDEE}" dt="2024-11-15T11:50:29.992" v="2586"/>
          <ac:spMkLst>
            <pc:docMk/>
            <pc:sldMk cId="3719059204" sldId="374"/>
            <ac:spMk id="1035" creationId="{DFB7ABAE-0F57-6943-3882-B5CB2EA6AF08}"/>
          </ac:spMkLst>
        </pc:spChg>
        <pc:spChg chg="mod">
          <ac:chgData name="ENEKO LAZPITA SUINAGA" userId="03ca8ae1-9a00-4a22-9561-fb3a3d760218" providerId="ADAL" clId="{D0E6185E-619E-4EB9-90AC-41E0E663FDEE}" dt="2024-11-15T11:50:29.992" v="2586"/>
          <ac:spMkLst>
            <pc:docMk/>
            <pc:sldMk cId="3719059204" sldId="374"/>
            <ac:spMk id="1038" creationId="{0CD9D107-D8DE-B002-3B5A-75EEB8709402}"/>
          </ac:spMkLst>
        </pc:spChg>
        <pc:spChg chg="mod">
          <ac:chgData name="ENEKO LAZPITA SUINAGA" userId="03ca8ae1-9a00-4a22-9561-fb3a3d760218" providerId="ADAL" clId="{D0E6185E-619E-4EB9-90AC-41E0E663FDEE}" dt="2024-11-15T11:50:29.992" v="2586"/>
          <ac:spMkLst>
            <pc:docMk/>
            <pc:sldMk cId="3719059204" sldId="374"/>
            <ac:spMk id="1040" creationId="{DF54546E-0B72-96B8-F609-F94716EB7DE7}"/>
          </ac:spMkLst>
        </pc:spChg>
        <pc:spChg chg="mod">
          <ac:chgData name="ENEKO LAZPITA SUINAGA" userId="03ca8ae1-9a00-4a22-9561-fb3a3d760218" providerId="ADAL" clId="{D0E6185E-619E-4EB9-90AC-41E0E663FDEE}" dt="2024-11-15T11:50:29.992" v="2586"/>
          <ac:spMkLst>
            <pc:docMk/>
            <pc:sldMk cId="3719059204" sldId="374"/>
            <ac:spMk id="1041" creationId="{873722B1-C30C-6D24-3372-C1521E845258}"/>
          </ac:spMkLst>
        </pc:spChg>
        <pc:spChg chg="mod">
          <ac:chgData name="ENEKO LAZPITA SUINAGA" userId="03ca8ae1-9a00-4a22-9561-fb3a3d760218" providerId="ADAL" clId="{D0E6185E-619E-4EB9-90AC-41E0E663FDEE}" dt="2024-11-15T11:50:29.992" v="2586"/>
          <ac:spMkLst>
            <pc:docMk/>
            <pc:sldMk cId="3719059204" sldId="374"/>
            <ac:spMk id="1042" creationId="{03D8A7AF-E8E5-1BC6-34C3-F68AF87C9A11}"/>
          </ac:spMkLst>
        </pc:spChg>
        <pc:spChg chg="mod">
          <ac:chgData name="ENEKO LAZPITA SUINAGA" userId="03ca8ae1-9a00-4a22-9561-fb3a3d760218" providerId="ADAL" clId="{D0E6185E-619E-4EB9-90AC-41E0E663FDEE}" dt="2024-11-15T11:50:29.992" v="2586"/>
          <ac:spMkLst>
            <pc:docMk/>
            <pc:sldMk cId="3719059204" sldId="374"/>
            <ac:spMk id="1043" creationId="{9393CE43-5FD5-3F3B-255E-330EBCA17029}"/>
          </ac:spMkLst>
        </pc:spChg>
        <pc:spChg chg="mod">
          <ac:chgData name="ENEKO LAZPITA SUINAGA" userId="03ca8ae1-9a00-4a22-9561-fb3a3d760218" providerId="ADAL" clId="{D0E6185E-619E-4EB9-90AC-41E0E663FDEE}" dt="2024-11-15T11:50:29.992" v="2586"/>
          <ac:spMkLst>
            <pc:docMk/>
            <pc:sldMk cId="3719059204" sldId="374"/>
            <ac:spMk id="1044" creationId="{B21FDD6D-484D-9218-3D3F-2FE571022AF4}"/>
          </ac:spMkLst>
        </pc:spChg>
        <pc:spChg chg="mod">
          <ac:chgData name="ENEKO LAZPITA SUINAGA" userId="03ca8ae1-9a00-4a22-9561-fb3a3d760218" providerId="ADAL" clId="{D0E6185E-619E-4EB9-90AC-41E0E663FDEE}" dt="2024-11-15T11:50:29.992" v="2586"/>
          <ac:spMkLst>
            <pc:docMk/>
            <pc:sldMk cId="3719059204" sldId="374"/>
            <ac:spMk id="1045" creationId="{F41CABF6-304C-B058-47E0-3239B0C05986}"/>
          </ac:spMkLst>
        </pc:spChg>
        <pc:spChg chg="mod">
          <ac:chgData name="ENEKO LAZPITA SUINAGA" userId="03ca8ae1-9a00-4a22-9561-fb3a3d760218" providerId="ADAL" clId="{D0E6185E-619E-4EB9-90AC-41E0E663FDEE}" dt="2024-11-15T11:50:29.992" v="2586"/>
          <ac:spMkLst>
            <pc:docMk/>
            <pc:sldMk cId="3719059204" sldId="374"/>
            <ac:spMk id="1046" creationId="{6D86E424-F718-49F8-6F24-A6E9EB4145AA}"/>
          </ac:spMkLst>
        </pc:spChg>
        <pc:spChg chg="mod">
          <ac:chgData name="ENEKO LAZPITA SUINAGA" userId="03ca8ae1-9a00-4a22-9561-fb3a3d760218" providerId="ADAL" clId="{D0E6185E-619E-4EB9-90AC-41E0E663FDEE}" dt="2024-11-15T11:50:29.992" v="2586"/>
          <ac:spMkLst>
            <pc:docMk/>
            <pc:sldMk cId="3719059204" sldId="374"/>
            <ac:spMk id="1047" creationId="{DB015FF6-B4EB-B674-63B5-1F6AE0173118}"/>
          </ac:spMkLst>
        </pc:spChg>
        <pc:spChg chg="mod">
          <ac:chgData name="ENEKO LAZPITA SUINAGA" userId="03ca8ae1-9a00-4a22-9561-fb3a3d760218" providerId="ADAL" clId="{D0E6185E-619E-4EB9-90AC-41E0E663FDEE}" dt="2024-11-15T11:50:29.992" v="2586"/>
          <ac:spMkLst>
            <pc:docMk/>
            <pc:sldMk cId="3719059204" sldId="374"/>
            <ac:spMk id="1056" creationId="{992EC306-CA91-C8A8-7104-BE3C242D8825}"/>
          </ac:spMkLst>
        </pc:spChg>
        <pc:spChg chg="mod">
          <ac:chgData name="ENEKO LAZPITA SUINAGA" userId="03ca8ae1-9a00-4a22-9561-fb3a3d760218" providerId="ADAL" clId="{D0E6185E-619E-4EB9-90AC-41E0E663FDEE}" dt="2024-11-15T11:50:29.992" v="2586"/>
          <ac:spMkLst>
            <pc:docMk/>
            <pc:sldMk cId="3719059204" sldId="374"/>
            <ac:spMk id="1057" creationId="{B2986221-5D7B-C3E5-C62D-40126D4BA519}"/>
          </ac:spMkLst>
        </pc:spChg>
        <pc:spChg chg="mod">
          <ac:chgData name="ENEKO LAZPITA SUINAGA" userId="03ca8ae1-9a00-4a22-9561-fb3a3d760218" providerId="ADAL" clId="{D0E6185E-619E-4EB9-90AC-41E0E663FDEE}" dt="2024-11-15T11:50:29.992" v="2586"/>
          <ac:spMkLst>
            <pc:docMk/>
            <pc:sldMk cId="3719059204" sldId="374"/>
            <ac:spMk id="1058" creationId="{02C26C3F-7D60-FF7F-172A-FDDA22CCBF83}"/>
          </ac:spMkLst>
        </pc:spChg>
        <pc:spChg chg="mod">
          <ac:chgData name="ENEKO LAZPITA SUINAGA" userId="03ca8ae1-9a00-4a22-9561-fb3a3d760218" providerId="ADAL" clId="{D0E6185E-619E-4EB9-90AC-41E0E663FDEE}" dt="2024-11-15T11:50:29.992" v="2586"/>
          <ac:spMkLst>
            <pc:docMk/>
            <pc:sldMk cId="3719059204" sldId="374"/>
            <ac:spMk id="1059" creationId="{5D2E1781-57A6-7F8D-0F61-B3A28B458618}"/>
          </ac:spMkLst>
        </pc:spChg>
        <pc:spChg chg="mod">
          <ac:chgData name="ENEKO LAZPITA SUINAGA" userId="03ca8ae1-9a00-4a22-9561-fb3a3d760218" providerId="ADAL" clId="{D0E6185E-619E-4EB9-90AC-41E0E663FDEE}" dt="2024-11-15T11:50:29.992" v="2586"/>
          <ac:spMkLst>
            <pc:docMk/>
            <pc:sldMk cId="3719059204" sldId="374"/>
            <ac:spMk id="1060" creationId="{51774A16-32F2-8F14-EE41-794E2B533E18}"/>
          </ac:spMkLst>
        </pc:spChg>
        <pc:spChg chg="mod">
          <ac:chgData name="ENEKO LAZPITA SUINAGA" userId="03ca8ae1-9a00-4a22-9561-fb3a3d760218" providerId="ADAL" clId="{D0E6185E-619E-4EB9-90AC-41E0E663FDEE}" dt="2024-11-15T11:50:29.992" v="2586"/>
          <ac:spMkLst>
            <pc:docMk/>
            <pc:sldMk cId="3719059204" sldId="374"/>
            <ac:spMk id="1082" creationId="{1421D1B6-321F-CCF2-1A89-0FE6CBC1355F}"/>
          </ac:spMkLst>
        </pc:spChg>
        <pc:spChg chg="mod">
          <ac:chgData name="ENEKO LAZPITA SUINAGA" userId="03ca8ae1-9a00-4a22-9561-fb3a3d760218" providerId="ADAL" clId="{D0E6185E-619E-4EB9-90AC-41E0E663FDEE}" dt="2024-11-15T11:50:29.992" v="2586"/>
          <ac:spMkLst>
            <pc:docMk/>
            <pc:sldMk cId="3719059204" sldId="374"/>
            <ac:spMk id="1084" creationId="{2B0E7610-8EA3-C162-61A4-8FFA0CCB95FF}"/>
          </ac:spMkLst>
        </pc:spChg>
        <pc:spChg chg="mod">
          <ac:chgData name="ENEKO LAZPITA SUINAGA" userId="03ca8ae1-9a00-4a22-9561-fb3a3d760218" providerId="ADAL" clId="{D0E6185E-619E-4EB9-90AC-41E0E663FDEE}" dt="2024-11-15T11:50:29.992" v="2586"/>
          <ac:spMkLst>
            <pc:docMk/>
            <pc:sldMk cId="3719059204" sldId="374"/>
            <ac:spMk id="1085" creationId="{685EC8C1-807F-AACD-1C92-91EFD7DF50B3}"/>
          </ac:spMkLst>
        </pc:spChg>
        <pc:spChg chg="mod">
          <ac:chgData name="ENEKO LAZPITA SUINAGA" userId="03ca8ae1-9a00-4a22-9561-fb3a3d760218" providerId="ADAL" clId="{D0E6185E-619E-4EB9-90AC-41E0E663FDEE}" dt="2024-11-15T11:50:29.992" v="2586"/>
          <ac:spMkLst>
            <pc:docMk/>
            <pc:sldMk cId="3719059204" sldId="374"/>
            <ac:spMk id="1086" creationId="{2F8F5FA4-8626-0CEC-5AD4-91F1A69A40F8}"/>
          </ac:spMkLst>
        </pc:spChg>
        <pc:spChg chg="mod">
          <ac:chgData name="ENEKO LAZPITA SUINAGA" userId="03ca8ae1-9a00-4a22-9561-fb3a3d760218" providerId="ADAL" clId="{D0E6185E-619E-4EB9-90AC-41E0E663FDEE}" dt="2024-11-15T11:50:29.992" v="2586"/>
          <ac:spMkLst>
            <pc:docMk/>
            <pc:sldMk cId="3719059204" sldId="374"/>
            <ac:spMk id="1087" creationId="{3FF3DB61-8A09-AC31-1F98-326FECABAE9C}"/>
          </ac:spMkLst>
        </pc:spChg>
        <pc:spChg chg="add mod">
          <ac:chgData name="ENEKO LAZPITA SUINAGA" userId="03ca8ae1-9a00-4a22-9561-fb3a3d760218" providerId="ADAL" clId="{D0E6185E-619E-4EB9-90AC-41E0E663FDEE}" dt="2024-11-15T11:50:29.992" v="2586"/>
          <ac:spMkLst>
            <pc:docMk/>
            <pc:sldMk cId="3719059204" sldId="374"/>
            <ac:spMk id="1088" creationId="{29E6BB9C-099C-DCBD-8EDC-46D55E0367AB}"/>
          </ac:spMkLst>
        </pc:spChg>
        <pc:spChg chg="mod">
          <ac:chgData name="ENEKO LAZPITA SUINAGA" userId="03ca8ae1-9a00-4a22-9561-fb3a3d760218" providerId="ADAL" clId="{D0E6185E-619E-4EB9-90AC-41E0E663FDEE}" dt="2024-11-15T11:50:29.992" v="2586"/>
          <ac:spMkLst>
            <pc:docMk/>
            <pc:sldMk cId="3719059204" sldId="374"/>
            <ac:spMk id="1090" creationId="{6FD2BD05-CB9C-3564-9097-586E8E18F0D0}"/>
          </ac:spMkLst>
        </pc:spChg>
        <pc:spChg chg="mod">
          <ac:chgData name="ENEKO LAZPITA SUINAGA" userId="03ca8ae1-9a00-4a22-9561-fb3a3d760218" providerId="ADAL" clId="{D0E6185E-619E-4EB9-90AC-41E0E663FDEE}" dt="2024-11-15T11:50:29.992" v="2586"/>
          <ac:spMkLst>
            <pc:docMk/>
            <pc:sldMk cId="3719059204" sldId="374"/>
            <ac:spMk id="1093" creationId="{3960596C-5ABD-4469-E43F-31388325BB9B}"/>
          </ac:spMkLst>
        </pc:spChg>
        <pc:spChg chg="add mod">
          <ac:chgData name="ENEKO LAZPITA SUINAGA" userId="03ca8ae1-9a00-4a22-9561-fb3a3d760218" providerId="ADAL" clId="{D0E6185E-619E-4EB9-90AC-41E0E663FDEE}" dt="2024-11-15T11:50:29.992" v="2586"/>
          <ac:spMkLst>
            <pc:docMk/>
            <pc:sldMk cId="3719059204" sldId="374"/>
            <ac:spMk id="1095" creationId="{D41D8AEE-2BDD-EFA9-BE0C-1C22D759B3BC}"/>
          </ac:spMkLst>
        </pc:spChg>
        <pc:grpChg chg="add mod">
          <ac:chgData name="ENEKO LAZPITA SUINAGA" userId="03ca8ae1-9a00-4a22-9561-fb3a3d760218" providerId="ADAL" clId="{D0E6185E-619E-4EB9-90AC-41E0E663FDEE}" dt="2024-11-15T11:50:29.992" v="2586"/>
          <ac:grpSpMkLst>
            <pc:docMk/>
            <pc:sldMk cId="3719059204" sldId="374"/>
            <ac:grpSpMk id="6" creationId="{E7A0DC9F-341E-5E0C-95D8-58DA2B57E0EB}"/>
          </ac:grpSpMkLst>
        </pc:grpChg>
        <pc:grpChg chg="del">
          <ac:chgData name="ENEKO LAZPITA SUINAGA" userId="03ca8ae1-9a00-4a22-9561-fb3a3d760218" providerId="ADAL" clId="{D0E6185E-619E-4EB9-90AC-41E0E663FDEE}" dt="2024-11-15T11:50:29.673" v="2585" actId="478"/>
          <ac:grpSpMkLst>
            <pc:docMk/>
            <pc:sldMk cId="3719059204" sldId="374"/>
            <ac:grpSpMk id="7" creationId="{9B8F4108-98FF-9F09-C1A0-680D41718181}"/>
          </ac:grpSpMkLst>
        </pc:grpChg>
        <pc:grpChg chg="mod">
          <ac:chgData name="ENEKO LAZPITA SUINAGA" userId="03ca8ae1-9a00-4a22-9561-fb3a3d760218" providerId="ADAL" clId="{D0E6185E-619E-4EB9-90AC-41E0E663FDEE}" dt="2024-11-15T11:50:29.992" v="2586"/>
          <ac:grpSpMkLst>
            <pc:docMk/>
            <pc:sldMk cId="3719059204" sldId="374"/>
            <ac:grpSpMk id="9" creationId="{4BFD3953-F2B5-D020-2DA7-4F0216BE266B}"/>
          </ac:grpSpMkLst>
        </pc:grpChg>
        <pc:grpChg chg="del">
          <ac:chgData name="ENEKO LAZPITA SUINAGA" userId="03ca8ae1-9a00-4a22-9561-fb3a3d760218" providerId="ADAL" clId="{D0E6185E-619E-4EB9-90AC-41E0E663FDEE}" dt="2024-11-15T11:50:29.673" v="2585" actId="478"/>
          <ac:grpSpMkLst>
            <pc:docMk/>
            <pc:sldMk cId="3719059204" sldId="374"/>
            <ac:grpSpMk id="56" creationId="{8C693470-7E1C-9D50-0FCA-E78B18DD1228}"/>
          </ac:grpSpMkLst>
        </pc:grpChg>
        <pc:grpChg chg="del">
          <ac:chgData name="ENEKO LAZPITA SUINAGA" userId="03ca8ae1-9a00-4a22-9561-fb3a3d760218" providerId="ADAL" clId="{D0E6185E-619E-4EB9-90AC-41E0E663FDEE}" dt="2024-11-15T11:50:29.673" v="2585" actId="478"/>
          <ac:grpSpMkLst>
            <pc:docMk/>
            <pc:sldMk cId="3719059204" sldId="374"/>
            <ac:grpSpMk id="1026" creationId="{90402771-D66A-F1B9-B666-B396C3DF3D70}"/>
          </ac:grpSpMkLst>
        </pc:grpChg>
        <pc:grpChg chg="add mod">
          <ac:chgData name="ENEKO LAZPITA SUINAGA" userId="03ca8ae1-9a00-4a22-9561-fb3a3d760218" providerId="ADAL" clId="{D0E6185E-619E-4EB9-90AC-41E0E663FDEE}" dt="2024-11-15T11:50:29.992" v="2586"/>
          <ac:grpSpMkLst>
            <pc:docMk/>
            <pc:sldMk cId="3719059204" sldId="374"/>
            <ac:grpSpMk id="1033" creationId="{F4E71905-7697-50A9-7BCD-BD685A1F37BE}"/>
          </ac:grpSpMkLst>
        </pc:grpChg>
        <pc:grpChg chg="add mod">
          <ac:chgData name="ENEKO LAZPITA SUINAGA" userId="03ca8ae1-9a00-4a22-9561-fb3a3d760218" providerId="ADAL" clId="{D0E6185E-619E-4EB9-90AC-41E0E663FDEE}" dt="2024-11-15T11:50:29.992" v="2586"/>
          <ac:grpSpMkLst>
            <pc:docMk/>
            <pc:sldMk cId="3719059204" sldId="374"/>
            <ac:grpSpMk id="1037" creationId="{4CE61D75-5A0C-163F-4EE6-4231044BE7BB}"/>
          </ac:grpSpMkLst>
        </pc:grpChg>
        <pc:grpChg chg="mod">
          <ac:chgData name="ENEKO LAZPITA SUINAGA" userId="03ca8ae1-9a00-4a22-9561-fb3a3d760218" providerId="ADAL" clId="{D0E6185E-619E-4EB9-90AC-41E0E663FDEE}" dt="2024-11-15T11:50:29.992" v="2586"/>
          <ac:grpSpMkLst>
            <pc:docMk/>
            <pc:sldMk cId="3719059204" sldId="374"/>
            <ac:grpSpMk id="1039" creationId="{9A6BD3B9-787C-D25F-5BDA-ECFEDB75F9E0}"/>
          </ac:grpSpMkLst>
        </pc:grpChg>
        <pc:grpChg chg="add mod">
          <ac:chgData name="ENEKO LAZPITA SUINAGA" userId="03ca8ae1-9a00-4a22-9561-fb3a3d760218" providerId="ADAL" clId="{D0E6185E-619E-4EB9-90AC-41E0E663FDEE}" dt="2024-11-15T11:50:29.992" v="2586"/>
          <ac:grpSpMkLst>
            <pc:docMk/>
            <pc:sldMk cId="3719059204" sldId="374"/>
            <ac:grpSpMk id="1081" creationId="{4FE51BF2-5841-D77F-B205-7306469B2F38}"/>
          </ac:grpSpMkLst>
        </pc:grpChg>
        <pc:grpChg chg="mod">
          <ac:chgData name="ENEKO LAZPITA SUINAGA" userId="03ca8ae1-9a00-4a22-9561-fb3a3d760218" providerId="ADAL" clId="{D0E6185E-619E-4EB9-90AC-41E0E663FDEE}" dt="2024-11-15T11:50:29.992" v="2586"/>
          <ac:grpSpMkLst>
            <pc:docMk/>
            <pc:sldMk cId="3719059204" sldId="374"/>
            <ac:grpSpMk id="1083" creationId="{1E2B88BF-0667-7336-4761-003783AA856C}"/>
          </ac:grpSpMkLst>
        </pc:grpChg>
        <pc:grpChg chg="add mod">
          <ac:chgData name="ENEKO LAZPITA SUINAGA" userId="03ca8ae1-9a00-4a22-9561-fb3a3d760218" providerId="ADAL" clId="{D0E6185E-619E-4EB9-90AC-41E0E663FDEE}" dt="2024-11-15T11:50:29.992" v="2586"/>
          <ac:grpSpMkLst>
            <pc:docMk/>
            <pc:sldMk cId="3719059204" sldId="374"/>
            <ac:grpSpMk id="1089" creationId="{CE0E98DA-A678-77B9-B259-27022F672256}"/>
          </ac:grpSpMkLst>
        </pc:grpChg>
        <pc:grpChg chg="mod">
          <ac:chgData name="ENEKO LAZPITA SUINAGA" userId="03ca8ae1-9a00-4a22-9561-fb3a3d760218" providerId="ADAL" clId="{D0E6185E-619E-4EB9-90AC-41E0E663FDEE}" dt="2024-11-15T11:50:29.992" v="2586"/>
          <ac:grpSpMkLst>
            <pc:docMk/>
            <pc:sldMk cId="3719059204" sldId="374"/>
            <ac:grpSpMk id="1091" creationId="{DD717A9F-724E-4A4D-93B1-EED58059AF53}"/>
          </ac:grpSpMkLst>
        </pc:grpChg>
        <pc:grpChg chg="del">
          <ac:chgData name="ENEKO LAZPITA SUINAGA" userId="03ca8ae1-9a00-4a22-9561-fb3a3d760218" providerId="ADAL" clId="{D0E6185E-619E-4EB9-90AC-41E0E663FDEE}" dt="2024-11-15T11:50:29.673" v="2585" actId="478"/>
          <ac:grpSpMkLst>
            <pc:docMk/>
            <pc:sldMk cId="3719059204" sldId="374"/>
            <ac:grpSpMk id="1092" creationId="{DC49ECE0-F588-C318-E85B-770E588D8E87}"/>
          </ac:grpSpMkLst>
        </pc:grpChg>
        <pc:picChg chg="mod">
          <ac:chgData name="ENEKO LAZPITA SUINAGA" userId="03ca8ae1-9a00-4a22-9561-fb3a3d760218" providerId="ADAL" clId="{D0E6185E-619E-4EB9-90AC-41E0E663FDEE}" dt="2024-11-15T11:50:29.992" v="2586"/>
          <ac:picMkLst>
            <pc:docMk/>
            <pc:sldMk cId="3719059204" sldId="374"/>
            <ac:picMk id="15" creationId="{E77F9860-9F28-1666-0D38-E1EA245B26E0}"/>
          </ac:picMkLst>
        </pc:picChg>
        <pc:picChg chg="mod">
          <ac:chgData name="ENEKO LAZPITA SUINAGA" userId="03ca8ae1-9a00-4a22-9561-fb3a3d760218" providerId="ADAL" clId="{D0E6185E-619E-4EB9-90AC-41E0E663FDEE}" dt="2024-11-15T11:50:29.992" v="2586"/>
          <ac:picMkLst>
            <pc:docMk/>
            <pc:sldMk cId="3719059204" sldId="374"/>
            <ac:picMk id="1024" creationId="{9EC123F9-564A-36ED-A10E-517ABDF9A93F}"/>
          </ac:picMkLst>
        </pc:picChg>
        <pc:picChg chg="mod">
          <ac:chgData name="ENEKO LAZPITA SUINAGA" userId="03ca8ae1-9a00-4a22-9561-fb3a3d760218" providerId="ADAL" clId="{D0E6185E-619E-4EB9-90AC-41E0E663FDEE}" dt="2024-11-15T11:50:29.992" v="2586"/>
          <ac:picMkLst>
            <pc:docMk/>
            <pc:sldMk cId="3719059204" sldId="374"/>
            <ac:picMk id="1027" creationId="{B739FEE5-9F83-2A93-E3E8-44376E963F3A}"/>
          </ac:picMkLst>
        </pc:picChg>
        <pc:picChg chg="mod">
          <ac:chgData name="ENEKO LAZPITA SUINAGA" userId="03ca8ae1-9a00-4a22-9561-fb3a3d760218" providerId="ADAL" clId="{D0E6185E-619E-4EB9-90AC-41E0E663FDEE}" dt="2024-11-15T11:50:29.992" v="2586"/>
          <ac:picMkLst>
            <pc:docMk/>
            <pc:sldMk cId="3719059204" sldId="374"/>
            <ac:picMk id="1031" creationId="{187FF676-7569-7CEC-80C6-D357E0A69EDF}"/>
          </ac:picMkLst>
        </pc:picChg>
        <pc:picChg chg="mod">
          <ac:chgData name="ENEKO LAZPITA SUINAGA" userId="03ca8ae1-9a00-4a22-9561-fb3a3d760218" providerId="ADAL" clId="{D0E6185E-619E-4EB9-90AC-41E0E663FDEE}" dt="2024-11-15T11:50:29.992" v="2586"/>
          <ac:picMkLst>
            <pc:docMk/>
            <pc:sldMk cId="3719059204" sldId="374"/>
            <ac:picMk id="1036" creationId="{A560B3B5-2E99-6544-CD7E-113D6DFB124A}"/>
          </ac:picMkLst>
        </pc:picChg>
        <pc:cxnChg chg="mod">
          <ac:chgData name="ENEKO LAZPITA SUINAGA" userId="03ca8ae1-9a00-4a22-9561-fb3a3d760218" providerId="ADAL" clId="{D0E6185E-619E-4EB9-90AC-41E0E663FDEE}" dt="2024-11-15T11:50:29.673" v="2585" actId="478"/>
          <ac:cxnSpMkLst>
            <pc:docMk/>
            <pc:sldMk cId="3719059204" sldId="374"/>
            <ac:cxnSpMk id="23" creationId="{B7F4D491-0B6A-B326-ABF3-E94DE2E6EE4F}"/>
          </ac:cxnSpMkLst>
        </pc:cxnChg>
        <pc:cxnChg chg="mod">
          <ac:chgData name="ENEKO LAZPITA SUINAGA" userId="03ca8ae1-9a00-4a22-9561-fb3a3d760218" providerId="ADAL" clId="{D0E6185E-619E-4EB9-90AC-41E0E663FDEE}" dt="2024-11-15T11:50:29.673" v="2585" actId="478"/>
          <ac:cxnSpMkLst>
            <pc:docMk/>
            <pc:sldMk cId="3719059204" sldId="374"/>
            <ac:cxnSpMk id="24" creationId="{003AD168-73A2-E037-5F89-426DFB4BBAA8}"/>
          </ac:cxnSpMkLst>
        </pc:cxnChg>
        <pc:cxnChg chg="mod">
          <ac:chgData name="ENEKO LAZPITA SUINAGA" userId="03ca8ae1-9a00-4a22-9561-fb3a3d760218" providerId="ADAL" clId="{D0E6185E-619E-4EB9-90AC-41E0E663FDEE}" dt="2024-11-15T11:50:29.673" v="2585" actId="478"/>
          <ac:cxnSpMkLst>
            <pc:docMk/>
            <pc:sldMk cId="3719059204" sldId="374"/>
            <ac:cxnSpMk id="25" creationId="{8AB98AD2-086D-B95C-686E-5D4C03F882D6}"/>
          </ac:cxnSpMkLst>
        </pc:cxnChg>
        <pc:cxnChg chg="mod">
          <ac:chgData name="ENEKO LAZPITA SUINAGA" userId="03ca8ae1-9a00-4a22-9561-fb3a3d760218" providerId="ADAL" clId="{D0E6185E-619E-4EB9-90AC-41E0E663FDEE}" dt="2024-11-15T11:50:29.673" v="2585" actId="478"/>
          <ac:cxnSpMkLst>
            <pc:docMk/>
            <pc:sldMk cId="3719059204" sldId="374"/>
            <ac:cxnSpMk id="26" creationId="{E1E73AB3-673B-3BE6-D575-1ADCA935559F}"/>
          </ac:cxnSpMkLst>
        </pc:cxnChg>
        <pc:cxnChg chg="mod">
          <ac:chgData name="ENEKO LAZPITA SUINAGA" userId="03ca8ae1-9a00-4a22-9561-fb3a3d760218" providerId="ADAL" clId="{D0E6185E-619E-4EB9-90AC-41E0E663FDEE}" dt="2024-11-15T11:50:29.673" v="2585" actId="478"/>
          <ac:cxnSpMkLst>
            <pc:docMk/>
            <pc:sldMk cId="3719059204" sldId="374"/>
            <ac:cxnSpMk id="27" creationId="{F31F225E-071F-7F02-1D73-C476DCF42835}"/>
          </ac:cxnSpMkLst>
        </pc:cxnChg>
        <pc:cxnChg chg="mod">
          <ac:chgData name="ENEKO LAZPITA SUINAGA" userId="03ca8ae1-9a00-4a22-9561-fb3a3d760218" providerId="ADAL" clId="{D0E6185E-619E-4EB9-90AC-41E0E663FDEE}" dt="2024-11-15T11:50:29.673" v="2585" actId="478"/>
          <ac:cxnSpMkLst>
            <pc:docMk/>
            <pc:sldMk cId="3719059204" sldId="374"/>
            <ac:cxnSpMk id="28" creationId="{AFD57255-2900-DB6C-D60D-3A687850E197}"/>
          </ac:cxnSpMkLst>
        </pc:cxnChg>
        <pc:cxnChg chg="mod">
          <ac:chgData name="ENEKO LAZPITA SUINAGA" userId="03ca8ae1-9a00-4a22-9561-fb3a3d760218" providerId="ADAL" clId="{D0E6185E-619E-4EB9-90AC-41E0E663FDEE}" dt="2024-11-15T11:50:29.673" v="2585" actId="478"/>
          <ac:cxnSpMkLst>
            <pc:docMk/>
            <pc:sldMk cId="3719059204" sldId="374"/>
            <ac:cxnSpMk id="29" creationId="{15F9ED19-F27B-A651-6E79-9D7DCBDF8951}"/>
          </ac:cxnSpMkLst>
        </pc:cxnChg>
        <pc:cxnChg chg="mod">
          <ac:chgData name="ENEKO LAZPITA SUINAGA" userId="03ca8ae1-9a00-4a22-9561-fb3a3d760218" providerId="ADAL" clId="{D0E6185E-619E-4EB9-90AC-41E0E663FDEE}" dt="2024-11-15T11:50:29.673" v="2585" actId="478"/>
          <ac:cxnSpMkLst>
            <pc:docMk/>
            <pc:sldMk cId="3719059204" sldId="374"/>
            <ac:cxnSpMk id="30" creationId="{56531D84-8DE5-A62B-000D-441FE459DE1F}"/>
          </ac:cxnSpMkLst>
        </pc:cxnChg>
        <pc:cxnChg chg="mod">
          <ac:chgData name="ENEKO LAZPITA SUINAGA" userId="03ca8ae1-9a00-4a22-9561-fb3a3d760218" providerId="ADAL" clId="{D0E6185E-619E-4EB9-90AC-41E0E663FDEE}" dt="2024-11-15T11:50:29.673" v="2585" actId="478"/>
          <ac:cxnSpMkLst>
            <pc:docMk/>
            <pc:sldMk cId="3719059204" sldId="374"/>
            <ac:cxnSpMk id="36" creationId="{AE11910D-6305-8A69-F3D7-4E68DEE090D8}"/>
          </ac:cxnSpMkLst>
        </pc:cxnChg>
        <pc:cxnChg chg="mod">
          <ac:chgData name="ENEKO LAZPITA SUINAGA" userId="03ca8ae1-9a00-4a22-9561-fb3a3d760218" providerId="ADAL" clId="{D0E6185E-619E-4EB9-90AC-41E0E663FDEE}" dt="2024-11-15T11:50:29.673" v="2585" actId="478"/>
          <ac:cxnSpMkLst>
            <pc:docMk/>
            <pc:sldMk cId="3719059204" sldId="374"/>
            <ac:cxnSpMk id="37" creationId="{FCF35615-A002-FAB0-FDDD-8F6EF1A5596F}"/>
          </ac:cxnSpMkLst>
        </pc:cxnChg>
        <pc:cxnChg chg="mod">
          <ac:chgData name="ENEKO LAZPITA SUINAGA" userId="03ca8ae1-9a00-4a22-9561-fb3a3d760218" providerId="ADAL" clId="{D0E6185E-619E-4EB9-90AC-41E0E663FDEE}" dt="2024-11-15T11:50:29.673" v="2585" actId="478"/>
          <ac:cxnSpMkLst>
            <pc:docMk/>
            <pc:sldMk cId="3719059204" sldId="374"/>
            <ac:cxnSpMk id="38" creationId="{8E278864-3DCE-5C91-EFF8-92BCAC28308B}"/>
          </ac:cxnSpMkLst>
        </pc:cxnChg>
        <pc:cxnChg chg="mod">
          <ac:chgData name="ENEKO LAZPITA SUINAGA" userId="03ca8ae1-9a00-4a22-9561-fb3a3d760218" providerId="ADAL" clId="{D0E6185E-619E-4EB9-90AC-41E0E663FDEE}" dt="2024-11-15T11:50:29.673" v="2585" actId="478"/>
          <ac:cxnSpMkLst>
            <pc:docMk/>
            <pc:sldMk cId="3719059204" sldId="374"/>
            <ac:cxnSpMk id="39" creationId="{D6CF4881-937C-4EDB-CFAA-039E6AED6B5F}"/>
          </ac:cxnSpMkLst>
        </pc:cxnChg>
        <pc:cxnChg chg="mod">
          <ac:chgData name="ENEKO LAZPITA SUINAGA" userId="03ca8ae1-9a00-4a22-9561-fb3a3d760218" providerId="ADAL" clId="{D0E6185E-619E-4EB9-90AC-41E0E663FDEE}" dt="2024-11-15T11:50:29.673" v="2585" actId="478"/>
          <ac:cxnSpMkLst>
            <pc:docMk/>
            <pc:sldMk cId="3719059204" sldId="374"/>
            <ac:cxnSpMk id="40" creationId="{C763B85F-D8A9-B4F8-510B-39B3E7399E58}"/>
          </ac:cxnSpMkLst>
        </pc:cxnChg>
        <pc:cxnChg chg="mod">
          <ac:chgData name="ENEKO LAZPITA SUINAGA" userId="03ca8ae1-9a00-4a22-9561-fb3a3d760218" providerId="ADAL" clId="{D0E6185E-619E-4EB9-90AC-41E0E663FDEE}" dt="2024-11-15T11:50:29.673" v="2585" actId="478"/>
          <ac:cxnSpMkLst>
            <pc:docMk/>
            <pc:sldMk cId="3719059204" sldId="374"/>
            <ac:cxnSpMk id="41" creationId="{8E46AB68-BC12-FC98-7933-F121AF5362C8}"/>
          </ac:cxnSpMkLst>
        </pc:cxnChg>
        <pc:cxnChg chg="mod">
          <ac:chgData name="ENEKO LAZPITA SUINAGA" userId="03ca8ae1-9a00-4a22-9561-fb3a3d760218" providerId="ADAL" clId="{D0E6185E-619E-4EB9-90AC-41E0E663FDEE}" dt="2024-11-15T11:50:29.673" v="2585" actId="478"/>
          <ac:cxnSpMkLst>
            <pc:docMk/>
            <pc:sldMk cId="3719059204" sldId="374"/>
            <ac:cxnSpMk id="42" creationId="{6A8A94BB-714F-A50F-783F-B934772BBAED}"/>
          </ac:cxnSpMkLst>
        </pc:cxnChg>
        <pc:cxnChg chg="mod">
          <ac:chgData name="ENEKO LAZPITA SUINAGA" userId="03ca8ae1-9a00-4a22-9561-fb3a3d760218" providerId="ADAL" clId="{D0E6185E-619E-4EB9-90AC-41E0E663FDEE}" dt="2024-11-15T11:50:29.673" v="2585" actId="478"/>
          <ac:cxnSpMkLst>
            <pc:docMk/>
            <pc:sldMk cId="3719059204" sldId="374"/>
            <ac:cxnSpMk id="43" creationId="{03DED5E5-0905-8116-E2DE-52717A466F58}"/>
          </ac:cxnSpMkLst>
        </pc:cxnChg>
        <pc:cxnChg chg="mod">
          <ac:chgData name="ENEKO LAZPITA SUINAGA" userId="03ca8ae1-9a00-4a22-9561-fb3a3d760218" providerId="ADAL" clId="{D0E6185E-619E-4EB9-90AC-41E0E663FDEE}" dt="2024-11-15T11:50:29.673" v="2585" actId="478"/>
          <ac:cxnSpMkLst>
            <pc:docMk/>
            <pc:sldMk cId="3719059204" sldId="374"/>
            <ac:cxnSpMk id="44" creationId="{86CA436A-91D5-0BD6-2735-254BA190479A}"/>
          </ac:cxnSpMkLst>
        </pc:cxnChg>
        <pc:cxnChg chg="mod">
          <ac:chgData name="ENEKO LAZPITA SUINAGA" userId="03ca8ae1-9a00-4a22-9561-fb3a3d760218" providerId="ADAL" clId="{D0E6185E-619E-4EB9-90AC-41E0E663FDEE}" dt="2024-11-15T11:50:29.673" v="2585" actId="478"/>
          <ac:cxnSpMkLst>
            <pc:docMk/>
            <pc:sldMk cId="3719059204" sldId="374"/>
            <ac:cxnSpMk id="45" creationId="{62CD4A1B-07F1-77B0-002E-F31CA5266054}"/>
          </ac:cxnSpMkLst>
        </pc:cxnChg>
        <pc:cxnChg chg="mod">
          <ac:chgData name="ENEKO LAZPITA SUINAGA" userId="03ca8ae1-9a00-4a22-9561-fb3a3d760218" providerId="ADAL" clId="{D0E6185E-619E-4EB9-90AC-41E0E663FDEE}" dt="2024-11-15T11:50:29.673" v="2585" actId="478"/>
          <ac:cxnSpMkLst>
            <pc:docMk/>
            <pc:sldMk cId="3719059204" sldId="374"/>
            <ac:cxnSpMk id="46" creationId="{89B59BC3-DC4B-2B75-1C3C-754E8E3F9737}"/>
          </ac:cxnSpMkLst>
        </pc:cxnChg>
        <pc:cxnChg chg="mod">
          <ac:chgData name="ENEKO LAZPITA SUINAGA" userId="03ca8ae1-9a00-4a22-9561-fb3a3d760218" providerId="ADAL" clId="{D0E6185E-619E-4EB9-90AC-41E0E663FDEE}" dt="2024-11-15T11:50:29.673" v="2585" actId="478"/>
          <ac:cxnSpMkLst>
            <pc:docMk/>
            <pc:sldMk cId="3719059204" sldId="374"/>
            <ac:cxnSpMk id="47" creationId="{329F83E6-EDE5-3781-476F-ACDEC4D03A35}"/>
          </ac:cxnSpMkLst>
        </pc:cxnChg>
        <pc:cxnChg chg="mod">
          <ac:chgData name="ENEKO LAZPITA SUINAGA" userId="03ca8ae1-9a00-4a22-9561-fb3a3d760218" providerId="ADAL" clId="{D0E6185E-619E-4EB9-90AC-41E0E663FDEE}" dt="2024-11-15T11:50:29.673" v="2585" actId="478"/>
          <ac:cxnSpMkLst>
            <pc:docMk/>
            <pc:sldMk cId="3719059204" sldId="374"/>
            <ac:cxnSpMk id="48" creationId="{296DB78F-9281-116F-B637-1B93C87251B8}"/>
          </ac:cxnSpMkLst>
        </pc:cxnChg>
        <pc:cxnChg chg="mod">
          <ac:chgData name="ENEKO LAZPITA SUINAGA" userId="03ca8ae1-9a00-4a22-9561-fb3a3d760218" providerId="ADAL" clId="{D0E6185E-619E-4EB9-90AC-41E0E663FDEE}" dt="2024-11-15T11:50:29.673" v="2585" actId="478"/>
          <ac:cxnSpMkLst>
            <pc:docMk/>
            <pc:sldMk cId="3719059204" sldId="374"/>
            <ac:cxnSpMk id="49" creationId="{C26E846B-F57A-045D-E184-D2BF542735AC}"/>
          </ac:cxnSpMkLst>
        </pc:cxnChg>
        <pc:cxnChg chg="mod">
          <ac:chgData name="ENEKO LAZPITA SUINAGA" userId="03ca8ae1-9a00-4a22-9561-fb3a3d760218" providerId="ADAL" clId="{D0E6185E-619E-4EB9-90AC-41E0E663FDEE}" dt="2024-11-15T11:50:29.673" v="2585" actId="478"/>
          <ac:cxnSpMkLst>
            <pc:docMk/>
            <pc:sldMk cId="3719059204" sldId="374"/>
            <ac:cxnSpMk id="50" creationId="{CE793690-4F4B-206E-FE45-63699F93CBB2}"/>
          </ac:cxnSpMkLst>
        </pc:cxnChg>
        <pc:cxnChg chg="mod">
          <ac:chgData name="ENEKO LAZPITA SUINAGA" userId="03ca8ae1-9a00-4a22-9561-fb3a3d760218" providerId="ADAL" clId="{D0E6185E-619E-4EB9-90AC-41E0E663FDEE}" dt="2024-11-15T11:50:29.673" v="2585" actId="478"/>
          <ac:cxnSpMkLst>
            <pc:docMk/>
            <pc:sldMk cId="3719059204" sldId="374"/>
            <ac:cxnSpMk id="51" creationId="{990625BF-8DBF-58B4-F491-33EE30AC31B4}"/>
          </ac:cxnSpMkLst>
        </pc:cxnChg>
        <pc:cxnChg chg="mod">
          <ac:chgData name="ENEKO LAZPITA SUINAGA" userId="03ca8ae1-9a00-4a22-9561-fb3a3d760218" providerId="ADAL" clId="{D0E6185E-619E-4EB9-90AC-41E0E663FDEE}" dt="2024-11-15T11:50:29.673" v="2585" actId="478"/>
          <ac:cxnSpMkLst>
            <pc:docMk/>
            <pc:sldMk cId="3719059204" sldId="374"/>
            <ac:cxnSpMk id="52" creationId="{DB9B0A49-E88C-0B71-90D4-5960FE1F533F}"/>
          </ac:cxnSpMkLst>
        </pc:cxnChg>
        <pc:cxnChg chg="mod">
          <ac:chgData name="ENEKO LAZPITA SUINAGA" userId="03ca8ae1-9a00-4a22-9561-fb3a3d760218" providerId="ADAL" clId="{D0E6185E-619E-4EB9-90AC-41E0E663FDEE}" dt="2024-11-15T11:50:29.673" v="2585" actId="478"/>
          <ac:cxnSpMkLst>
            <pc:docMk/>
            <pc:sldMk cId="3719059204" sldId="374"/>
            <ac:cxnSpMk id="53" creationId="{40094659-893A-E029-0F88-D7D34CA3B604}"/>
          </ac:cxnSpMkLst>
        </pc:cxnChg>
        <pc:cxnChg chg="mod">
          <ac:chgData name="ENEKO LAZPITA SUINAGA" userId="03ca8ae1-9a00-4a22-9561-fb3a3d760218" providerId="ADAL" clId="{D0E6185E-619E-4EB9-90AC-41E0E663FDEE}" dt="2024-11-15T11:50:29.673" v="2585" actId="478"/>
          <ac:cxnSpMkLst>
            <pc:docMk/>
            <pc:sldMk cId="3719059204" sldId="374"/>
            <ac:cxnSpMk id="54" creationId="{4D199DA9-474E-5DBE-7FB6-FE0A9BB3BBC6}"/>
          </ac:cxnSpMkLst>
        </pc:cxnChg>
        <pc:cxnChg chg="mod">
          <ac:chgData name="ENEKO LAZPITA SUINAGA" userId="03ca8ae1-9a00-4a22-9561-fb3a3d760218" providerId="ADAL" clId="{D0E6185E-619E-4EB9-90AC-41E0E663FDEE}" dt="2024-11-15T11:50:29.673" v="2585" actId="478"/>
          <ac:cxnSpMkLst>
            <pc:docMk/>
            <pc:sldMk cId="3719059204" sldId="374"/>
            <ac:cxnSpMk id="55" creationId="{4E81D358-AC61-9978-5E73-C497F37E28B9}"/>
          </ac:cxnSpMkLst>
        </pc:cxnChg>
        <pc:cxnChg chg="mod">
          <ac:chgData name="ENEKO LAZPITA SUINAGA" userId="03ca8ae1-9a00-4a22-9561-fb3a3d760218" providerId="ADAL" clId="{D0E6185E-619E-4EB9-90AC-41E0E663FDEE}" dt="2024-11-15T11:50:29.992" v="2586"/>
          <ac:cxnSpMkLst>
            <pc:docMk/>
            <pc:sldMk cId="3719059204" sldId="374"/>
            <ac:cxnSpMk id="1048" creationId="{0F1B9DE1-9D08-8AA1-EEE5-6E2FD4D03789}"/>
          </ac:cxnSpMkLst>
        </pc:cxnChg>
        <pc:cxnChg chg="mod">
          <ac:chgData name="ENEKO LAZPITA SUINAGA" userId="03ca8ae1-9a00-4a22-9561-fb3a3d760218" providerId="ADAL" clId="{D0E6185E-619E-4EB9-90AC-41E0E663FDEE}" dt="2024-11-15T11:50:29.992" v="2586"/>
          <ac:cxnSpMkLst>
            <pc:docMk/>
            <pc:sldMk cId="3719059204" sldId="374"/>
            <ac:cxnSpMk id="1049" creationId="{72DC5A95-1898-E26C-50FB-F2D2EC6EB87A}"/>
          </ac:cxnSpMkLst>
        </pc:cxnChg>
        <pc:cxnChg chg="mod">
          <ac:chgData name="ENEKO LAZPITA SUINAGA" userId="03ca8ae1-9a00-4a22-9561-fb3a3d760218" providerId="ADAL" clId="{D0E6185E-619E-4EB9-90AC-41E0E663FDEE}" dt="2024-11-15T11:50:29.992" v="2586"/>
          <ac:cxnSpMkLst>
            <pc:docMk/>
            <pc:sldMk cId="3719059204" sldId="374"/>
            <ac:cxnSpMk id="1050" creationId="{381A15D9-CC8D-7655-CA18-47BC63994F5E}"/>
          </ac:cxnSpMkLst>
        </pc:cxnChg>
        <pc:cxnChg chg="mod">
          <ac:chgData name="ENEKO LAZPITA SUINAGA" userId="03ca8ae1-9a00-4a22-9561-fb3a3d760218" providerId="ADAL" clId="{D0E6185E-619E-4EB9-90AC-41E0E663FDEE}" dt="2024-11-15T11:50:29.992" v="2586"/>
          <ac:cxnSpMkLst>
            <pc:docMk/>
            <pc:sldMk cId="3719059204" sldId="374"/>
            <ac:cxnSpMk id="1051" creationId="{394F9FC0-7B63-42AD-1AB3-9CA63DC19CBA}"/>
          </ac:cxnSpMkLst>
        </pc:cxnChg>
        <pc:cxnChg chg="mod">
          <ac:chgData name="ENEKO LAZPITA SUINAGA" userId="03ca8ae1-9a00-4a22-9561-fb3a3d760218" providerId="ADAL" clId="{D0E6185E-619E-4EB9-90AC-41E0E663FDEE}" dt="2024-11-15T11:50:29.992" v="2586"/>
          <ac:cxnSpMkLst>
            <pc:docMk/>
            <pc:sldMk cId="3719059204" sldId="374"/>
            <ac:cxnSpMk id="1052" creationId="{7987C767-D955-A7BB-CCBA-47B7047DB810}"/>
          </ac:cxnSpMkLst>
        </pc:cxnChg>
        <pc:cxnChg chg="mod">
          <ac:chgData name="ENEKO LAZPITA SUINAGA" userId="03ca8ae1-9a00-4a22-9561-fb3a3d760218" providerId="ADAL" clId="{D0E6185E-619E-4EB9-90AC-41E0E663FDEE}" dt="2024-11-15T11:50:29.992" v="2586"/>
          <ac:cxnSpMkLst>
            <pc:docMk/>
            <pc:sldMk cId="3719059204" sldId="374"/>
            <ac:cxnSpMk id="1053" creationId="{1EDE6D0F-9DE0-E9C5-F7D5-F75E27250389}"/>
          </ac:cxnSpMkLst>
        </pc:cxnChg>
        <pc:cxnChg chg="mod">
          <ac:chgData name="ENEKO LAZPITA SUINAGA" userId="03ca8ae1-9a00-4a22-9561-fb3a3d760218" providerId="ADAL" clId="{D0E6185E-619E-4EB9-90AC-41E0E663FDEE}" dt="2024-11-15T11:50:29.992" v="2586"/>
          <ac:cxnSpMkLst>
            <pc:docMk/>
            <pc:sldMk cId="3719059204" sldId="374"/>
            <ac:cxnSpMk id="1054" creationId="{BE715CF2-8614-5E42-5D90-FCD2290D4A23}"/>
          </ac:cxnSpMkLst>
        </pc:cxnChg>
        <pc:cxnChg chg="mod">
          <ac:chgData name="ENEKO LAZPITA SUINAGA" userId="03ca8ae1-9a00-4a22-9561-fb3a3d760218" providerId="ADAL" clId="{D0E6185E-619E-4EB9-90AC-41E0E663FDEE}" dt="2024-11-15T11:50:29.992" v="2586"/>
          <ac:cxnSpMkLst>
            <pc:docMk/>
            <pc:sldMk cId="3719059204" sldId="374"/>
            <ac:cxnSpMk id="1055" creationId="{D3E780AA-2EDD-52E0-2A52-E4442ABE3903}"/>
          </ac:cxnSpMkLst>
        </pc:cxnChg>
        <pc:cxnChg chg="mod">
          <ac:chgData name="ENEKO LAZPITA SUINAGA" userId="03ca8ae1-9a00-4a22-9561-fb3a3d760218" providerId="ADAL" clId="{D0E6185E-619E-4EB9-90AC-41E0E663FDEE}" dt="2024-11-15T11:50:29.992" v="2586"/>
          <ac:cxnSpMkLst>
            <pc:docMk/>
            <pc:sldMk cId="3719059204" sldId="374"/>
            <ac:cxnSpMk id="1061" creationId="{84D1423A-63D8-22EC-80A9-90B3AAAF3319}"/>
          </ac:cxnSpMkLst>
        </pc:cxnChg>
        <pc:cxnChg chg="mod">
          <ac:chgData name="ENEKO LAZPITA SUINAGA" userId="03ca8ae1-9a00-4a22-9561-fb3a3d760218" providerId="ADAL" clId="{D0E6185E-619E-4EB9-90AC-41E0E663FDEE}" dt="2024-11-15T11:50:29.992" v="2586"/>
          <ac:cxnSpMkLst>
            <pc:docMk/>
            <pc:sldMk cId="3719059204" sldId="374"/>
            <ac:cxnSpMk id="1062" creationId="{78CF4D1F-6CDA-F77E-C938-3DA1B9A9EA37}"/>
          </ac:cxnSpMkLst>
        </pc:cxnChg>
        <pc:cxnChg chg="mod">
          <ac:chgData name="ENEKO LAZPITA SUINAGA" userId="03ca8ae1-9a00-4a22-9561-fb3a3d760218" providerId="ADAL" clId="{D0E6185E-619E-4EB9-90AC-41E0E663FDEE}" dt="2024-11-15T11:50:29.992" v="2586"/>
          <ac:cxnSpMkLst>
            <pc:docMk/>
            <pc:sldMk cId="3719059204" sldId="374"/>
            <ac:cxnSpMk id="1063" creationId="{5EE7F2B3-6B6E-DB39-B22F-CF84B6339583}"/>
          </ac:cxnSpMkLst>
        </pc:cxnChg>
        <pc:cxnChg chg="mod">
          <ac:chgData name="ENEKO LAZPITA SUINAGA" userId="03ca8ae1-9a00-4a22-9561-fb3a3d760218" providerId="ADAL" clId="{D0E6185E-619E-4EB9-90AC-41E0E663FDEE}" dt="2024-11-15T11:50:29.992" v="2586"/>
          <ac:cxnSpMkLst>
            <pc:docMk/>
            <pc:sldMk cId="3719059204" sldId="374"/>
            <ac:cxnSpMk id="1064" creationId="{7F4E01E5-5C5D-DBE4-CCCB-57B90F2AB4DE}"/>
          </ac:cxnSpMkLst>
        </pc:cxnChg>
        <pc:cxnChg chg="mod">
          <ac:chgData name="ENEKO LAZPITA SUINAGA" userId="03ca8ae1-9a00-4a22-9561-fb3a3d760218" providerId="ADAL" clId="{D0E6185E-619E-4EB9-90AC-41E0E663FDEE}" dt="2024-11-15T11:50:29.992" v="2586"/>
          <ac:cxnSpMkLst>
            <pc:docMk/>
            <pc:sldMk cId="3719059204" sldId="374"/>
            <ac:cxnSpMk id="1065" creationId="{20A87026-1BF3-7D56-B7C0-7AD39EECE795}"/>
          </ac:cxnSpMkLst>
        </pc:cxnChg>
        <pc:cxnChg chg="mod">
          <ac:chgData name="ENEKO LAZPITA SUINAGA" userId="03ca8ae1-9a00-4a22-9561-fb3a3d760218" providerId="ADAL" clId="{D0E6185E-619E-4EB9-90AC-41E0E663FDEE}" dt="2024-11-15T11:50:29.992" v="2586"/>
          <ac:cxnSpMkLst>
            <pc:docMk/>
            <pc:sldMk cId="3719059204" sldId="374"/>
            <ac:cxnSpMk id="1066" creationId="{69AAB5D4-BC04-6C6D-0B69-76561C15728A}"/>
          </ac:cxnSpMkLst>
        </pc:cxnChg>
        <pc:cxnChg chg="mod">
          <ac:chgData name="ENEKO LAZPITA SUINAGA" userId="03ca8ae1-9a00-4a22-9561-fb3a3d760218" providerId="ADAL" clId="{D0E6185E-619E-4EB9-90AC-41E0E663FDEE}" dt="2024-11-15T11:50:29.992" v="2586"/>
          <ac:cxnSpMkLst>
            <pc:docMk/>
            <pc:sldMk cId="3719059204" sldId="374"/>
            <ac:cxnSpMk id="1067" creationId="{C84BB817-25BB-708C-7836-26F8296E1BB6}"/>
          </ac:cxnSpMkLst>
        </pc:cxnChg>
        <pc:cxnChg chg="mod">
          <ac:chgData name="ENEKO LAZPITA SUINAGA" userId="03ca8ae1-9a00-4a22-9561-fb3a3d760218" providerId="ADAL" clId="{D0E6185E-619E-4EB9-90AC-41E0E663FDEE}" dt="2024-11-15T11:50:29.992" v="2586"/>
          <ac:cxnSpMkLst>
            <pc:docMk/>
            <pc:sldMk cId="3719059204" sldId="374"/>
            <ac:cxnSpMk id="1068" creationId="{2618CDE6-4ECC-CFD4-C2FD-DB8DB3E92953}"/>
          </ac:cxnSpMkLst>
        </pc:cxnChg>
        <pc:cxnChg chg="mod">
          <ac:chgData name="ENEKO LAZPITA SUINAGA" userId="03ca8ae1-9a00-4a22-9561-fb3a3d760218" providerId="ADAL" clId="{D0E6185E-619E-4EB9-90AC-41E0E663FDEE}" dt="2024-11-15T11:50:29.992" v="2586"/>
          <ac:cxnSpMkLst>
            <pc:docMk/>
            <pc:sldMk cId="3719059204" sldId="374"/>
            <ac:cxnSpMk id="1069" creationId="{DC024DB0-7274-32CE-F90F-6F3E438052CD}"/>
          </ac:cxnSpMkLst>
        </pc:cxnChg>
        <pc:cxnChg chg="mod">
          <ac:chgData name="ENEKO LAZPITA SUINAGA" userId="03ca8ae1-9a00-4a22-9561-fb3a3d760218" providerId="ADAL" clId="{D0E6185E-619E-4EB9-90AC-41E0E663FDEE}" dt="2024-11-15T11:50:29.992" v="2586"/>
          <ac:cxnSpMkLst>
            <pc:docMk/>
            <pc:sldMk cId="3719059204" sldId="374"/>
            <ac:cxnSpMk id="1070" creationId="{99A15884-3A6E-85BC-C2F3-93E175B1F451}"/>
          </ac:cxnSpMkLst>
        </pc:cxnChg>
        <pc:cxnChg chg="mod">
          <ac:chgData name="ENEKO LAZPITA SUINAGA" userId="03ca8ae1-9a00-4a22-9561-fb3a3d760218" providerId="ADAL" clId="{D0E6185E-619E-4EB9-90AC-41E0E663FDEE}" dt="2024-11-15T11:50:29.992" v="2586"/>
          <ac:cxnSpMkLst>
            <pc:docMk/>
            <pc:sldMk cId="3719059204" sldId="374"/>
            <ac:cxnSpMk id="1071" creationId="{B9B88D38-CB70-F344-D938-23C4FE365BE4}"/>
          </ac:cxnSpMkLst>
        </pc:cxnChg>
        <pc:cxnChg chg="mod">
          <ac:chgData name="ENEKO LAZPITA SUINAGA" userId="03ca8ae1-9a00-4a22-9561-fb3a3d760218" providerId="ADAL" clId="{D0E6185E-619E-4EB9-90AC-41E0E663FDEE}" dt="2024-11-15T11:50:29.992" v="2586"/>
          <ac:cxnSpMkLst>
            <pc:docMk/>
            <pc:sldMk cId="3719059204" sldId="374"/>
            <ac:cxnSpMk id="1072" creationId="{CD21A6A3-19F8-DBC9-527B-C72ED7A3DF1D}"/>
          </ac:cxnSpMkLst>
        </pc:cxnChg>
        <pc:cxnChg chg="mod">
          <ac:chgData name="ENEKO LAZPITA SUINAGA" userId="03ca8ae1-9a00-4a22-9561-fb3a3d760218" providerId="ADAL" clId="{D0E6185E-619E-4EB9-90AC-41E0E663FDEE}" dt="2024-11-15T11:50:29.992" v="2586"/>
          <ac:cxnSpMkLst>
            <pc:docMk/>
            <pc:sldMk cId="3719059204" sldId="374"/>
            <ac:cxnSpMk id="1073" creationId="{193F715E-D1F4-20CB-E6C1-2E1203F7B168}"/>
          </ac:cxnSpMkLst>
        </pc:cxnChg>
        <pc:cxnChg chg="mod">
          <ac:chgData name="ENEKO LAZPITA SUINAGA" userId="03ca8ae1-9a00-4a22-9561-fb3a3d760218" providerId="ADAL" clId="{D0E6185E-619E-4EB9-90AC-41E0E663FDEE}" dt="2024-11-15T11:50:29.992" v="2586"/>
          <ac:cxnSpMkLst>
            <pc:docMk/>
            <pc:sldMk cId="3719059204" sldId="374"/>
            <ac:cxnSpMk id="1074" creationId="{DF2BCEF0-4B99-A1C4-B83A-5904128A90D9}"/>
          </ac:cxnSpMkLst>
        </pc:cxnChg>
        <pc:cxnChg chg="mod">
          <ac:chgData name="ENEKO LAZPITA SUINAGA" userId="03ca8ae1-9a00-4a22-9561-fb3a3d760218" providerId="ADAL" clId="{D0E6185E-619E-4EB9-90AC-41E0E663FDEE}" dt="2024-11-15T11:50:29.992" v="2586"/>
          <ac:cxnSpMkLst>
            <pc:docMk/>
            <pc:sldMk cId="3719059204" sldId="374"/>
            <ac:cxnSpMk id="1075" creationId="{758C09E8-3966-F06C-7B4D-87BD78EFB792}"/>
          </ac:cxnSpMkLst>
        </pc:cxnChg>
        <pc:cxnChg chg="mod">
          <ac:chgData name="ENEKO LAZPITA SUINAGA" userId="03ca8ae1-9a00-4a22-9561-fb3a3d760218" providerId="ADAL" clId="{D0E6185E-619E-4EB9-90AC-41E0E663FDEE}" dt="2024-11-15T11:50:29.992" v="2586"/>
          <ac:cxnSpMkLst>
            <pc:docMk/>
            <pc:sldMk cId="3719059204" sldId="374"/>
            <ac:cxnSpMk id="1076" creationId="{4B1AAEAC-0713-AF59-E804-2B46D8BFACEB}"/>
          </ac:cxnSpMkLst>
        </pc:cxnChg>
        <pc:cxnChg chg="mod">
          <ac:chgData name="ENEKO LAZPITA SUINAGA" userId="03ca8ae1-9a00-4a22-9561-fb3a3d760218" providerId="ADAL" clId="{D0E6185E-619E-4EB9-90AC-41E0E663FDEE}" dt="2024-11-15T11:50:29.992" v="2586"/>
          <ac:cxnSpMkLst>
            <pc:docMk/>
            <pc:sldMk cId="3719059204" sldId="374"/>
            <ac:cxnSpMk id="1077" creationId="{1E3DC256-ED02-FFE0-5607-C3002B631547}"/>
          </ac:cxnSpMkLst>
        </pc:cxnChg>
        <pc:cxnChg chg="mod">
          <ac:chgData name="ENEKO LAZPITA SUINAGA" userId="03ca8ae1-9a00-4a22-9561-fb3a3d760218" providerId="ADAL" clId="{D0E6185E-619E-4EB9-90AC-41E0E663FDEE}" dt="2024-11-15T11:50:29.992" v="2586"/>
          <ac:cxnSpMkLst>
            <pc:docMk/>
            <pc:sldMk cId="3719059204" sldId="374"/>
            <ac:cxnSpMk id="1078" creationId="{5C2C8AC6-E63C-FA94-7FD0-A60ACD7CCB45}"/>
          </ac:cxnSpMkLst>
        </pc:cxnChg>
        <pc:cxnChg chg="mod">
          <ac:chgData name="ENEKO LAZPITA SUINAGA" userId="03ca8ae1-9a00-4a22-9561-fb3a3d760218" providerId="ADAL" clId="{D0E6185E-619E-4EB9-90AC-41E0E663FDEE}" dt="2024-11-15T11:50:29.992" v="2586"/>
          <ac:cxnSpMkLst>
            <pc:docMk/>
            <pc:sldMk cId="3719059204" sldId="374"/>
            <ac:cxnSpMk id="1079" creationId="{579A503C-2132-DCF9-9B00-D23863272EF6}"/>
          </ac:cxnSpMkLst>
        </pc:cxnChg>
        <pc:cxnChg chg="mod">
          <ac:chgData name="ENEKO LAZPITA SUINAGA" userId="03ca8ae1-9a00-4a22-9561-fb3a3d760218" providerId="ADAL" clId="{D0E6185E-619E-4EB9-90AC-41E0E663FDEE}" dt="2024-11-15T11:50:29.992" v="2586"/>
          <ac:cxnSpMkLst>
            <pc:docMk/>
            <pc:sldMk cId="3719059204" sldId="374"/>
            <ac:cxnSpMk id="1080" creationId="{B8A04C2F-37D5-25A9-F968-6E183A681E70}"/>
          </ac:cxnSpMkLst>
        </pc:cxnChg>
        <pc:cxnChg chg="mod">
          <ac:chgData name="ENEKO LAZPITA SUINAGA" userId="03ca8ae1-9a00-4a22-9561-fb3a3d760218" providerId="ADAL" clId="{D0E6185E-619E-4EB9-90AC-41E0E663FDEE}" dt="2024-11-15T11:50:29.992" v="2586"/>
          <ac:cxnSpMkLst>
            <pc:docMk/>
            <pc:sldMk cId="3719059204" sldId="374"/>
            <ac:cxnSpMk id="1094" creationId="{84EE8548-FAD9-FDB9-0F6C-E5EA19539DFD}"/>
          </ac:cxnSpMkLst>
        </pc:cxnChg>
      </pc:sldChg>
      <pc:sldChg chg="addSp delSp modSp del mod">
        <pc:chgData name="ENEKO LAZPITA SUINAGA" userId="03ca8ae1-9a00-4a22-9561-fb3a3d760218" providerId="ADAL" clId="{D0E6185E-619E-4EB9-90AC-41E0E663FDEE}" dt="2024-11-17T17:44:06.861" v="4804" actId="47"/>
        <pc:sldMkLst>
          <pc:docMk/>
          <pc:sldMk cId="2216245284" sldId="375"/>
        </pc:sldMkLst>
        <pc:spChg chg="del">
          <ac:chgData name="ENEKO LAZPITA SUINAGA" userId="03ca8ae1-9a00-4a22-9561-fb3a3d760218" providerId="ADAL" clId="{D0E6185E-619E-4EB9-90AC-41E0E663FDEE}" dt="2024-11-15T11:48:28.520" v="2572" actId="478"/>
          <ac:spMkLst>
            <pc:docMk/>
            <pc:sldMk cId="2216245284" sldId="375"/>
            <ac:spMk id="2" creationId="{C7C3CA3C-69B2-519C-875C-978D3FA41D85}"/>
          </ac:spMkLst>
        </pc:spChg>
        <pc:spChg chg="del">
          <ac:chgData name="ENEKO LAZPITA SUINAGA" userId="03ca8ae1-9a00-4a22-9561-fb3a3d760218" providerId="ADAL" clId="{D0E6185E-619E-4EB9-90AC-41E0E663FDEE}" dt="2024-11-15T11:48:28.520" v="2572" actId="478"/>
          <ac:spMkLst>
            <pc:docMk/>
            <pc:sldMk cId="2216245284" sldId="375"/>
            <ac:spMk id="3" creationId="{75DE97B8-C2DA-B77C-2049-9A1C0A29938D}"/>
          </ac:spMkLst>
        </pc:spChg>
        <pc:spChg chg="mod">
          <ac:chgData name="ENEKO LAZPITA SUINAGA" userId="03ca8ae1-9a00-4a22-9561-fb3a3d760218" providerId="ADAL" clId="{D0E6185E-619E-4EB9-90AC-41E0E663FDEE}" dt="2024-11-15T11:48:28.759" v="2573"/>
          <ac:spMkLst>
            <pc:docMk/>
            <pc:sldMk cId="2216245284" sldId="375"/>
            <ac:spMk id="1029" creationId="{95A2D6B2-4B00-9A8C-0E37-D45D45B6B4F7}"/>
          </ac:spMkLst>
        </pc:spChg>
        <pc:spChg chg="mod">
          <ac:chgData name="ENEKO LAZPITA SUINAGA" userId="03ca8ae1-9a00-4a22-9561-fb3a3d760218" providerId="ADAL" clId="{D0E6185E-619E-4EB9-90AC-41E0E663FDEE}" dt="2024-11-15T11:48:28.759" v="2573"/>
          <ac:spMkLst>
            <pc:docMk/>
            <pc:sldMk cId="2216245284" sldId="375"/>
            <ac:spMk id="1035" creationId="{07ADC57C-E6BB-100F-1EA9-2BDB3087E5BA}"/>
          </ac:spMkLst>
        </pc:spChg>
        <pc:spChg chg="mod">
          <ac:chgData name="ENEKO LAZPITA SUINAGA" userId="03ca8ae1-9a00-4a22-9561-fb3a3d760218" providerId="ADAL" clId="{D0E6185E-619E-4EB9-90AC-41E0E663FDEE}" dt="2024-11-15T11:48:28.759" v="2573"/>
          <ac:spMkLst>
            <pc:docMk/>
            <pc:sldMk cId="2216245284" sldId="375"/>
            <ac:spMk id="1038" creationId="{8F7B464D-FFFD-D62C-9FB1-69AC57FDC30F}"/>
          </ac:spMkLst>
        </pc:spChg>
        <pc:spChg chg="mod">
          <ac:chgData name="ENEKO LAZPITA SUINAGA" userId="03ca8ae1-9a00-4a22-9561-fb3a3d760218" providerId="ADAL" clId="{D0E6185E-619E-4EB9-90AC-41E0E663FDEE}" dt="2024-11-15T11:48:28.759" v="2573"/>
          <ac:spMkLst>
            <pc:docMk/>
            <pc:sldMk cId="2216245284" sldId="375"/>
            <ac:spMk id="1040" creationId="{120B3232-0973-8C95-A96B-AA2E32D2AEC9}"/>
          </ac:spMkLst>
        </pc:spChg>
        <pc:spChg chg="add mod ord">
          <ac:chgData name="ENEKO LAZPITA SUINAGA" userId="03ca8ae1-9a00-4a22-9561-fb3a3d760218" providerId="ADAL" clId="{D0E6185E-619E-4EB9-90AC-41E0E663FDEE}" dt="2024-11-15T11:49:01.980" v="2579" actId="171"/>
          <ac:spMkLst>
            <pc:docMk/>
            <pc:sldMk cId="2216245284" sldId="375"/>
            <ac:spMk id="1042" creationId="{014293F9-C030-68B2-1FA9-C79300A09898}"/>
          </ac:spMkLst>
        </pc:spChg>
        <pc:spChg chg="mod">
          <ac:chgData name="ENEKO LAZPITA SUINAGA" userId="03ca8ae1-9a00-4a22-9561-fb3a3d760218" providerId="ADAL" clId="{D0E6185E-619E-4EB9-90AC-41E0E663FDEE}" dt="2024-11-15T11:48:28.759" v="2573"/>
          <ac:spMkLst>
            <pc:docMk/>
            <pc:sldMk cId="2216245284" sldId="375"/>
            <ac:spMk id="1044" creationId="{3AC4815A-75AD-A4AA-9EF1-96078CFEF2D8}"/>
          </ac:spMkLst>
        </pc:spChg>
        <pc:spChg chg="mod">
          <ac:chgData name="ENEKO LAZPITA SUINAGA" userId="03ca8ae1-9a00-4a22-9561-fb3a3d760218" providerId="ADAL" clId="{D0E6185E-619E-4EB9-90AC-41E0E663FDEE}" dt="2024-11-15T11:48:28.759" v="2573"/>
          <ac:spMkLst>
            <pc:docMk/>
            <pc:sldMk cId="2216245284" sldId="375"/>
            <ac:spMk id="1046" creationId="{9128A6CE-FFCF-FF1E-2238-DAE410B4818C}"/>
          </ac:spMkLst>
        </pc:spChg>
        <pc:spChg chg="mod">
          <ac:chgData name="ENEKO LAZPITA SUINAGA" userId="03ca8ae1-9a00-4a22-9561-fb3a3d760218" providerId="ADAL" clId="{D0E6185E-619E-4EB9-90AC-41E0E663FDEE}" dt="2024-11-15T11:48:28.759" v="2573"/>
          <ac:spMkLst>
            <pc:docMk/>
            <pc:sldMk cId="2216245284" sldId="375"/>
            <ac:spMk id="1047" creationId="{8376E111-197E-F9D0-708F-A8D54FDD1BC3}"/>
          </ac:spMkLst>
        </pc:spChg>
        <pc:spChg chg="mod">
          <ac:chgData name="ENEKO LAZPITA SUINAGA" userId="03ca8ae1-9a00-4a22-9561-fb3a3d760218" providerId="ADAL" clId="{D0E6185E-619E-4EB9-90AC-41E0E663FDEE}" dt="2024-11-15T11:48:28.759" v="2573"/>
          <ac:spMkLst>
            <pc:docMk/>
            <pc:sldMk cId="2216245284" sldId="375"/>
            <ac:spMk id="1048" creationId="{2593DBA3-AF20-7A92-EAE4-0CE6CAC58078}"/>
          </ac:spMkLst>
        </pc:spChg>
        <pc:spChg chg="mod">
          <ac:chgData name="ENEKO LAZPITA SUINAGA" userId="03ca8ae1-9a00-4a22-9561-fb3a3d760218" providerId="ADAL" clId="{D0E6185E-619E-4EB9-90AC-41E0E663FDEE}" dt="2024-11-15T11:48:28.759" v="2573"/>
          <ac:spMkLst>
            <pc:docMk/>
            <pc:sldMk cId="2216245284" sldId="375"/>
            <ac:spMk id="1049" creationId="{013BE120-6C00-9724-1BE7-5F56CA9EE1AE}"/>
          </ac:spMkLst>
        </pc:spChg>
        <pc:spChg chg="mod">
          <ac:chgData name="ENEKO LAZPITA SUINAGA" userId="03ca8ae1-9a00-4a22-9561-fb3a3d760218" providerId="ADAL" clId="{D0E6185E-619E-4EB9-90AC-41E0E663FDEE}" dt="2024-11-15T11:48:28.759" v="2573"/>
          <ac:spMkLst>
            <pc:docMk/>
            <pc:sldMk cId="2216245284" sldId="375"/>
            <ac:spMk id="1050" creationId="{60966D34-4A42-9801-616E-7839CB56E3B2}"/>
          </ac:spMkLst>
        </pc:spChg>
        <pc:spChg chg="mod">
          <ac:chgData name="ENEKO LAZPITA SUINAGA" userId="03ca8ae1-9a00-4a22-9561-fb3a3d760218" providerId="ADAL" clId="{D0E6185E-619E-4EB9-90AC-41E0E663FDEE}" dt="2024-11-15T11:48:28.759" v="2573"/>
          <ac:spMkLst>
            <pc:docMk/>
            <pc:sldMk cId="2216245284" sldId="375"/>
            <ac:spMk id="1051" creationId="{8C7463CA-978D-479E-3AD8-35904F2F94E0}"/>
          </ac:spMkLst>
        </pc:spChg>
        <pc:spChg chg="mod">
          <ac:chgData name="ENEKO LAZPITA SUINAGA" userId="03ca8ae1-9a00-4a22-9561-fb3a3d760218" providerId="ADAL" clId="{D0E6185E-619E-4EB9-90AC-41E0E663FDEE}" dt="2024-11-15T11:48:28.759" v="2573"/>
          <ac:spMkLst>
            <pc:docMk/>
            <pc:sldMk cId="2216245284" sldId="375"/>
            <ac:spMk id="1052" creationId="{86DE6925-5C95-A3EE-FC11-15CB55FB5ABE}"/>
          </ac:spMkLst>
        </pc:spChg>
        <pc:spChg chg="mod">
          <ac:chgData name="ENEKO LAZPITA SUINAGA" userId="03ca8ae1-9a00-4a22-9561-fb3a3d760218" providerId="ADAL" clId="{D0E6185E-619E-4EB9-90AC-41E0E663FDEE}" dt="2024-11-15T11:48:28.759" v="2573"/>
          <ac:spMkLst>
            <pc:docMk/>
            <pc:sldMk cId="2216245284" sldId="375"/>
            <ac:spMk id="1053" creationId="{FFB5C267-66A8-78A4-8427-EDF8257EDEB4}"/>
          </ac:spMkLst>
        </pc:spChg>
        <pc:spChg chg="mod">
          <ac:chgData name="ENEKO LAZPITA SUINAGA" userId="03ca8ae1-9a00-4a22-9561-fb3a3d760218" providerId="ADAL" clId="{D0E6185E-619E-4EB9-90AC-41E0E663FDEE}" dt="2024-11-15T11:48:28.759" v="2573"/>
          <ac:spMkLst>
            <pc:docMk/>
            <pc:sldMk cId="2216245284" sldId="375"/>
            <ac:spMk id="1062" creationId="{9FAEB20F-4181-0061-8F59-3C5313E673F8}"/>
          </ac:spMkLst>
        </pc:spChg>
        <pc:spChg chg="mod">
          <ac:chgData name="ENEKO LAZPITA SUINAGA" userId="03ca8ae1-9a00-4a22-9561-fb3a3d760218" providerId="ADAL" clId="{D0E6185E-619E-4EB9-90AC-41E0E663FDEE}" dt="2024-11-15T11:48:28.759" v="2573"/>
          <ac:spMkLst>
            <pc:docMk/>
            <pc:sldMk cId="2216245284" sldId="375"/>
            <ac:spMk id="1063" creationId="{D43936F1-4139-E343-E202-D5CA154EFCEE}"/>
          </ac:spMkLst>
        </pc:spChg>
        <pc:spChg chg="mod">
          <ac:chgData name="ENEKO LAZPITA SUINAGA" userId="03ca8ae1-9a00-4a22-9561-fb3a3d760218" providerId="ADAL" clId="{D0E6185E-619E-4EB9-90AC-41E0E663FDEE}" dt="2024-11-15T11:48:28.759" v="2573"/>
          <ac:spMkLst>
            <pc:docMk/>
            <pc:sldMk cId="2216245284" sldId="375"/>
            <ac:spMk id="1064" creationId="{A1EE1DD0-6F4D-A9DD-03DA-8EDA084D9FA7}"/>
          </ac:spMkLst>
        </pc:spChg>
        <pc:spChg chg="mod">
          <ac:chgData name="ENEKO LAZPITA SUINAGA" userId="03ca8ae1-9a00-4a22-9561-fb3a3d760218" providerId="ADAL" clId="{D0E6185E-619E-4EB9-90AC-41E0E663FDEE}" dt="2024-11-15T11:48:28.759" v="2573"/>
          <ac:spMkLst>
            <pc:docMk/>
            <pc:sldMk cId="2216245284" sldId="375"/>
            <ac:spMk id="1065" creationId="{E40671FC-8F2D-CE22-0586-8C00F33C6FDD}"/>
          </ac:spMkLst>
        </pc:spChg>
        <pc:spChg chg="mod">
          <ac:chgData name="ENEKO LAZPITA SUINAGA" userId="03ca8ae1-9a00-4a22-9561-fb3a3d760218" providerId="ADAL" clId="{D0E6185E-619E-4EB9-90AC-41E0E663FDEE}" dt="2024-11-15T11:48:28.759" v="2573"/>
          <ac:spMkLst>
            <pc:docMk/>
            <pc:sldMk cId="2216245284" sldId="375"/>
            <ac:spMk id="1066" creationId="{A684B98A-63F5-CFF1-E5C5-1E9A03AA61AA}"/>
          </ac:spMkLst>
        </pc:spChg>
        <pc:spChg chg="mod">
          <ac:chgData name="ENEKO LAZPITA SUINAGA" userId="03ca8ae1-9a00-4a22-9561-fb3a3d760218" providerId="ADAL" clId="{D0E6185E-619E-4EB9-90AC-41E0E663FDEE}" dt="2024-11-15T11:48:28.759" v="2573"/>
          <ac:spMkLst>
            <pc:docMk/>
            <pc:sldMk cId="2216245284" sldId="375"/>
            <ac:spMk id="1088" creationId="{D1F99DB5-FBDE-9C70-9EC3-61446E094AC4}"/>
          </ac:spMkLst>
        </pc:spChg>
        <pc:spChg chg="mod">
          <ac:chgData name="ENEKO LAZPITA SUINAGA" userId="03ca8ae1-9a00-4a22-9561-fb3a3d760218" providerId="ADAL" clId="{D0E6185E-619E-4EB9-90AC-41E0E663FDEE}" dt="2024-11-15T11:48:28.759" v="2573"/>
          <ac:spMkLst>
            <pc:docMk/>
            <pc:sldMk cId="2216245284" sldId="375"/>
            <ac:spMk id="1090" creationId="{CBFDB1C3-E7FA-4F95-4D12-32FF12DB3220}"/>
          </ac:spMkLst>
        </pc:spChg>
        <pc:spChg chg="mod">
          <ac:chgData name="ENEKO LAZPITA SUINAGA" userId="03ca8ae1-9a00-4a22-9561-fb3a3d760218" providerId="ADAL" clId="{D0E6185E-619E-4EB9-90AC-41E0E663FDEE}" dt="2024-11-15T11:48:28.759" v="2573"/>
          <ac:spMkLst>
            <pc:docMk/>
            <pc:sldMk cId="2216245284" sldId="375"/>
            <ac:spMk id="1091" creationId="{B350A2BA-D5CB-06CD-90A9-7C9751D02727}"/>
          </ac:spMkLst>
        </pc:spChg>
        <pc:spChg chg="mod">
          <ac:chgData name="ENEKO LAZPITA SUINAGA" userId="03ca8ae1-9a00-4a22-9561-fb3a3d760218" providerId="ADAL" clId="{D0E6185E-619E-4EB9-90AC-41E0E663FDEE}" dt="2024-11-15T11:48:28.759" v="2573"/>
          <ac:spMkLst>
            <pc:docMk/>
            <pc:sldMk cId="2216245284" sldId="375"/>
            <ac:spMk id="1093" creationId="{BAC86EB0-585F-E60F-7ED2-F4DA4180E5C0}"/>
          </ac:spMkLst>
        </pc:spChg>
        <pc:spChg chg="mod">
          <ac:chgData name="ENEKO LAZPITA SUINAGA" userId="03ca8ae1-9a00-4a22-9561-fb3a3d760218" providerId="ADAL" clId="{D0E6185E-619E-4EB9-90AC-41E0E663FDEE}" dt="2024-11-15T11:48:28.759" v="2573"/>
          <ac:spMkLst>
            <pc:docMk/>
            <pc:sldMk cId="2216245284" sldId="375"/>
            <ac:spMk id="1094" creationId="{21BAC510-1103-A80A-F56E-E33321AF896B}"/>
          </ac:spMkLst>
        </pc:spChg>
        <pc:spChg chg="add mod">
          <ac:chgData name="ENEKO LAZPITA SUINAGA" userId="03ca8ae1-9a00-4a22-9561-fb3a3d760218" providerId="ADAL" clId="{D0E6185E-619E-4EB9-90AC-41E0E663FDEE}" dt="2024-11-15T11:50:18.100" v="2584" actId="1076"/>
          <ac:spMkLst>
            <pc:docMk/>
            <pc:sldMk cId="2216245284" sldId="375"/>
            <ac:spMk id="1095" creationId="{DFA8F186-8A1A-9D6D-F906-67C03A2DE457}"/>
          </ac:spMkLst>
        </pc:spChg>
        <pc:grpChg chg="add mod">
          <ac:chgData name="ENEKO LAZPITA SUINAGA" userId="03ca8ae1-9a00-4a22-9561-fb3a3d760218" providerId="ADAL" clId="{D0E6185E-619E-4EB9-90AC-41E0E663FDEE}" dt="2024-11-15T11:48:28.759" v="2573"/>
          <ac:grpSpMkLst>
            <pc:docMk/>
            <pc:sldMk cId="2216245284" sldId="375"/>
            <ac:grpSpMk id="6" creationId="{3131333A-FC2C-91B9-B365-B3065039990B}"/>
          </ac:grpSpMkLst>
        </pc:grpChg>
        <pc:grpChg chg="del">
          <ac:chgData name="ENEKO LAZPITA SUINAGA" userId="03ca8ae1-9a00-4a22-9561-fb3a3d760218" providerId="ADAL" clId="{D0E6185E-619E-4EB9-90AC-41E0E663FDEE}" dt="2024-11-15T11:48:28.520" v="2572" actId="478"/>
          <ac:grpSpMkLst>
            <pc:docMk/>
            <pc:sldMk cId="2216245284" sldId="375"/>
            <ac:grpSpMk id="7" creationId="{A565F8F7-FE65-8CE1-50AC-C4A8AF17D3D9}"/>
          </ac:grpSpMkLst>
        </pc:grpChg>
        <pc:grpChg chg="mod">
          <ac:chgData name="ENEKO LAZPITA SUINAGA" userId="03ca8ae1-9a00-4a22-9561-fb3a3d760218" providerId="ADAL" clId="{D0E6185E-619E-4EB9-90AC-41E0E663FDEE}" dt="2024-11-15T11:48:28.759" v="2573"/>
          <ac:grpSpMkLst>
            <pc:docMk/>
            <pc:sldMk cId="2216245284" sldId="375"/>
            <ac:grpSpMk id="9" creationId="{872D0DA2-7D92-6D28-08DA-C05F46CD7FBC}"/>
          </ac:grpSpMkLst>
        </pc:grpChg>
        <pc:grpChg chg="del">
          <ac:chgData name="ENEKO LAZPITA SUINAGA" userId="03ca8ae1-9a00-4a22-9561-fb3a3d760218" providerId="ADAL" clId="{D0E6185E-619E-4EB9-90AC-41E0E663FDEE}" dt="2024-11-15T11:48:28.520" v="2572" actId="478"/>
          <ac:grpSpMkLst>
            <pc:docMk/>
            <pc:sldMk cId="2216245284" sldId="375"/>
            <ac:grpSpMk id="56" creationId="{824015D8-4896-6EA7-F566-8BC651EECBAB}"/>
          </ac:grpSpMkLst>
        </pc:grpChg>
        <pc:grpChg chg="del">
          <ac:chgData name="ENEKO LAZPITA SUINAGA" userId="03ca8ae1-9a00-4a22-9561-fb3a3d760218" providerId="ADAL" clId="{D0E6185E-619E-4EB9-90AC-41E0E663FDEE}" dt="2024-11-15T11:48:28.520" v="2572" actId="478"/>
          <ac:grpSpMkLst>
            <pc:docMk/>
            <pc:sldMk cId="2216245284" sldId="375"/>
            <ac:grpSpMk id="1026" creationId="{D1E305D1-E580-388E-CB99-41F7B93F0D6A}"/>
          </ac:grpSpMkLst>
        </pc:grpChg>
        <pc:grpChg chg="add mod">
          <ac:chgData name="ENEKO LAZPITA SUINAGA" userId="03ca8ae1-9a00-4a22-9561-fb3a3d760218" providerId="ADAL" clId="{D0E6185E-619E-4EB9-90AC-41E0E663FDEE}" dt="2024-11-15T11:48:28.759" v="2573"/>
          <ac:grpSpMkLst>
            <pc:docMk/>
            <pc:sldMk cId="2216245284" sldId="375"/>
            <ac:grpSpMk id="1033" creationId="{AFC569A8-9B4D-DED5-C852-9F7AB99E480C}"/>
          </ac:grpSpMkLst>
        </pc:grpChg>
        <pc:grpChg chg="add mod ord">
          <ac:chgData name="ENEKO LAZPITA SUINAGA" userId="03ca8ae1-9a00-4a22-9561-fb3a3d760218" providerId="ADAL" clId="{D0E6185E-619E-4EB9-90AC-41E0E663FDEE}" dt="2024-11-15T11:48:56.017" v="2577" actId="166"/>
          <ac:grpSpMkLst>
            <pc:docMk/>
            <pc:sldMk cId="2216245284" sldId="375"/>
            <ac:grpSpMk id="1037" creationId="{507E382F-5495-7A4B-C0F5-9F7F99FE6B75}"/>
          </ac:grpSpMkLst>
        </pc:grpChg>
        <pc:grpChg chg="mod">
          <ac:chgData name="ENEKO LAZPITA SUINAGA" userId="03ca8ae1-9a00-4a22-9561-fb3a3d760218" providerId="ADAL" clId="{D0E6185E-619E-4EB9-90AC-41E0E663FDEE}" dt="2024-11-15T11:48:28.759" v="2573"/>
          <ac:grpSpMkLst>
            <pc:docMk/>
            <pc:sldMk cId="2216245284" sldId="375"/>
            <ac:grpSpMk id="1039" creationId="{D40260D2-FEAE-02D2-757C-4725FD477400}"/>
          </ac:grpSpMkLst>
        </pc:grpChg>
        <pc:grpChg chg="add mod">
          <ac:chgData name="ENEKO LAZPITA SUINAGA" userId="03ca8ae1-9a00-4a22-9561-fb3a3d760218" providerId="ADAL" clId="{D0E6185E-619E-4EB9-90AC-41E0E663FDEE}" dt="2024-11-15T11:49:08.502" v="2580" actId="1076"/>
          <ac:grpSpMkLst>
            <pc:docMk/>
            <pc:sldMk cId="2216245284" sldId="375"/>
            <ac:grpSpMk id="1043" creationId="{30E71349-272F-68E9-0EA2-83A8BE1DEDAE}"/>
          </ac:grpSpMkLst>
        </pc:grpChg>
        <pc:grpChg chg="mod">
          <ac:chgData name="ENEKO LAZPITA SUINAGA" userId="03ca8ae1-9a00-4a22-9561-fb3a3d760218" providerId="ADAL" clId="{D0E6185E-619E-4EB9-90AC-41E0E663FDEE}" dt="2024-11-15T11:48:28.759" v="2573"/>
          <ac:grpSpMkLst>
            <pc:docMk/>
            <pc:sldMk cId="2216245284" sldId="375"/>
            <ac:grpSpMk id="1045" creationId="{684B8184-0D20-377B-7742-7F15D437867C}"/>
          </ac:grpSpMkLst>
        </pc:grpChg>
        <pc:grpChg chg="add mod">
          <ac:chgData name="ENEKO LAZPITA SUINAGA" userId="03ca8ae1-9a00-4a22-9561-fb3a3d760218" providerId="ADAL" clId="{D0E6185E-619E-4EB9-90AC-41E0E663FDEE}" dt="2024-11-15T11:48:28.759" v="2573"/>
          <ac:grpSpMkLst>
            <pc:docMk/>
            <pc:sldMk cId="2216245284" sldId="375"/>
            <ac:grpSpMk id="1087" creationId="{5FD7E990-BF76-C756-24A0-082C36E9AB2A}"/>
          </ac:grpSpMkLst>
        </pc:grpChg>
        <pc:grpChg chg="mod">
          <ac:chgData name="ENEKO LAZPITA SUINAGA" userId="03ca8ae1-9a00-4a22-9561-fb3a3d760218" providerId="ADAL" clId="{D0E6185E-619E-4EB9-90AC-41E0E663FDEE}" dt="2024-11-15T11:48:28.759" v="2573"/>
          <ac:grpSpMkLst>
            <pc:docMk/>
            <pc:sldMk cId="2216245284" sldId="375"/>
            <ac:grpSpMk id="1089" creationId="{9BF45870-6CC3-686A-BD5A-4EA573BEC5D3}"/>
          </ac:grpSpMkLst>
        </pc:grpChg>
        <pc:grpChg chg="del">
          <ac:chgData name="ENEKO LAZPITA SUINAGA" userId="03ca8ae1-9a00-4a22-9561-fb3a3d760218" providerId="ADAL" clId="{D0E6185E-619E-4EB9-90AC-41E0E663FDEE}" dt="2024-11-15T11:48:28.520" v="2572" actId="478"/>
          <ac:grpSpMkLst>
            <pc:docMk/>
            <pc:sldMk cId="2216245284" sldId="375"/>
            <ac:grpSpMk id="1092" creationId="{704F9DEE-27C1-F212-64B9-5DCC8CF8D1A7}"/>
          </ac:grpSpMkLst>
        </pc:grpChg>
        <pc:picChg chg="mod">
          <ac:chgData name="ENEKO LAZPITA SUINAGA" userId="03ca8ae1-9a00-4a22-9561-fb3a3d760218" providerId="ADAL" clId="{D0E6185E-619E-4EB9-90AC-41E0E663FDEE}" dt="2024-11-15T11:48:28.759" v="2573"/>
          <ac:picMkLst>
            <pc:docMk/>
            <pc:sldMk cId="2216245284" sldId="375"/>
            <ac:picMk id="15" creationId="{857DA0DB-DE95-224B-2E32-E1D9B6E59423}"/>
          </ac:picMkLst>
        </pc:picChg>
        <pc:picChg chg="mod">
          <ac:chgData name="ENEKO LAZPITA SUINAGA" userId="03ca8ae1-9a00-4a22-9561-fb3a3d760218" providerId="ADAL" clId="{D0E6185E-619E-4EB9-90AC-41E0E663FDEE}" dt="2024-11-15T11:48:28.759" v="2573"/>
          <ac:picMkLst>
            <pc:docMk/>
            <pc:sldMk cId="2216245284" sldId="375"/>
            <ac:picMk id="1024" creationId="{89FA91CD-81F4-E6E3-43D3-127A11AE619F}"/>
          </ac:picMkLst>
        </pc:picChg>
        <pc:picChg chg="mod">
          <ac:chgData name="ENEKO LAZPITA SUINAGA" userId="03ca8ae1-9a00-4a22-9561-fb3a3d760218" providerId="ADAL" clId="{D0E6185E-619E-4EB9-90AC-41E0E663FDEE}" dt="2024-11-15T11:48:28.759" v="2573"/>
          <ac:picMkLst>
            <pc:docMk/>
            <pc:sldMk cId="2216245284" sldId="375"/>
            <ac:picMk id="1027" creationId="{FC82AE0A-E934-2141-A475-EE271BFFFA0D}"/>
          </ac:picMkLst>
        </pc:picChg>
        <pc:picChg chg="mod">
          <ac:chgData name="ENEKO LAZPITA SUINAGA" userId="03ca8ae1-9a00-4a22-9561-fb3a3d760218" providerId="ADAL" clId="{D0E6185E-619E-4EB9-90AC-41E0E663FDEE}" dt="2024-11-15T11:48:28.759" v="2573"/>
          <ac:picMkLst>
            <pc:docMk/>
            <pc:sldMk cId="2216245284" sldId="375"/>
            <ac:picMk id="1031" creationId="{142DE9F6-17F1-4C2C-7089-6B683705C794}"/>
          </ac:picMkLst>
        </pc:picChg>
        <pc:picChg chg="mod">
          <ac:chgData name="ENEKO LAZPITA SUINAGA" userId="03ca8ae1-9a00-4a22-9561-fb3a3d760218" providerId="ADAL" clId="{D0E6185E-619E-4EB9-90AC-41E0E663FDEE}" dt="2024-11-15T11:48:28.759" v="2573"/>
          <ac:picMkLst>
            <pc:docMk/>
            <pc:sldMk cId="2216245284" sldId="375"/>
            <ac:picMk id="1036" creationId="{99E9CF23-548B-4332-35AB-A8AC6553C632}"/>
          </ac:picMkLst>
        </pc:picChg>
        <pc:cxnChg chg="mod">
          <ac:chgData name="ENEKO LAZPITA SUINAGA" userId="03ca8ae1-9a00-4a22-9561-fb3a3d760218" providerId="ADAL" clId="{D0E6185E-619E-4EB9-90AC-41E0E663FDEE}" dt="2024-11-15T11:48:28.520" v="2572" actId="478"/>
          <ac:cxnSpMkLst>
            <pc:docMk/>
            <pc:sldMk cId="2216245284" sldId="375"/>
            <ac:cxnSpMk id="23" creationId="{10BD1E8C-16CB-440A-8121-CF6F62DD7ADA}"/>
          </ac:cxnSpMkLst>
        </pc:cxnChg>
        <pc:cxnChg chg="mod">
          <ac:chgData name="ENEKO LAZPITA SUINAGA" userId="03ca8ae1-9a00-4a22-9561-fb3a3d760218" providerId="ADAL" clId="{D0E6185E-619E-4EB9-90AC-41E0E663FDEE}" dt="2024-11-15T11:48:28.520" v="2572" actId="478"/>
          <ac:cxnSpMkLst>
            <pc:docMk/>
            <pc:sldMk cId="2216245284" sldId="375"/>
            <ac:cxnSpMk id="24" creationId="{89A03EA7-E307-D6E1-1861-D5EC48656785}"/>
          </ac:cxnSpMkLst>
        </pc:cxnChg>
        <pc:cxnChg chg="mod">
          <ac:chgData name="ENEKO LAZPITA SUINAGA" userId="03ca8ae1-9a00-4a22-9561-fb3a3d760218" providerId="ADAL" clId="{D0E6185E-619E-4EB9-90AC-41E0E663FDEE}" dt="2024-11-15T11:48:28.520" v="2572" actId="478"/>
          <ac:cxnSpMkLst>
            <pc:docMk/>
            <pc:sldMk cId="2216245284" sldId="375"/>
            <ac:cxnSpMk id="25" creationId="{842076E2-D2DC-9FC0-0F19-C264F21575BC}"/>
          </ac:cxnSpMkLst>
        </pc:cxnChg>
        <pc:cxnChg chg="mod">
          <ac:chgData name="ENEKO LAZPITA SUINAGA" userId="03ca8ae1-9a00-4a22-9561-fb3a3d760218" providerId="ADAL" clId="{D0E6185E-619E-4EB9-90AC-41E0E663FDEE}" dt="2024-11-15T11:48:28.520" v="2572" actId="478"/>
          <ac:cxnSpMkLst>
            <pc:docMk/>
            <pc:sldMk cId="2216245284" sldId="375"/>
            <ac:cxnSpMk id="26" creationId="{0FE4262D-ACA6-6AE1-FCE5-0EEC04C37388}"/>
          </ac:cxnSpMkLst>
        </pc:cxnChg>
        <pc:cxnChg chg="mod">
          <ac:chgData name="ENEKO LAZPITA SUINAGA" userId="03ca8ae1-9a00-4a22-9561-fb3a3d760218" providerId="ADAL" clId="{D0E6185E-619E-4EB9-90AC-41E0E663FDEE}" dt="2024-11-15T11:48:28.520" v="2572" actId="478"/>
          <ac:cxnSpMkLst>
            <pc:docMk/>
            <pc:sldMk cId="2216245284" sldId="375"/>
            <ac:cxnSpMk id="27" creationId="{C35477E2-83B0-52B2-2980-860832F0E3A7}"/>
          </ac:cxnSpMkLst>
        </pc:cxnChg>
        <pc:cxnChg chg="mod">
          <ac:chgData name="ENEKO LAZPITA SUINAGA" userId="03ca8ae1-9a00-4a22-9561-fb3a3d760218" providerId="ADAL" clId="{D0E6185E-619E-4EB9-90AC-41E0E663FDEE}" dt="2024-11-15T11:48:28.520" v="2572" actId="478"/>
          <ac:cxnSpMkLst>
            <pc:docMk/>
            <pc:sldMk cId="2216245284" sldId="375"/>
            <ac:cxnSpMk id="28" creationId="{66C67F35-757B-505B-E897-BED675725680}"/>
          </ac:cxnSpMkLst>
        </pc:cxnChg>
        <pc:cxnChg chg="mod">
          <ac:chgData name="ENEKO LAZPITA SUINAGA" userId="03ca8ae1-9a00-4a22-9561-fb3a3d760218" providerId="ADAL" clId="{D0E6185E-619E-4EB9-90AC-41E0E663FDEE}" dt="2024-11-15T11:48:28.520" v="2572" actId="478"/>
          <ac:cxnSpMkLst>
            <pc:docMk/>
            <pc:sldMk cId="2216245284" sldId="375"/>
            <ac:cxnSpMk id="29" creationId="{121BD524-18DF-4FA9-B773-20783ED8306C}"/>
          </ac:cxnSpMkLst>
        </pc:cxnChg>
        <pc:cxnChg chg="mod">
          <ac:chgData name="ENEKO LAZPITA SUINAGA" userId="03ca8ae1-9a00-4a22-9561-fb3a3d760218" providerId="ADAL" clId="{D0E6185E-619E-4EB9-90AC-41E0E663FDEE}" dt="2024-11-15T11:48:28.520" v="2572" actId="478"/>
          <ac:cxnSpMkLst>
            <pc:docMk/>
            <pc:sldMk cId="2216245284" sldId="375"/>
            <ac:cxnSpMk id="30" creationId="{29ADC6DF-5C2C-9EE2-4436-92BA0BC1F39F}"/>
          </ac:cxnSpMkLst>
        </pc:cxnChg>
        <pc:cxnChg chg="mod">
          <ac:chgData name="ENEKO LAZPITA SUINAGA" userId="03ca8ae1-9a00-4a22-9561-fb3a3d760218" providerId="ADAL" clId="{D0E6185E-619E-4EB9-90AC-41E0E663FDEE}" dt="2024-11-15T11:48:28.520" v="2572" actId="478"/>
          <ac:cxnSpMkLst>
            <pc:docMk/>
            <pc:sldMk cId="2216245284" sldId="375"/>
            <ac:cxnSpMk id="36" creationId="{F1D66076-6D4F-A8C7-6BF6-2ADF3F6681EE}"/>
          </ac:cxnSpMkLst>
        </pc:cxnChg>
        <pc:cxnChg chg="mod">
          <ac:chgData name="ENEKO LAZPITA SUINAGA" userId="03ca8ae1-9a00-4a22-9561-fb3a3d760218" providerId="ADAL" clId="{D0E6185E-619E-4EB9-90AC-41E0E663FDEE}" dt="2024-11-15T11:48:28.520" v="2572" actId="478"/>
          <ac:cxnSpMkLst>
            <pc:docMk/>
            <pc:sldMk cId="2216245284" sldId="375"/>
            <ac:cxnSpMk id="37" creationId="{80937448-9CDA-B018-6A9C-AA3A5590A145}"/>
          </ac:cxnSpMkLst>
        </pc:cxnChg>
        <pc:cxnChg chg="mod">
          <ac:chgData name="ENEKO LAZPITA SUINAGA" userId="03ca8ae1-9a00-4a22-9561-fb3a3d760218" providerId="ADAL" clId="{D0E6185E-619E-4EB9-90AC-41E0E663FDEE}" dt="2024-11-15T11:48:28.520" v="2572" actId="478"/>
          <ac:cxnSpMkLst>
            <pc:docMk/>
            <pc:sldMk cId="2216245284" sldId="375"/>
            <ac:cxnSpMk id="38" creationId="{16371C5B-0183-32A8-C0E3-E2807F81F433}"/>
          </ac:cxnSpMkLst>
        </pc:cxnChg>
        <pc:cxnChg chg="mod">
          <ac:chgData name="ENEKO LAZPITA SUINAGA" userId="03ca8ae1-9a00-4a22-9561-fb3a3d760218" providerId="ADAL" clId="{D0E6185E-619E-4EB9-90AC-41E0E663FDEE}" dt="2024-11-15T11:48:28.520" v="2572" actId="478"/>
          <ac:cxnSpMkLst>
            <pc:docMk/>
            <pc:sldMk cId="2216245284" sldId="375"/>
            <ac:cxnSpMk id="39" creationId="{35A36DC8-C3DB-5526-0A3A-28D01F9CDB32}"/>
          </ac:cxnSpMkLst>
        </pc:cxnChg>
        <pc:cxnChg chg="mod">
          <ac:chgData name="ENEKO LAZPITA SUINAGA" userId="03ca8ae1-9a00-4a22-9561-fb3a3d760218" providerId="ADAL" clId="{D0E6185E-619E-4EB9-90AC-41E0E663FDEE}" dt="2024-11-15T11:48:28.520" v="2572" actId="478"/>
          <ac:cxnSpMkLst>
            <pc:docMk/>
            <pc:sldMk cId="2216245284" sldId="375"/>
            <ac:cxnSpMk id="40" creationId="{FF552F8E-84BD-8648-B40A-FADB4F321F39}"/>
          </ac:cxnSpMkLst>
        </pc:cxnChg>
        <pc:cxnChg chg="mod">
          <ac:chgData name="ENEKO LAZPITA SUINAGA" userId="03ca8ae1-9a00-4a22-9561-fb3a3d760218" providerId="ADAL" clId="{D0E6185E-619E-4EB9-90AC-41E0E663FDEE}" dt="2024-11-15T11:48:28.520" v="2572" actId="478"/>
          <ac:cxnSpMkLst>
            <pc:docMk/>
            <pc:sldMk cId="2216245284" sldId="375"/>
            <ac:cxnSpMk id="41" creationId="{1060F5D2-9AF1-0228-0738-696902F89719}"/>
          </ac:cxnSpMkLst>
        </pc:cxnChg>
        <pc:cxnChg chg="mod">
          <ac:chgData name="ENEKO LAZPITA SUINAGA" userId="03ca8ae1-9a00-4a22-9561-fb3a3d760218" providerId="ADAL" clId="{D0E6185E-619E-4EB9-90AC-41E0E663FDEE}" dt="2024-11-15T11:48:28.520" v="2572" actId="478"/>
          <ac:cxnSpMkLst>
            <pc:docMk/>
            <pc:sldMk cId="2216245284" sldId="375"/>
            <ac:cxnSpMk id="42" creationId="{2989B265-CE4D-F07D-03F6-B69611CB8B1B}"/>
          </ac:cxnSpMkLst>
        </pc:cxnChg>
        <pc:cxnChg chg="mod">
          <ac:chgData name="ENEKO LAZPITA SUINAGA" userId="03ca8ae1-9a00-4a22-9561-fb3a3d760218" providerId="ADAL" clId="{D0E6185E-619E-4EB9-90AC-41E0E663FDEE}" dt="2024-11-15T11:48:28.520" v="2572" actId="478"/>
          <ac:cxnSpMkLst>
            <pc:docMk/>
            <pc:sldMk cId="2216245284" sldId="375"/>
            <ac:cxnSpMk id="43" creationId="{34A5092C-5614-05CD-486A-8A8DAF48B414}"/>
          </ac:cxnSpMkLst>
        </pc:cxnChg>
        <pc:cxnChg chg="mod">
          <ac:chgData name="ENEKO LAZPITA SUINAGA" userId="03ca8ae1-9a00-4a22-9561-fb3a3d760218" providerId="ADAL" clId="{D0E6185E-619E-4EB9-90AC-41E0E663FDEE}" dt="2024-11-15T11:48:28.520" v="2572" actId="478"/>
          <ac:cxnSpMkLst>
            <pc:docMk/>
            <pc:sldMk cId="2216245284" sldId="375"/>
            <ac:cxnSpMk id="44" creationId="{3449BB53-A958-40BE-8B2C-49C1774AAF30}"/>
          </ac:cxnSpMkLst>
        </pc:cxnChg>
        <pc:cxnChg chg="mod">
          <ac:chgData name="ENEKO LAZPITA SUINAGA" userId="03ca8ae1-9a00-4a22-9561-fb3a3d760218" providerId="ADAL" clId="{D0E6185E-619E-4EB9-90AC-41E0E663FDEE}" dt="2024-11-15T11:48:28.520" v="2572" actId="478"/>
          <ac:cxnSpMkLst>
            <pc:docMk/>
            <pc:sldMk cId="2216245284" sldId="375"/>
            <ac:cxnSpMk id="45" creationId="{85C31792-C20A-BDD7-E557-D4AA9E500594}"/>
          </ac:cxnSpMkLst>
        </pc:cxnChg>
        <pc:cxnChg chg="mod">
          <ac:chgData name="ENEKO LAZPITA SUINAGA" userId="03ca8ae1-9a00-4a22-9561-fb3a3d760218" providerId="ADAL" clId="{D0E6185E-619E-4EB9-90AC-41E0E663FDEE}" dt="2024-11-15T11:48:28.520" v="2572" actId="478"/>
          <ac:cxnSpMkLst>
            <pc:docMk/>
            <pc:sldMk cId="2216245284" sldId="375"/>
            <ac:cxnSpMk id="46" creationId="{BB376F03-C105-7E73-66AE-FD3757D9D841}"/>
          </ac:cxnSpMkLst>
        </pc:cxnChg>
        <pc:cxnChg chg="mod">
          <ac:chgData name="ENEKO LAZPITA SUINAGA" userId="03ca8ae1-9a00-4a22-9561-fb3a3d760218" providerId="ADAL" clId="{D0E6185E-619E-4EB9-90AC-41E0E663FDEE}" dt="2024-11-15T11:48:28.520" v="2572" actId="478"/>
          <ac:cxnSpMkLst>
            <pc:docMk/>
            <pc:sldMk cId="2216245284" sldId="375"/>
            <ac:cxnSpMk id="47" creationId="{F6210BB0-DB89-A078-0258-690E4264FD0B}"/>
          </ac:cxnSpMkLst>
        </pc:cxnChg>
        <pc:cxnChg chg="mod">
          <ac:chgData name="ENEKO LAZPITA SUINAGA" userId="03ca8ae1-9a00-4a22-9561-fb3a3d760218" providerId="ADAL" clId="{D0E6185E-619E-4EB9-90AC-41E0E663FDEE}" dt="2024-11-15T11:48:28.520" v="2572" actId="478"/>
          <ac:cxnSpMkLst>
            <pc:docMk/>
            <pc:sldMk cId="2216245284" sldId="375"/>
            <ac:cxnSpMk id="48" creationId="{C0257C21-3B0C-1A50-A912-2E2209ED681A}"/>
          </ac:cxnSpMkLst>
        </pc:cxnChg>
        <pc:cxnChg chg="mod">
          <ac:chgData name="ENEKO LAZPITA SUINAGA" userId="03ca8ae1-9a00-4a22-9561-fb3a3d760218" providerId="ADAL" clId="{D0E6185E-619E-4EB9-90AC-41E0E663FDEE}" dt="2024-11-15T11:48:28.520" v="2572" actId="478"/>
          <ac:cxnSpMkLst>
            <pc:docMk/>
            <pc:sldMk cId="2216245284" sldId="375"/>
            <ac:cxnSpMk id="49" creationId="{155C6A4A-8CCD-684C-62CB-EAD5BADF6F6D}"/>
          </ac:cxnSpMkLst>
        </pc:cxnChg>
        <pc:cxnChg chg="mod">
          <ac:chgData name="ENEKO LAZPITA SUINAGA" userId="03ca8ae1-9a00-4a22-9561-fb3a3d760218" providerId="ADAL" clId="{D0E6185E-619E-4EB9-90AC-41E0E663FDEE}" dt="2024-11-15T11:48:28.520" v="2572" actId="478"/>
          <ac:cxnSpMkLst>
            <pc:docMk/>
            <pc:sldMk cId="2216245284" sldId="375"/>
            <ac:cxnSpMk id="50" creationId="{2327B2F7-EBAB-6C69-6358-3FAF9E0BB926}"/>
          </ac:cxnSpMkLst>
        </pc:cxnChg>
        <pc:cxnChg chg="mod">
          <ac:chgData name="ENEKO LAZPITA SUINAGA" userId="03ca8ae1-9a00-4a22-9561-fb3a3d760218" providerId="ADAL" clId="{D0E6185E-619E-4EB9-90AC-41E0E663FDEE}" dt="2024-11-15T11:48:28.520" v="2572" actId="478"/>
          <ac:cxnSpMkLst>
            <pc:docMk/>
            <pc:sldMk cId="2216245284" sldId="375"/>
            <ac:cxnSpMk id="51" creationId="{89ED6924-1109-C809-E764-0259EA7E79D4}"/>
          </ac:cxnSpMkLst>
        </pc:cxnChg>
        <pc:cxnChg chg="mod">
          <ac:chgData name="ENEKO LAZPITA SUINAGA" userId="03ca8ae1-9a00-4a22-9561-fb3a3d760218" providerId="ADAL" clId="{D0E6185E-619E-4EB9-90AC-41E0E663FDEE}" dt="2024-11-15T11:48:28.520" v="2572" actId="478"/>
          <ac:cxnSpMkLst>
            <pc:docMk/>
            <pc:sldMk cId="2216245284" sldId="375"/>
            <ac:cxnSpMk id="52" creationId="{92E0C5E9-EA0F-E621-9592-38F68C557BD0}"/>
          </ac:cxnSpMkLst>
        </pc:cxnChg>
        <pc:cxnChg chg="mod">
          <ac:chgData name="ENEKO LAZPITA SUINAGA" userId="03ca8ae1-9a00-4a22-9561-fb3a3d760218" providerId="ADAL" clId="{D0E6185E-619E-4EB9-90AC-41E0E663FDEE}" dt="2024-11-15T11:48:28.520" v="2572" actId="478"/>
          <ac:cxnSpMkLst>
            <pc:docMk/>
            <pc:sldMk cId="2216245284" sldId="375"/>
            <ac:cxnSpMk id="53" creationId="{A7A5AD5F-7E7E-4D1A-6EA8-C0C70B410928}"/>
          </ac:cxnSpMkLst>
        </pc:cxnChg>
        <pc:cxnChg chg="mod">
          <ac:chgData name="ENEKO LAZPITA SUINAGA" userId="03ca8ae1-9a00-4a22-9561-fb3a3d760218" providerId="ADAL" clId="{D0E6185E-619E-4EB9-90AC-41E0E663FDEE}" dt="2024-11-15T11:48:28.520" v="2572" actId="478"/>
          <ac:cxnSpMkLst>
            <pc:docMk/>
            <pc:sldMk cId="2216245284" sldId="375"/>
            <ac:cxnSpMk id="54" creationId="{AD4C27A9-6E5C-0C6F-0855-5D4127EA3941}"/>
          </ac:cxnSpMkLst>
        </pc:cxnChg>
        <pc:cxnChg chg="mod">
          <ac:chgData name="ENEKO LAZPITA SUINAGA" userId="03ca8ae1-9a00-4a22-9561-fb3a3d760218" providerId="ADAL" clId="{D0E6185E-619E-4EB9-90AC-41E0E663FDEE}" dt="2024-11-15T11:48:28.520" v="2572" actId="478"/>
          <ac:cxnSpMkLst>
            <pc:docMk/>
            <pc:sldMk cId="2216245284" sldId="375"/>
            <ac:cxnSpMk id="55" creationId="{2DB33889-03A9-385A-CAA6-E957A5427A39}"/>
          </ac:cxnSpMkLst>
        </pc:cxnChg>
        <pc:cxnChg chg="mod">
          <ac:chgData name="ENEKO LAZPITA SUINAGA" userId="03ca8ae1-9a00-4a22-9561-fb3a3d760218" providerId="ADAL" clId="{D0E6185E-619E-4EB9-90AC-41E0E663FDEE}" dt="2024-11-15T11:48:28.759" v="2573"/>
          <ac:cxnSpMkLst>
            <pc:docMk/>
            <pc:sldMk cId="2216245284" sldId="375"/>
            <ac:cxnSpMk id="1041" creationId="{96E0029D-C616-0B68-73E5-368BEACF0F39}"/>
          </ac:cxnSpMkLst>
        </pc:cxnChg>
        <pc:cxnChg chg="mod">
          <ac:chgData name="ENEKO LAZPITA SUINAGA" userId="03ca8ae1-9a00-4a22-9561-fb3a3d760218" providerId="ADAL" clId="{D0E6185E-619E-4EB9-90AC-41E0E663FDEE}" dt="2024-11-15T11:48:28.759" v="2573"/>
          <ac:cxnSpMkLst>
            <pc:docMk/>
            <pc:sldMk cId="2216245284" sldId="375"/>
            <ac:cxnSpMk id="1054" creationId="{7156764E-38B7-09A1-97E8-0F7C106BC426}"/>
          </ac:cxnSpMkLst>
        </pc:cxnChg>
        <pc:cxnChg chg="mod">
          <ac:chgData name="ENEKO LAZPITA SUINAGA" userId="03ca8ae1-9a00-4a22-9561-fb3a3d760218" providerId="ADAL" clId="{D0E6185E-619E-4EB9-90AC-41E0E663FDEE}" dt="2024-11-15T11:48:28.759" v="2573"/>
          <ac:cxnSpMkLst>
            <pc:docMk/>
            <pc:sldMk cId="2216245284" sldId="375"/>
            <ac:cxnSpMk id="1055" creationId="{E13AA25D-E201-DDBA-0D3C-E007841AA245}"/>
          </ac:cxnSpMkLst>
        </pc:cxnChg>
        <pc:cxnChg chg="mod">
          <ac:chgData name="ENEKO LAZPITA SUINAGA" userId="03ca8ae1-9a00-4a22-9561-fb3a3d760218" providerId="ADAL" clId="{D0E6185E-619E-4EB9-90AC-41E0E663FDEE}" dt="2024-11-15T11:48:28.759" v="2573"/>
          <ac:cxnSpMkLst>
            <pc:docMk/>
            <pc:sldMk cId="2216245284" sldId="375"/>
            <ac:cxnSpMk id="1056" creationId="{C4924AE7-71BF-CBB7-F732-42C7F3B2D457}"/>
          </ac:cxnSpMkLst>
        </pc:cxnChg>
        <pc:cxnChg chg="mod">
          <ac:chgData name="ENEKO LAZPITA SUINAGA" userId="03ca8ae1-9a00-4a22-9561-fb3a3d760218" providerId="ADAL" clId="{D0E6185E-619E-4EB9-90AC-41E0E663FDEE}" dt="2024-11-15T11:48:28.759" v="2573"/>
          <ac:cxnSpMkLst>
            <pc:docMk/>
            <pc:sldMk cId="2216245284" sldId="375"/>
            <ac:cxnSpMk id="1057" creationId="{B0ED55E1-04BE-49CD-D63A-AB7BFC519EBA}"/>
          </ac:cxnSpMkLst>
        </pc:cxnChg>
        <pc:cxnChg chg="mod">
          <ac:chgData name="ENEKO LAZPITA SUINAGA" userId="03ca8ae1-9a00-4a22-9561-fb3a3d760218" providerId="ADAL" clId="{D0E6185E-619E-4EB9-90AC-41E0E663FDEE}" dt="2024-11-15T11:48:28.759" v="2573"/>
          <ac:cxnSpMkLst>
            <pc:docMk/>
            <pc:sldMk cId="2216245284" sldId="375"/>
            <ac:cxnSpMk id="1058" creationId="{5135606E-5D0C-9EE6-8AD3-A1D9BDC6C4A8}"/>
          </ac:cxnSpMkLst>
        </pc:cxnChg>
        <pc:cxnChg chg="mod">
          <ac:chgData name="ENEKO LAZPITA SUINAGA" userId="03ca8ae1-9a00-4a22-9561-fb3a3d760218" providerId="ADAL" clId="{D0E6185E-619E-4EB9-90AC-41E0E663FDEE}" dt="2024-11-15T11:48:28.759" v="2573"/>
          <ac:cxnSpMkLst>
            <pc:docMk/>
            <pc:sldMk cId="2216245284" sldId="375"/>
            <ac:cxnSpMk id="1059" creationId="{F869D4E6-80AB-FB94-83BC-20318D712056}"/>
          </ac:cxnSpMkLst>
        </pc:cxnChg>
        <pc:cxnChg chg="mod">
          <ac:chgData name="ENEKO LAZPITA SUINAGA" userId="03ca8ae1-9a00-4a22-9561-fb3a3d760218" providerId="ADAL" clId="{D0E6185E-619E-4EB9-90AC-41E0E663FDEE}" dt="2024-11-15T11:48:28.759" v="2573"/>
          <ac:cxnSpMkLst>
            <pc:docMk/>
            <pc:sldMk cId="2216245284" sldId="375"/>
            <ac:cxnSpMk id="1060" creationId="{B828A06D-8000-C9F8-757A-0088EEC2B2CD}"/>
          </ac:cxnSpMkLst>
        </pc:cxnChg>
        <pc:cxnChg chg="mod">
          <ac:chgData name="ENEKO LAZPITA SUINAGA" userId="03ca8ae1-9a00-4a22-9561-fb3a3d760218" providerId="ADAL" clId="{D0E6185E-619E-4EB9-90AC-41E0E663FDEE}" dt="2024-11-15T11:48:28.759" v="2573"/>
          <ac:cxnSpMkLst>
            <pc:docMk/>
            <pc:sldMk cId="2216245284" sldId="375"/>
            <ac:cxnSpMk id="1061" creationId="{86FEA127-7023-2EF9-8081-44157A0CAD42}"/>
          </ac:cxnSpMkLst>
        </pc:cxnChg>
        <pc:cxnChg chg="mod">
          <ac:chgData name="ENEKO LAZPITA SUINAGA" userId="03ca8ae1-9a00-4a22-9561-fb3a3d760218" providerId="ADAL" clId="{D0E6185E-619E-4EB9-90AC-41E0E663FDEE}" dt="2024-11-15T11:48:28.759" v="2573"/>
          <ac:cxnSpMkLst>
            <pc:docMk/>
            <pc:sldMk cId="2216245284" sldId="375"/>
            <ac:cxnSpMk id="1067" creationId="{EA3BBB1D-37FF-54B7-1763-6BE4528B4C91}"/>
          </ac:cxnSpMkLst>
        </pc:cxnChg>
        <pc:cxnChg chg="mod">
          <ac:chgData name="ENEKO LAZPITA SUINAGA" userId="03ca8ae1-9a00-4a22-9561-fb3a3d760218" providerId="ADAL" clId="{D0E6185E-619E-4EB9-90AC-41E0E663FDEE}" dt="2024-11-15T11:48:28.759" v="2573"/>
          <ac:cxnSpMkLst>
            <pc:docMk/>
            <pc:sldMk cId="2216245284" sldId="375"/>
            <ac:cxnSpMk id="1068" creationId="{852A4F61-0102-2584-4672-30CAF8BA75D6}"/>
          </ac:cxnSpMkLst>
        </pc:cxnChg>
        <pc:cxnChg chg="mod">
          <ac:chgData name="ENEKO LAZPITA SUINAGA" userId="03ca8ae1-9a00-4a22-9561-fb3a3d760218" providerId="ADAL" clId="{D0E6185E-619E-4EB9-90AC-41E0E663FDEE}" dt="2024-11-15T11:48:28.759" v="2573"/>
          <ac:cxnSpMkLst>
            <pc:docMk/>
            <pc:sldMk cId="2216245284" sldId="375"/>
            <ac:cxnSpMk id="1069" creationId="{ADB101B6-CA83-7300-7E0D-38AFA2A8CEC0}"/>
          </ac:cxnSpMkLst>
        </pc:cxnChg>
        <pc:cxnChg chg="mod">
          <ac:chgData name="ENEKO LAZPITA SUINAGA" userId="03ca8ae1-9a00-4a22-9561-fb3a3d760218" providerId="ADAL" clId="{D0E6185E-619E-4EB9-90AC-41E0E663FDEE}" dt="2024-11-15T11:48:28.759" v="2573"/>
          <ac:cxnSpMkLst>
            <pc:docMk/>
            <pc:sldMk cId="2216245284" sldId="375"/>
            <ac:cxnSpMk id="1070" creationId="{AAFC051E-CA72-D95C-C8B2-0D70A2D416A2}"/>
          </ac:cxnSpMkLst>
        </pc:cxnChg>
        <pc:cxnChg chg="mod">
          <ac:chgData name="ENEKO LAZPITA SUINAGA" userId="03ca8ae1-9a00-4a22-9561-fb3a3d760218" providerId="ADAL" clId="{D0E6185E-619E-4EB9-90AC-41E0E663FDEE}" dt="2024-11-15T11:48:28.759" v="2573"/>
          <ac:cxnSpMkLst>
            <pc:docMk/>
            <pc:sldMk cId="2216245284" sldId="375"/>
            <ac:cxnSpMk id="1071" creationId="{1D150B09-A56D-BE9A-98D0-E66D6D6E473E}"/>
          </ac:cxnSpMkLst>
        </pc:cxnChg>
        <pc:cxnChg chg="mod">
          <ac:chgData name="ENEKO LAZPITA SUINAGA" userId="03ca8ae1-9a00-4a22-9561-fb3a3d760218" providerId="ADAL" clId="{D0E6185E-619E-4EB9-90AC-41E0E663FDEE}" dt="2024-11-15T11:48:28.759" v="2573"/>
          <ac:cxnSpMkLst>
            <pc:docMk/>
            <pc:sldMk cId="2216245284" sldId="375"/>
            <ac:cxnSpMk id="1072" creationId="{25F872C4-FA13-8213-B3F1-573FD7B72480}"/>
          </ac:cxnSpMkLst>
        </pc:cxnChg>
        <pc:cxnChg chg="mod">
          <ac:chgData name="ENEKO LAZPITA SUINAGA" userId="03ca8ae1-9a00-4a22-9561-fb3a3d760218" providerId="ADAL" clId="{D0E6185E-619E-4EB9-90AC-41E0E663FDEE}" dt="2024-11-15T11:48:28.759" v="2573"/>
          <ac:cxnSpMkLst>
            <pc:docMk/>
            <pc:sldMk cId="2216245284" sldId="375"/>
            <ac:cxnSpMk id="1073" creationId="{0AFBEC98-2896-8155-EC6F-13881CD9F3A3}"/>
          </ac:cxnSpMkLst>
        </pc:cxnChg>
        <pc:cxnChg chg="mod">
          <ac:chgData name="ENEKO LAZPITA SUINAGA" userId="03ca8ae1-9a00-4a22-9561-fb3a3d760218" providerId="ADAL" clId="{D0E6185E-619E-4EB9-90AC-41E0E663FDEE}" dt="2024-11-15T11:48:28.759" v="2573"/>
          <ac:cxnSpMkLst>
            <pc:docMk/>
            <pc:sldMk cId="2216245284" sldId="375"/>
            <ac:cxnSpMk id="1074" creationId="{C5FDC7D4-25B5-F96D-6B96-A8ABF973D209}"/>
          </ac:cxnSpMkLst>
        </pc:cxnChg>
        <pc:cxnChg chg="mod">
          <ac:chgData name="ENEKO LAZPITA SUINAGA" userId="03ca8ae1-9a00-4a22-9561-fb3a3d760218" providerId="ADAL" clId="{D0E6185E-619E-4EB9-90AC-41E0E663FDEE}" dt="2024-11-15T11:48:28.759" v="2573"/>
          <ac:cxnSpMkLst>
            <pc:docMk/>
            <pc:sldMk cId="2216245284" sldId="375"/>
            <ac:cxnSpMk id="1075" creationId="{157E9397-6337-B93B-B319-68CC3AFCD38D}"/>
          </ac:cxnSpMkLst>
        </pc:cxnChg>
        <pc:cxnChg chg="mod">
          <ac:chgData name="ENEKO LAZPITA SUINAGA" userId="03ca8ae1-9a00-4a22-9561-fb3a3d760218" providerId="ADAL" clId="{D0E6185E-619E-4EB9-90AC-41E0E663FDEE}" dt="2024-11-15T11:48:28.759" v="2573"/>
          <ac:cxnSpMkLst>
            <pc:docMk/>
            <pc:sldMk cId="2216245284" sldId="375"/>
            <ac:cxnSpMk id="1076" creationId="{72F6A7AD-D1A8-871F-2600-D0483A638FC3}"/>
          </ac:cxnSpMkLst>
        </pc:cxnChg>
        <pc:cxnChg chg="mod">
          <ac:chgData name="ENEKO LAZPITA SUINAGA" userId="03ca8ae1-9a00-4a22-9561-fb3a3d760218" providerId="ADAL" clId="{D0E6185E-619E-4EB9-90AC-41E0E663FDEE}" dt="2024-11-15T11:48:28.759" v="2573"/>
          <ac:cxnSpMkLst>
            <pc:docMk/>
            <pc:sldMk cId="2216245284" sldId="375"/>
            <ac:cxnSpMk id="1077" creationId="{21691D79-D96E-0D19-5AB9-8C177F2ABC68}"/>
          </ac:cxnSpMkLst>
        </pc:cxnChg>
        <pc:cxnChg chg="mod">
          <ac:chgData name="ENEKO LAZPITA SUINAGA" userId="03ca8ae1-9a00-4a22-9561-fb3a3d760218" providerId="ADAL" clId="{D0E6185E-619E-4EB9-90AC-41E0E663FDEE}" dt="2024-11-15T11:48:28.759" v="2573"/>
          <ac:cxnSpMkLst>
            <pc:docMk/>
            <pc:sldMk cId="2216245284" sldId="375"/>
            <ac:cxnSpMk id="1078" creationId="{ECB70E6B-4A61-27D8-A611-A46366CB8324}"/>
          </ac:cxnSpMkLst>
        </pc:cxnChg>
        <pc:cxnChg chg="mod">
          <ac:chgData name="ENEKO LAZPITA SUINAGA" userId="03ca8ae1-9a00-4a22-9561-fb3a3d760218" providerId="ADAL" clId="{D0E6185E-619E-4EB9-90AC-41E0E663FDEE}" dt="2024-11-15T11:48:28.759" v="2573"/>
          <ac:cxnSpMkLst>
            <pc:docMk/>
            <pc:sldMk cId="2216245284" sldId="375"/>
            <ac:cxnSpMk id="1079" creationId="{E1617A2A-0FB7-FCBE-1828-D8EBB7AB7876}"/>
          </ac:cxnSpMkLst>
        </pc:cxnChg>
        <pc:cxnChg chg="mod">
          <ac:chgData name="ENEKO LAZPITA SUINAGA" userId="03ca8ae1-9a00-4a22-9561-fb3a3d760218" providerId="ADAL" clId="{D0E6185E-619E-4EB9-90AC-41E0E663FDEE}" dt="2024-11-15T11:48:28.759" v="2573"/>
          <ac:cxnSpMkLst>
            <pc:docMk/>
            <pc:sldMk cId="2216245284" sldId="375"/>
            <ac:cxnSpMk id="1080" creationId="{F3AFB790-D74E-FCEB-864D-C5441CD4BE99}"/>
          </ac:cxnSpMkLst>
        </pc:cxnChg>
        <pc:cxnChg chg="mod">
          <ac:chgData name="ENEKO LAZPITA SUINAGA" userId="03ca8ae1-9a00-4a22-9561-fb3a3d760218" providerId="ADAL" clId="{D0E6185E-619E-4EB9-90AC-41E0E663FDEE}" dt="2024-11-15T11:48:28.759" v="2573"/>
          <ac:cxnSpMkLst>
            <pc:docMk/>
            <pc:sldMk cId="2216245284" sldId="375"/>
            <ac:cxnSpMk id="1081" creationId="{076B749D-7BBB-B140-C679-7F68BBAE7623}"/>
          </ac:cxnSpMkLst>
        </pc:cxnChg>
        <pc:cxnChg chg="mod">
          <ac:chgData name="ENEKO LAZPITA SUINAGA" userId="03ca8ae1-9a00-4a22-9561-fb3a3d760218" providerId="ADAL" clId="{D0E6185E-619E-4EB9-90AC-41E0E663FDEE}" dt="2024-11-15T11:48:28.759" v="2573"/>
          <ac:cxnSpMkLst>
            <pc:docMk/>
            <pc:sldMk cId="2216245284" sldId="375"/>
            <ac:cxnSpMk id="1082" creationId="{54068CCC-BF1F-A9A9-C137-B45B3B430EB7}"/>
          </ac:cxnSpMkLst>
        </pc:cxnChg>
        <pc:cxnChg chg="mod">
          <ac:chgData name="ENEKO LAZPITA SUINAGA" userId="03ca8ae1-9a00-4a22-9561-fb3a3d760218" providerId="ADAL" clId="{D0E6185E-619E-4EB9-90AC-41E0E663FDEE}" dt="2024-11-15T11:48:28.759" v="2573"/>
          <ac:cxnSpMkLst>
            <pc:docMk/>
            <pc:sldMk cId="2216245284" sldId="375"/>
            <ac:cxnSpMk id="1083" creationId="{4D21380D-4B39-096A-5B2E-E90A70A37B28}"/>
          </ac:cxnSpMkLst>
        </pc:cxnChg>
        <pc:cxnChg chg="mod">
          <ac:chgData name="ENEKO LAZPITA SUINAGA" userId="03ca8ae1-9a00-4a22-9561-fb3a3d760218" providerId="ADAL" clId="{D0E6185E-619E-4EB9-90AC-41E0E663FDEE}" dt="2024-11-15T11:48:28.759" v="2573"/>
          <ac:cxnSpMkLst>
            <pc:docMk/>
            <pc:sldMk cId="2216245284" sldId="375"/>
            <ac:cxnSpMk id="1084" creationId="{F0C59F78-A248-A6CA-39BE-D4057CAA0323}"/>
          </ac:cxnSpMkLst>
        </pc:cxnChg>
        <pc:cxnChg chg="mod">
          <ac:chgData name="ENEKO LAZPITA SUINAGA" userId="03ca8ae1-9a00-4a22-9561-fb3a3d760218" providerId="ADAL" clId="{D0E6185E-619E-4EB9-90AC-41E0E663FDEE}" dt="2024-11-15T11:48:28.759" v="2573"/>
          <ac:cxnSpMkLst>
            <pc:docMk/>
            <pc:sldMk cId="2216245284" sldId="375"/>
            <ac:cxnSpMk id="1085" creationId="{B52A2AED-3F98-E370-1B2F-7449FED23ADF}"/>
          </ac:cxnSpMkLst>
        </pc:cxnChg>
        <pc:cxnChg chg="mod">
          <ac:chgData name="ENEKO LAZPITA SUINAGA" userId="03ca8ae1-9a00-4a22-9561-fb3a3d760218" providerId="ADAL" clId="{D0E6185E-619E-4EB9-90AC-41E0E663FDEE}" dt="2024-11-15T11:48:28.759" v="2573"/>
          <ac:cxnSpMkLst>
            <pc:docMk/>
            <pc:sldMk cId="2216245284" sldId="375"/>
            <ac:cxnSpMk id="1086" creationId="{9D60A66F-DE0B-063F-CEDF-1734F9705764}"/>
          </ac:cxnSpMkLst>
        </pc:cxnChg>
      </pc:sldChg>
      <pc:sldChg chg="addSp delSp modSp mod">
        <pc:chgData name="ENEKO LAZPITA SUINAGA" userId="03ca8ae1-9a00-4a22-9561-fb3a3d760218" providerId="ADAL" clId="{D0E6185E-619E-4EB9-90AC-41E0E663FDEE}" dt="2024-11-18T14:19:49.251" v="7881" actId="20577"/>
        <pc:sldMkLst>
          <pc:docMk/>
          <pc:sldMk cId="2885594179" sldId="376"/>
        </pc:sldMkLst>
        <pc:spChg chg="add mod">
          <ac:chgData name="ENEKO LAZPITA SUINAGA" userId="03ca8ae1-9a00-4a22-9561-fb3a3d760218" providerId="ADAL" clId="{D0E6185E-619E-4EB9-90AC-41E0E663FDEE}" dt="2024-11-15T11:54:09.005" v="2644"/>
          <ac:spMkLst>
            <pc:docMk/>
            <pc:sldMk cId="2885594179" sldId="376"/>
            <ac:spMk id="2" creationId="{FE777EA5-773E-EDF1-B91A-8C2132AD2278}"/>
          </ac:spMkLst>
        </pc:spChg>
        <pc:spChg chg="del">
          <ac:chgData name="ENEKO LAZPITA SUINAGA" userId="03ca8ae1-9a00-4a22-9561-fb3a3d760218" providerId="ADAL" clId="{D0E6185E-619E-4EB9-90AC-41E0E663FDEE}" dt="2024-11-15T11:54:08.710" v="2643" actId="478"/>
          <ac:spMkLst>
            <pc:docMk/>
            <pc:sldMk cId="2885594179" sldId="376"/>
            <ac:spMk id="4" creationId="{62C483C7-4D13-F930-6BDC-13FF6C1EA86D}"/>
          </ac:spMkLst>
        </pc:spChg>
        <pc:spChg chg="add mod">
          <ac:chgData name="ENEKO LAZPITA SUINAGA" userId="03ca8ae1-9a00-4a22-9561-fb3a3d760218" providerId="ADAL" clId="{D0E6185E-619E-4EB9-90AC-41E0E663FDEE}" dt="2024-11-18T14:19:49.251" v="7881" actId="20577"/>
          <ac:spMkLst>
            <pc:docMk/>
            <pc:sldMk cId="2885594179" sldId="376"/>
            <ac:spMk id="4" creationId="{75B22A4A-C149-F1EC-187A-CB6D4D54A986}"/>
          </ac:spMkLst>
        </pc:spChg>
        <pc:spChg chg="del">
          <ac:chgData name="ENEKO LAZPITA SUINAGA" userId="03ca8ae1-9a00-4a22-9561-fb3a3d760218" providerId="ADAL" clId="{D0E6185E-619E-4EB9-90AC-41E0E663FDEE}" dt="2024-11-15T11:54:08.710" v="2643" actId="478"/>
          <ac:spMkLst>
            <pc:docMk/>
            <pc:sldMk cId="2885594179" sldId="376"/>
            <ac:spMk id="5" creationId="{E6C5DD83-D972-45B8-F90E-1943D644E79A}"/>
          </ac:spMkLst>
        </pc:spChg>
        <pc:spChg chg="mod">
          <ac:chgData name="ENEKO LAZPITA SUINAGA" userId="03ca8ae1-9a00-4a22-9561-fb3a3d760218" providerId="ADAL" clId="{D0E6185E-619E-4EB9-90AC-41E0E663FDEE}" dt="2024-11-18T14:10:24.751" v="7622" actId="20577"/>
          <ac:spMkLst>
            <pc:docMk/>
            <pc:sldMk cId="2885594179" sldId="376"/>
            <ac:spMk id="1024" creationId="{F11B09C7-7B14-FC82-4499-708E9388904E}"/>
          </ac:spMkLst>
        </pc:spChg>
        <pc:spChg chg="del">
          <ac:chgData name="ENEKO LAZPITA SUINAGA" userId="03ca8ae1-9a00-4a22-9561-fb3a3d760218" providerId="ADAL" clId="{D0E6185E-619E-4EB9-90AC-41E0E663FDEE}" dt="2024-11-18T14:10:30.881" v="7623" actId="478"/>
          <ac:spMkLst>
            <pc:docMk/>
            <pc:sldMk cId="2885594179" sldId="376"/>
            <ac:spMk id="1027" creationId="{94094639-0C03-3987-250B-5FDC49F4D029}"/>
          </ac:spMkLst>
        </pc:spChg>
        <pc:spChg chg="mod">
          <ac:chgData name="ENEKO LAZPITA SUINAGA" userId="03ca8ae1-9a00-4a22-9561-fb3a3d760218" providerId="ADAL" clId="{D0E6185E-619E-4EB9-90AC-41E0E663FDEE}" dt="2024-11-15T11:54:09.005" v="2644"/>
          <ac:spMkLst>
            <pc:docMk/>
            <pc:sldMk cId="2885594179" sldId="376"/>
            <ac:spMk id="1037" creationId="{3C7677AB-6E36-F070-7E05-E304A270DF42}"/>
          </ac:spMkLst>
        </pc:spChg>
        <pc:spChg chg="mod">
          <ac:chgData name="ENEKO LAZPITA SUINAGA" userId="03ca8ae1-9a00-4a22-9561-fb3a3d760218" providerId="ADAL" clId="{D0E6185E-619E-4EB9-90AC-41E0E663FDEE}" dt="2024-11-15T11:54:09.005" v="2644"/>
          <ac:spMkLst>
            <pc:docMk/>
            <pc:sldMk cId="2885594179" sldId="376"/>
            <ac:spMk id="1040" creationId="{CC21967D-FC93-F7B6-28E4-87E8C1B45FE2}"/>
          </ac:spMkLst>
        </pc:spChg>
        <pc:spChg chg="mod">
          <ac:chgData name="ENEKO LAZPITA SUINAGA" userId="03ca8ae1-9a00-4a22-9561-fb3a3d760218" providerId="ADAL" clId="{D0E6185E-619E-4EB9-90AC-41E0E663FDEE}" dt="2024-11-15T11:54:09.005" v="2644"/>
          <ac:spMkLst>
            <pc:docMk/>
            <pc:sldMk cId="2885594179" sldId="376"/>
            <ac:spMk id="1043" creationId="{6FE479E5-2556-F5BA-0090-4B9493F54154}"/>
          </ac:spMkLst>
        </pc:spChg>
        <pc:spChg chg="mod">
          <ac:chgData name="ENEKO LAZPITA SUINAGA" userId="03ca8ae1-9a00-4a22-9561-fb3a3d760218" providerId="ADAL" clId="{D0E6185E-619E-4EB9-90AC-41E0E663FDEE}" dt="2024-11-15T11:54:09.005" v="2644"/>
          <ac:spMkLst>
            <pc:docMk/>
            <pc:sldMk cId="2885594179" sldId="376"/>
            <ac:spMk id="1045" creationId="{669C80E5-B05A-BF7B-C2C1-EB56655439C6}"/>
          </ac:spMkLst>
        </pc:spChg>
        <pc:spChg chg="mod">
          <ac:chgData name="ENEKO LAZPITA SUINAGA" userId="03ca8ae1-9a00-4a22-9561-fb3a3d760218" providerId="ADAL" clId="{D0E6185E-619E-4EB9-90AC-41E0E663FDEE}" dt="2024-11-15T11:54:09.005" v="2644"/>
          <ac:spMkLst>
            <pc:docMk/>
            <pc:sldMk cId="2885594179" sldId="376"/>
            <ac:spMk id="1048" creationId="{5809017D-0D95-2DAC-491F-7EEC90D7B3E7}"/>
          </ac:spMkLst>
        </pc:spChg>
        <pc:spChg chg="mod">
          <ac:chgData name="ENEKO LAZPITA SUINAGA" userId="03ca8ae1-9a00-4a22-9561-fb3a3d760218" providerId="ADAL" clId="{D0E6185E-619E-4EB9-90AC-41E0E663FDEE}" dt="2024-11-15T11:54:09.005" v="2644"/>
          <ac:spMkLst>
            <pc:docMk/>
            <pc:sldMk cId="2885594179" sldId="376"/>
            <ac:spMk id="1050" creationId="{8CFA88C9-5A8A-25B1-A158-C304DA97238A}"/>
          </ac:spMkLst>
        </pc:spChg>
        <pc:spChg chg="mod">
          <ac:chgData name="ENEKO LAZPITA SUINAGA" userId="03ca8ae1-9a00-4a22-9561-fb3a3d760218" providerId="ADAL" clId="{D0E6185E-619E-4EB9-90AC-41E0E663FDEE}" dt="2024-11-15T11:54:09.005" v="2644"/>
          <ac:spMkLst>
            <pc:docMk/>
            <pc:sldMk cId="2885594179" sldId="376"/>
            <ac:spMk id="1051" creationId="{16539B21-81D0-2676-BC18-9CE9BF1A6DA2}"/>
          </ac:spMkLst>
        </pc:spChg>
        <pc:spChg chg="mod">
          <ac:chgData name="ENEKO LAZPITA SUINAGA" userId="03ca8ae1-9a00-4a22-9561-fb3a3d760218" providerId="ADAL" clId="{D0E6185E-619E-4EB9-90AC-41E0E663FDEE}" dt="2024-11-15T11:54:09.005" v="2644"/>
          <ac:spMkLst>
            <pc:docMk/>
            <pc:sldMk cId="2885594179" sldId="376"/>
            <ac:spMk id="1052" creationId="{545CD5C9-0DB2-690B-2DFD-C871B824292D}"/>
          </ac:spMkLst>
        </pc:spChg>
        <pc:spChg chg="mod">
          <ac:chgData name="ENEKO LAZPITA SUINAGA" userId="03ca8ae1-9a00-4a22-9561-fb3a3d760218" providerId="ADAL" clId="{D0E6185E-619E-4EB9-90AC-41E0E663FDEE}" dt="2024-11-15T11:54:09.005" v="2644"/>
          <ac:spMkLst>
            <pc:docMk/>
            <pc:sldMk cId="2885594179" sldId="376"/>
            <ac:spMk id="1053" creationId="{A906B10B-65A3-9FD1-D3E7-6F46FEAA1416}"/>
          </ac:spMkLst>
        </pc:spChg>
        <pc:spChg chg="mod">
          <ac:chgData name="ENEKO LAZPITA SUINAGA" userId="03ca8ae1-9a00-4a22-9561-fb3a3d760218" providerId="ADAL" clId="{D0E6185E-619E-4EB9-90AC-41E0E663FDEE}" dt="2024-11-15T11:54:09.005" v="2644"/>
          <ac:spMkLst>
            <pc:docMk/>
            <pc:sldMk cId="2885594179" sldId="376"/>
            <ac:spMk id="1054" creationId="{1AF666A5-3E7B-1CBB-4283-C62AB9A4501C}"/>
          </ac:spMkLst>
        </pc:spChg>
        <pc:spChg chg="mod">
          <ac:chgData name="ENEKO LAZPITA SUINAGA" userId="03ca8ae1-9a00-4a22-9561-fb3a3d760218" providerId="ADAL" clId="{D0E6185E-619E-4EB9-90AC-41E0E663FDEE}" dt="2024-11-15T11:54:09.005" v="2644"/>
          <ac:spMkLst>
            <pc:docMk/>
            <pc:sldMk cId="2885594179" sldId="376"/>
            <ac:spMk id="1055" creationId="{D9916FFE-A9EF-2AB1-B36E-F3BE3886CB1A}"/>
          </ac:spMkLst>
        </pc:spChg>
        <pc:spChg chg="mod">
          <ac:chgData name="ENEKO LAZPITA SUINAGA" userId="03ca8ae1-9a00-4a22-9561-fb3a3d760218" providerId="ADAL" clId="{D0E6185E-619E-4EB9-90AC-41E0E663FDEE}" dt="2024-11-15T11:54:09.005" v="2644"/>
          <ac:spMkLst>
            <pc:docMk/>
            <pc:sldMk cId="2885594179" sldId="376"/>
            <ac:spMk id="1056" creationId="{1762F77A-E5F2-86E6-642E-AA451B48ABB5}"/>
          </ac:spMkLst>
        </pc:spChg>
        <pc:spChg chg="mod">
          <ac:chgData name="ENEKO LAZPITA SUINAGA" userId="03ca8ae1-9a00-4a22-9561-fb3a3d760218" providerId="ADAL" clId="{D0E6185E-619E-4EB9-90AC-41E0E663FDEE}" dt="2024-11-15T11:54:09.005" v="2644"/>
          <ac:spMkLst>
            <pc:docMk/>
            <pc:sldMk cId="2885594179" sldId="376"/>
            <ac:spMk id="1057" creationId="{70CF2815-C5B6-16FF-BFF7-244074F0CE0C}"/>
          </ac:spMkLst>
        </pc:spChg>
        <pc:spChg chg="mod">
          <ac:chgData name="ENEKO LAZPITA SUINAGA" userId="03ca8ae1-9a00-4a22-9561-fb3a3d760218" providerId="ADAL" clId="{D0E6185E-619E-4EB9-90AC-41E0E663FDEE}" dt="2024-11-15T11:54:09.005" v="2644"/>
          <ac:spMkLst>
            <pc:docMk/>
            <pc:sldMk cId="2885594179" sldId="376"/>
            <ac:spMk id="1066" creationId="{C162E5D6-00B4-D55A-712E-2EE0B36A97FC}"/>
          </ac:spMkLst>
        </pc:spChg>
        <pc:spChg chg="mod">
          <ac:chgData name="ENEKO LAZPITA SUINAGA" userId="03ca8ae1-9a00-4a22-9561-fb3a3d760218" providerId="ADAL" clId="{D0E6185E-619E-4EB9-90AC-41E0E663FDEE}" dt="2024-11-15T11:54:09.005" v="2644"/>
          <ac:spMkLst>
            <pc:docMk/>
            <pc:sldMk cId="2885594179" sldId="376"/>
            <ac:spMk id="1067" creationId="{AAEE3070-B52F-B030-AC25-322A215D3E26}"/>
          </ac:spMkLst>
        </pc:spChg>
        <pc:spChg chg="mod">
          <ac:chgData name="ENEKO LAZPITA SUINAGA" userId="03ca8ae1-9a00-4a22-9561-fb3a3d760218" providerId="ADAL" clId="{D0E6185E-619E-4EB9-90AC-41E0E663FDEE}" dt="2024-11-15T11:54:09.005" v="2644"/>
          <ac:spMkLst>
            <pc:docMk/>
            <pc:sldMk cId="2885594179" sldId="376"/>
            <ac:spMk id="1068" creationId="{C92818F2-D538-398D-4DBF-21F08BB561DF}"/>
          </ac:spMkLst>
        </pc:spChg>
        <pc:spChg chg="mod">
          <ac:chgData name="ENEKO LAZPITA SUINAGA" userId="03ca8ae1-9a00-4a22-9561-fb3a3d760218" providerId="ADAL" clId="{D0E6185E-619E-4EB9-90AC-41E0E663FDEE}" dt="2024-11-15T11:54:09.005" v="2644"/>
          <ac:spMkLst>
            <pc:docMk/>
            <pc:sldMk cId="2885594179" sldId="376"/>
            <ac:spMk id="1069" creationId="{9826049C-7C2E-3A29-DB58-13F507EB8B24}"/>
          </ac:spMkLst>
        </pc:spChg>
        <pc:spChg chg="mod">
          <ac:chgData name="ENEKO LAZPITA SUINAGA" userId="03ca8ae1-9a00-4a22-9561-fb3a3d760218" providerId="ADAL" clId="{D0E6185E-619E-4EB9-90AC-41E0E663FDEE}" dt="2024-11-15T11:54:09.005" v="2644"/>
          <ac:spMkLst>
            <pc:docMk/>
            <pc:sldMk cId="2885594179" sldId="376"/>
            <ac:spMk id="1070" creationId="{F4DFB617-C990-F214-9E7F-8046DFCEEDFD}"/>
          </ac:spMkLst>
        </pc:spChg>
        <pc:spChg chg="mod">
          <ac:chgData name="ENEKO LAZPITA SUINAGA" userId="03ca8ae1-9a00-4a22-9561-fb3a3d760218" providerId="ADAL" clId="{D0E6185E-619E-4EB9-90AC-41E0E663FDEE}" dt="2024-11-15T11:54:09.005" v="2644"/>
          <ac:spMkLst>
            <pc:docMk/>
            <pc:sldMk cId="2885594179" sldId="376"/>
            <ac:spMk id="1093" creationId="{A111AEF3-D0C5-ADA4-A9FB-B3DE1BBB41B2}"/>
          </ac:spMkLst>
        </pc:spChg>
        <pc:spChg chg="mod">
          <ac:chgData name="ENEKO LAZPITA SUINAGA" userId="03ca8ae1-9a00-4a22-9561-fb3a3d760218" providerId="ADAL" clId="{D0E6185E-619E-4EB9-90AC-41E0E663FDEE}" dt="2024-11-15T11:54:09.005" v="2644"/>
          <ac:spMkLst>
            <pc:docMk/>
            <pc:sldMk cId="2885594179" sldId="376"/>
            <ac:spMk id="1095" creationId="{B7DFAFBB-70EB-6176-F556-3B6F6175335C}"/>
          </ac:spMkLst>
        </pc:spChg>
        <pc:spChg chg="mod">
          <ac:chgData name="ENEKO LAZPITA SUINAGA" userId="03ca8ae1-9a00-4a22-9561-fb3a3d760218" providerId="ADAL" clId="{D0E6185E-619E-4EB9-90AC-41E0E663FDEE}" dt="2024-11-15T11:54:09.005" v="2644"/>
          <ac:spMkLst>
            <pc:docMk/>
            <pc:sldMk cId="2885594179" sldId="376"/>
            <ac:spMk id="1096" creationId="{81E06926-EC94-29C2-FD6F-CFFE88B2117B}"/>
          </ac:spMkLst>
        </pc:spChg>
        <pc:spChg chg="mod">
          <ac:chgData name="ENEKO LAZPITA SUINAGA" userId="03ca8ae1-9a00-4a22-9561-fb3a3d760218" providerId="ADAL" clId="{D0E6185E-619E-4EB9-90AC-41E0E663FDEE}" dt="2024-11-15T11:54:09.005" v="2644"/>
          <ac:spMkLst>
            <pc:docMk/>
            <pc:sldMk cId="2885594179" sldId="376"/>
            <ac:spMk id="1097" creationId="{07BF2061-8616-9065-EDC0-1E0748791ECF}"/>
          </ac:spMkLst>
        </pc:spChg>
        <pc:spChg chg="mod">
          <ac:chgData name="ENEKO LAZPITA SUINAGA" userId="03ca8ae1-9a00-4a22-9561-fb3a3d760218" providerId="ADAL" clId="{D0E6185E-619E-4EB9-90AC-41E0E663FDEE}" dt="2024-11-15T11:54:09.005" v="2644"/>
          <ac:spMkLst>
            <pc:docMk/>
            <pc:sldMk cId="2885594179" sldId="376"/>
            <ac:spMk id="1098" creationId="{0AC0262D-A249-AF6C-DE6A-FF974C9F1574}"/>
          </ac:spMkLst>
        </pc:spChg>
        <pc:grpChg chg="add mod">
          <ac:chgData name="ENEKO LAZPITA SUINAGA" userId="03ca8ae1-9a00-4a22-9561-fb3a3d760218" providerId="ADAL" clId="{D0E6185E-619E-4EB9-90AC-41E0E663FDEE}" dt="2024-11-15T11:54:09.005" v="2644"/>
          <ac:grpSpMkLst>
            <pc:docMk/>
            <pc:sldMk cId="2885594179" sldId="376"/>
            <ac:grpSpMk id="6" creationId="{600CCF03-03A7-1C98-9099-C7CA53D6A6EC}"/>
          </ac:grpSpMkLst>
        </pc:grpChg>
        <pc:grpChg chg="del">
          <ac:chgData name="ENEKO LAZPITA SUINAGA" userId="03ca8ae1-9a00-4a22-9561-fb3a3d760218" providerId="ADAL" clId="{D0E6185E-619E-4EB9-90AC-41E0E663FDEE}" dt="2024-11-15T11:54:08.710" v="2643" actId="478"/>
          <ac:grpSpMkLst>
            <pc:docMk/>
            <pc:sldMk cId="2885594179" sldId="376"/>
            <ac:grpSpMk id="7" creationId="{B1599C4B-22E1-544F-091A-B0012717DD83}"/>
          </ac:grpSpMkLst>
        </pc:grpChg>
        <pc:grpChg chg="mod">
          <ac:chgData name="ENEKO LAZPITA SUINAGA" userId="03ca8ae1-9a00-4a22-9561-fb3a3d760218" providerId="ADAL" clId="{D0E6185E-619E-4EB9-90AC-41E0E663FDEE}" dt="2024-11-15T11:54:09.005" v="2644"/>
          <ac:grpSpMkLst>
            <pc:docMk/>
            <pc:sldMk cId="2885594179" sldId="376"/>
            <ac:grpSpMk id="9" creationId="{97B5DCA8-339A-F5BA-59FC-40DE8C08E401}"/>
          </ac:grpSpMkLst>
        </pc:grpChg>
        <pc:grpChg chg="del">
          <ac:chgData name="ENEKO LAZPITA SUINAGA" userId="03ca8ae1-9a00-4a22-9561-fb3a3d760218" providerId="ADAL" clId="{D0E6185E-619E-4EB9-90AC-41E0E663FDEE}" dt="2024-11-15T11:54:08.710" v="2643" actId="478"/>
          <ac:grpSpMkLst>
            <pc:docMk/>
            <pc:sldMk cId="2885594179" sldId="376"/>
            <ac:grpSpMk id="56" creationId="{1B799ADD-5487-4905-6FF4-C9C69414E05E}"/>
          </ac:grpSpMkLst>
        </pc:grpChg>
        <pc:grpChg chg="del">
          <ac:chgData name="ENEKO LAZPITA SUINAGA" userId="03ca8ae1-9a00-4a22-9561-fb3a3d760218" providerId="ADAL" clId="{D0E6185E-619E-4EB9-90AC-41E0E663FDEE}" dt="2024-11-15T11:54:08.710" v="2643" actId="478"/>
          <ac:grpSpMkLst>
            <pc:docMk/>
            <pc:sldMk cId="2885594179" sldId="376"/>
            <ac:grpSpMk id="1026" creationId="{AC874A0E-979E-54F4-E415-195D36BB697D}"/>
          </ac:grpSpMkLst>
        </pc:grpChg>
        <pc:grpChg chg="del">
          <ac:chgData name="ENEKO LAZPITA SUINAGA" userId="03ca8ae1-9a00-4a22-9561-fb3a3d760218" providerId="ADAL" clId="{D0E6185E-619E-4EB9-90AC-41E0E663FDEE}" dt="2024-11-18T14:10:39.456" v="7626" actId="478"/>
          <ac:grpSpMkLst>
            <pc:docMk/>
            <pc:sldMk cId="2885594179" sldId="376"/>
            <ac:grpSpMk id="1035" creationId="{15BD4AFA-7438-8636-80D7-8708E828B8AC}"/>
          </ac:grpSpMkLst>
        </pc:grpChg>
        <pc:grpChg chg="add mod">
          <ac:chgData name="ENEKO LAZPITA SUINAGA" userId="03ca8ae1-9a00-4a22-9561-fb3a3d760218" providerId="ADAL" clId="{D0E6185E-619E-4EB9-90AC-41E0E663FDEE}" dt="2024-11-15T11:54:09.005" v="2644"/>
          <ac:grpSpMkLst>
            <pc:docMk/>
            <pc:sldMk cId="2885594179" sldId="376"/>
            <ac:grpSpMk id="1039" creationId="{C7166C06-AE62-D11C-4A1B-1770CB228F84}"/>
          </ac:grpSpMkLst>
        </pc:grpChg>
        <pc:grpChg chg="add mod">
          <ac:chgData name="ENEKO LAZPITA SUINAGA" userId="03ca8ae1-9a00-4a22-9561-fb3a3d760218" providerId="ADAL" clId="{D0E6185E-619E-4EB9-90AC-41E0E663FDEE}" dt="2024-11-15T11:54:09.005" v="2644"/>
          <ac:grpSpMkLst>
            <pc:docMk/>
            <pc:sldMk cId="2885594179" sldId="376"/>
            <ac:grpSpMk id="1042" creationId="{B39C65B0-9564-FD6A-FB4D-FAFA056FFEBB}"/>
          </ac:grpSpMkLst>
        </pc:grpChg>
        <pc:grpChg chg="mod">
          <ac:chgData name="ENEKO LAZPITA SUINAGA" userId="03ca8ae1-9a00-4a22-9561-fb3a3d760218" providerId="ADAL" clId="{D0E6185E-619E-4EB9-90AC-41E0E663FDEE}" dt="2024-11-15T11:54:09.005" v="2644"/>
          <ac:grpSpMkLst>
            <pc:docMk/>
            <pc:sldMk cId="2885594179" sldId="376"/>
            <ac:grpSpMk id="1044" creationId="{3B31B655-ED13-25F7-E6A8-551CDF9E9CA7}"/>
          </ac:grpSpMkLst>
        </pc:grpChg>
        <pc:grpChg chg="add mod">
          <ac:chgData name="ENEKO LAZPITA SUINAGA" userId="03ca8ae1-9a00-4a22-9561-fb3a3d760218" providerId="ADAL" clId="{D0E6185E-619E-4EB9-90AC-41E0E663FDEE}" dt="2024-11-15T11:54:09.005" v="2644"/>
          <ac:grpSpMkLst>
            <pc:docMk/>
            <pc:sldMk cId="2885594179" sldId="376"/>
            <ac:grpSpMk id="1047" creationId="{DC22D4F0-CF81-1AFD-30A3-CF5F1EFD0757}"/>
          </ac:grpSpMkLst>
        </pc:grpChg>
        <pc:grpChg chg="mod">
          <ac:chgData name="ENEKO LAZPITA SUINAGA" userId="03ca8ae1-9a00-4a22-9561-fb3a3d760218" providerId="ADAL" clId="{D0E6185E-619E-4EB9-90AC-41E0E663FDEE}" dt="2024-11-15T11:54:09.005" v="2644"/>
          <ac:grpSpMkLst>
            <pc:docMk/>
            <pc:sldMk cId="2885594179" sldId="376"/>
            <ac:grpSpMk id="1049" creationId="{0B6EE033-94F1-8333-5C5A-88C4C97EB50F}"/>
          </ac:grpSpMkLst>
        </pc:grpChg>
        <pc:grpChg chg="add mod">
          <ac:chgData name="ENEKO LAZPITA SUINAGA" userId="03ca8ae1-9a00-4a22-9561-fb3a3d760218" providerId="ADAL" clId="{D0E6185E-619E-4EB9-90AC-41E0E663FDEE}" dt="2024-11-15T11:54:09.005" v="2644"/>
          <ac:grpSpMkLst>
            <pc:docMk/>
            <pc:sldMk cId="2885594179" sldId="376"/>
            <ac:grpSpMk id="1091" creationId="{8634CBA8-31E8-E2EA-16FD-12685AA8D94A}"/>
          </ac:grpSpMkLst>
        </pc:grpChg>
        <pc:grpChg chg="del">
          <ac:chgData name="ENEKO LAZPITA SUINAGA" userId="03ca8ae1-9a00-4a22-9561-fb3a3d760218" providerId="ADAL" clId="{D0E6185E-619E-4EB9-90AC-41E0E663FDEE}" dt="2024-11-15T11:54:08.710" v="2643" actId="478"/>
          <ac:grpSpMkLst>
            <pc:docMk/>
            <pc:sldMk cId="2885594179" sldId="376"/>
            <ac:grpSpMk id="1092" creationId="{B3C6F28D-5F9A-63BF-6ED9-EB640C072F95}"/>
          </ac:grpSpMkLst>
        </pc:grpChg>
        <pc:grpChg chg="mod">
          <ac:chgData name="ENEKO LAZPITA SUINAGA" userId="03ca8ae1-9a00-4a22-9561-fb3a3d760218" providerId="ADAL" clId="{D0E6185E-619E-4EB9-90AC-41E0E663FDEE}" dt="2024-11-15T11:54:09.005" v="2644"/>
          <ac:grpSpMkLst>
            <pc:docMk/>
            <pc:sldMk cId="2885594179" sldId="376"/>
            <ac:grpSpMk id="1094" creationId="{C6E6DE1E-81ED-DD7D-1676-A45FEE9C5BC3}"/>
          </ac:grpSpMkLst>
        </pc:grpChg>
        <pc:picChg chg="mod">
          <ac:chgData name="ENEKO LAZPITA SUINAGA" userId="03ca8ae1-9a00-4a22-9561-fb3a3d760218" providerId="ADAL" clId="{D0E6185E-619E-4EB9-90AC-41E0E663FDEE}" dt="2024-11-15T11:54:09.005" v="2644"/>
          <ac:picMkLst>
            <pc:docMk/>
            <pc:sldMk cId="2885594179" sldId="376"/>
            <ac:picMk id="15" creationId="{3507D6A3-D3D2-A13E-2D04-50742B84A289}"/>
          </ac:picMkLst>
        </pc:picChg>
        <pc:picChg chg="mod">
          <ac:chgData name="ENEKO LAZPITA SUINAGA" userId="03ca8ae1-9a00-4a22-9561-fb3a3d760218" providerId="ADAL" clId="{D0E6185E-619E-4EB9-90AC-41E0E663FDEE}" dt="2024-11-15T11:54:09.005" v="2644"/>
          <ac:picMkLst>
            <pc:docMk/>
            <pc:sldMk cId="2885594179" sldId="376"/>
            <ac:picMk id="1029" creationId="{D5BDAAB2-8083-7D45-6E16-8F8391413F22}"/>
          </ac:picMkLst>
        </pc:picChg>
        <pc:picChg chg="del">
          <ac:chgData name="ENEKO LAZPITA SUINAGA" userId="03ca8ae1-9a00-4a22-9561-fb3a3d760218" providerId="ADAL" clId="{D0E6185E-619E-4EB9-90AC-41E0E663FDEE}" dt="2024-11-18T14:10:37.155" v="7625" actId="478"/>
          <ac:picMkLst>
            <pc:docMk/>
            <pc:sldMk cId="2885594179" sldId="376"/>
            <ac:picMk id="1031" creationId="{94DF00D3-0908-5E5D-4653-7B3983D6CF00}"/>
          </ac:picMkLst>
        </pc:picChg>
        <pc:picChg chg="mod">
          <ac:chgData name="ENEKO LAZPITA SUINAGA" userId="03ca8ae1-9a00-4a22-9561-fb3a3d760218" providerId="ADAL" clId="{D0E6185E-619E-4EB9-90AC-41E0E663FDEE}" dt="2024-11-15T11:54:09.005" v="2644"/>
          <ac:picMkLst>
            <pc:docMk/>
            <pc:sldMk cId="2885594179" sldId="376"/>
            <ac:picMk id="1036" creationId="{EBCBB7E9-2CC6-DC89-7E9B-B25A3EEB5B61}"/>
          </ac:picMkLst>
        </pc:picChg>
        <pc:picChg chg="mod">
          <ac:chgData name="ENEKO LAZPITA SUINAGA" userId="03ca8ae1-9a00-4a22-9561-fb3a3d760218" providerId="ADAL" clId="{D0E6185E-619E-4EB9-90AC-41E0E663FDEE}" dt="2024-11-15T11:54:09.005" v="2644"/>
          <ac:picMkLst>
            <pc:docMk/>
            <pc:sldMk cId="2885594179" sldId="376"/>
            <ac:picMk id="1038" creationId="{15E0F489-791C-C183-7A9D-BD7479E8818E}"/>
          </ac:picMkLst>
        </pc:picChg>
        <pc:picChg chg="mod">
          <ac:chgData name="ENEKO LAZPITA SUINAGA" userId="03ca8ae1-9a00-4a22-9561-fb3a3d760218" providerId="ADAL" clId="{D0E6185E-619E-4EB9-90AC-41E0E663FDEE}" dt="2024-11-15T11:54:09.005" v="2644"/>
          <ac:picMkLst>
            <pc:docMk/>
            <pc:sldMk cId="2885594179" sldId="376"/>
            <ac:picMk id="1041" creationId="{F46F8959-A31C-4710-CE76-12968422D265}"/>
          </ac:picMkLst>
        </pc:picChg>
        <pc:cxnChg chg="mod">
          <ac:chgData name="ENEKO LAZPITA SUINAGA" userId="03ca8ae1-9a00-4a22-9561-fb3a3d760218" providerId="ADAL" clId="{D0E6185E-619E-4EB9-90AC-41E0E663FDEE}" dt="2024-11-15T11:54:08.710" v="2643" actId="478"/>
          <ac:cxnSpMkLst>
            <pc:docMk/>
            <pc:sldMk cId="2885594179" sldId="376"/>
            <ac:cxnSpMk id="23" creationId="{FDD072AD-A828-AA60-E5BD-BCDF76BE5C31}"/>
          </ac:cxnSpMkLst>
        </pc:cxnChg>
        <pc:cxnChg chg="mod">
          <ac:chgData name="ENEKO LAZPITA SUINAGA" userId="03ca8ae1-9a00-4a22-9561-fb3a3d760218" providerId="ADAL" clId="{D0E6185E-619E-4EB9-90AC-41E0E663FDEE}" dt="2024-11-15T11:54:08.710" v="2643" actId="478"/>
          <ac:cxnSpMkLst>
            <pc:docMk/>
            <pc:sldMk cId="2885594179" sldId="376"/>
            <ac:cxnSpMk id="24" creationId="{1F55F0FA-617D-C3C7-4101-EFB4807D8CF5}"/>
          </ac:cxnSpMkLst>
        </pc:cxnChg>
        <pc:cxnChg chg="mod">
          <ac:chgData name="ENEKO LAZPITA SUINAGA" userId="03ca8ae1-9a00-4a22-9561-fb3a3d760218" providerId="ADAL" clId="{D0E6185E-619E-4EB9-90AC-41E0E663FDEE}" dt="2024-11-15T11:54:08.710" v="2643" actId="478"/>
          <ac:cxnSpMkLst>
            <pc:docMk/>
            <pc:sldMk cId="2885594179" sldId="376"/>
            <ac:cxnSpMk id="25" creationId="{2A4D8C6F-699B-D2A7-C802-A557D949F4EE}"/>
          </ac:cxnSpMkLst>
        </pc:cxnChg>
        <pc:cxnChg chg="mod">
          <ac:chgData name="ENEKO LAZPITA SUINAGA" userId="03ca8ae1-9a00-4a22-9561-fb3a3d760218" providerId="ADAL" clId="{D0E6185E-619E-4EB9-90AC-41E0E663FDEE}" dt="2024-11-15T11:54:08.710" v="2643" actId="478"/>
          <ac:cxnSpMkLst>
            <pc:docMk/>
            <pc:sldMk cId="2885594179" sldId="376"/>
            <ac:cxnSpMk id="26" creationId="{932B01C7-89C3-0E52-97B5-56BC701D43BE}"/>
          </ac:cxnSpMkLst>
        </pc:cxnChg>
        <pc:cxnChg chg="mod">
          <ac:chgData name="ENEKO LAZPITA SUINAGA" userId="03ca8ae1-9a00-4a22-9561-fb3a3d760218" providerId="ADAL" clId="{D0E6185E-619E-4EB9-90AC-41E0E663FDEE}" dt="2024-11-15T11:54:08.710" v="2643" actId="478"/>
          <ac:cxnSpMkLst>
            <pc:docMk/>
            <pc:sldMk cId="2885594179" sldId="376"/>
            <ac:cxnSpMk id="27" creationId="{7456524D-0014-90A2-C793-C2728BF5C68D}"/>
          </ac:cxnSpMkLst>
        </pc:cxnChg>
        <pc:cxnChg chg="mod">
          <ac:chgData name="ENEKO LAZPITA SUINAGA" userId="03ca8ae1-9a00-4a22-9561-fb3a3d760218" providerId="ADAL" clId="{D0E6185E-619E-4EB9-90AC-41E0E663FDEE}" dt="2024-11-15T11:54:08.710" v="2643" actId="478"/>
          <ac:cxnSpMkLst>
            <pc:docMk/>
            <pc:sldMk cId="2885594179" sldId="376"/>
            <ac:cxnSpMk id="28" creationId="{B6B3567F-6582-BDC2-7BDC-598D6B084D39}"/>
          </ac:cxnSpMkLst>
        </pc:cxnChg>
        <pc:cxnChg chg="mod">
          <ac:chgData name="ENEKO LAZPITA SUINAGA" userId="03ca8ae1-9a00-4a22-9561-fb3a3d760218" providerId="ADAL" clId="{D0E6185E-619E-4EB9-90AC-41E0E663FDEE}" dt="2024-11-15T11:54:08.710" v="2643" actId="478"/>
          <ac:cxnSpMkLst>
            <pc:docMk/>
            <pc:sldMk cId="2885594179" sldId="376"/>
            <ac:cxnSpMk id="29" creationId="{E68D71D6-9B77-098A-FCD2-4A7FC327DE11}"/>
          </ac:cxnSpMkLst>
        </pc:cxnChg>
        <pc:cxnChg chg="mod">
          <ac:chgData name="ENEKO LAZPITA SUINAGA" userId="03ca8ae1-9a00-4a22-9561-fb3a3d760218" providerId="ADAL" clId="{D0E6185E-619E-4EB9-90AC-41E0E663FDEE}" dt="2024-11-15T11:54:08.710" v="2643" actId="478"/>
          <ac:cxnSpMkLst>
            <pc:docMk/>
            <pc:sldMk cId="2885594179" sldId="376"/>
            <ac:cxnSpMk id="30" creationId="{B4786D5E-7D94-1EF9-573C-A3650C8D4724}"/>
          </ac:cxnSpMkLst>
        </pc:cxnChg>
        <pc:cxnChg chg="mod">
          <ac:chgData name="ENEKO LAZPITA SUINAGA" userId="03ca8ae1-9a00-4a22-9561-fb3a3d760218" providerId="ADAL" clId="{D0E6185E-619E-4EB9-90AC-41E0E663FDEE}" dt="2024-11-15T11:54:08.710" v="2643" actId="478"/>
          <ac:cxnSpMkLst>
            <pc:docMk/>
            <pc:sldMk cId="2885594179" sldId="376"/>
            <ac:cxnSpMk id="36" creationId="{EB10C676-6BA6-B0B9-2F42-339F878B8B0D}"/>
          </ac:cxnSpMkLst>
        </pc:cxnChg>
        <pc:cxnChg chg="mod">
          <ac:chgData name="ENEKO LAZPITA SUINAGA" userId="03ca8ae1-9a00-4a22-9561-fb3a3d760218" providerId="ADAL" clId="{D0E6185E-619E-4EB9-90AC-41E0E663FDEE}" dt="2024-11-15T11:54:08.710" v="2643" actId="478"/>
          <ac:cxnSpMkLst>
            <pc:docMk/>
            <pc:sldMk cId="2885594179" sldId="376"/>
            <ac:cxnSpMk id="37" creationId="{8BB6A97B-1429-43FB-E2D1-D5E2878A2D81}"/>
          </ac:cxnSpMkLst>
        </pc:cxnChg>
        <pc:cxnChg chg="mod">
          <ac:chgData name="ENEKO LAZPITA SUINAGA" userId="03ca8ae1-9a00-4a22-9561-fb3a3d760218" providerId="ADAL" clId="{D0E6185E-619E-4EB9-90AC-41E0E663FDEE}" dt="2024-11-15T11:54:08.710" v="2643" actId="478"/>
          <ac:cxnSpMkLst>
            <pc:docMk/>
            <pc:sldMk cId="2885594179" sldId="376"/>
            <ac:cxnSpMk id="38" creationId="{81F493D6-9669-A1D3-1DB4-976995BA4287}"/>
          </ac:cxnSpMkLst>
        </pc:cxnChg>
        <pc:cxnChg chg="mod">
          <ac:chgData name="ENEKO LAZPITA SUINAGA" userId="03ca8ae1-9a00-4a22-9561-fb3a3d760218" providerId="ADAL" clId="{D0E6185E-619E-4EB9-90AC-41E0E663FDEE}" dt="2024-11-15T11:54:08.710" v="2643" actId="478"/>
          <ac:cxnSpMkLst>
            <pc:docMk/>
            <pc:sldMk cId="2885594179" sldId="376"/>
            <ac:cxnSpMk id="39" creationId="{617FC555-BC66-5C5D-D125-0FA021C6F2F7}"/>
          </ac:cxnSpMkLst>
        </pc:cxnChg>
        <pc:cxnChg chg="mod">
          <ac:chgData name="ENEKO LAZPITA SUINAGA" userId="03ca8ae1-9a00-4a22-9561-fb3a3d760218" providerId="ADAL" clId="{D0E6185E-619E-4EB9-90AC-41E0E663FDEE}" dt="2024-11-15T11:54:08.710" v="2643" actId="478"/>
          <ac:cxnSpMkLst>
            <pc:docMk/>
            <pc:sldMk cId="2885594179" sldId="376"/>
            <ac:cxnSpMk id="40" creationId="{E864C617-BD32-CC5B-D1D9-90CCC26BD8F9}"/>
          </ac:cxnSpMkLst>
        </pc:cxnChg>
        <pc:cxnChg chg="mod">
          <ac:chgData name="ENEKO LAZPITA SUINAGA" userId="03ca8ae1-9a00-4a22-9561-fb3a3d760218" providerId="ADAL" clId="{D0E6185E-619E-4EB9-90AC-41E0E663FDEE}" dt="2024-11-15T11:54:08.710" v="2643" actId="478"/>
          <ac:cxnSpMkLst>
            <pc:docMk/>
            <pc:sldMk cId="2885594179" sldId="376"/>
            <ac:cxnSpMk id="41" creationId="{50122502-B1CE-C303-5E17-1384F9DC41D8}"/>
          </ac:cxnSpMkLst>
        </pc:cxnChg>
        <pc:cxnChg chg="mod">
          <ac:chgData name="ENEKO LAZPITA SUINAGA" userId="03ca8ae1-9a00-4a22-9561-fb3a3d760218" providerId="ADAL" clId="{D0E6185E-619E-4EB9-90AC-41E0E663FDEE}" dt="2024-11-15T11:54:08.710" v="2643" actId="478"/>
          <ac:cxnSpMkLst>
            <pc:docMk/>
            <pc:sldMk cId="2885594179" sldId="376"/>
            <ac:cxnSpMk id="42" creationId="{61EEBD5A-CDFE-D12D-F7B3-48EAF4CD9CC4}"/>
          </ac:cxnSpMkLst>
        </pc:cxnChg>
        <pc:cxnChg chg="mod">
          <ac:chgData name="ENEKO LAZPITA SUINAGA" userId="03ca8ae1-9a00-4a22-9561-fb3a3d760218" providerId="ADAL" clId="{D0E6185E-619E-4EB9-90AC-41E0E663FDEE}" dt="2024-11-15T11:54:08.710" v="2643" actId="478"/>
          <ac:cxnSpMkLst>
            <pc:docMk/>
            <pc:sldMk cId="2885594179" sldId="376"/>
            <ac:cxnSpMk id="43" creationId="{51A586E1-1208-6E8E-7126-15CD5EAA66D5}"/>
          </ac:cxnSpMkLst>
        </pc:cxnChg>
        <pc:cxnChg chg="mod">
          <ac:chgData name="ENEKO LAZPITA SUINAGA" userId="03ca8ae1-9a00-4a22-9561-fb3a3d760218" providerId="ADAL" clId="{D0E6185E-619E-4EB9-90AC-41E0E663FDEE}" dt="2024-11-15T11:54:08.710" v="2643" actId="478"/>
          <ac:cxnSpMkLst>
            <pc:docMk/>
            <pc:sldMk cId="2885594179" sldId="376"/>
            <ac:cxnSpMk id="44" creationId="{ACD8A2D9-59CD-801B-32C3-AC0D96987B2F}"/>
          </ac:cxnSpMkLst>
        </pc:cxnChg>
        <pc:cxnChg chg="mod">
          <ac:chgData name="ENEKO LAZPITA SUINAGA" userId="03ca8ae1-9a00-4a22-9561-fb3a3d760218" providerId="ADAL" clId="{D0E6185E-619E-4EB9-90AC-41E0E663FDEE}" dt="2024-11-15T11:54:08.710" v="2643" actId="478"/>
          <ac:cxnSpMkLst>
            <pc:docMk/>
            <pc:sldMk cId="2885594179" sldId="376"/>
            <ac:cxnSpMk id="45" creationId="{0C0168D4-665A-9EA1-D031-0540A50323FE}"/>
          </ac:cxnSpMkLst>
        </pc:cxnChg>
        <pc:cxnChg chg="mod">
          <ac:chgData name="ENEKO LAZPITA SUINAGA" userId="03ca8ae1-9a00-4a22-9561-fb3a3d760218" providerId="ADAL" clId="{D0E6185E-619E-4EB9-90AC-41E0E663FDEE}" dt="2024-11-15T11:54:08.710" v="2643" actId="478"/>
          <ac:cxnSpMkLst>
            <pc:docMk/>
            <pc:sldMk cId="2885594179" sldId="376"/>
            <ac:cxnSpMk id="46" creationId="{8E3290E5-52BD-894B-5B91-4924F60B031A}"/>
          </ac:cxnSpMkLst>
        </pc:cxnChg>
        <pc:cxnChg chg="mod">
          <ac:chgData name="ENEKO LAZPITA SUINAGA" userId="03ca8ae1-9a00-4a22-9561-fb3a3d760218" providerId="ADAL" clId="{D0E6185E-619E-4EB9-90AC-41E0E663FDEE}" dt="2024-11-15T11:54:08.710" v="2643" actId="478"/>
          <ac:cxnSpMkLst>
            <pc:docMk/>
            <pc:sldMk cId="2885594179" sldId="376"/>
            <ac:cxnSpMk id="47" creationId="{DAC50D6F-4B40-C4BB-5042-1BF779422DA4}"/>
          </ac:cxnSpMkLst>
        </pc:cxnChg>
        <pc:cxnChg chg="mod">
          <ac:chgData name="ENEKO LAZPITA SUINAGA" userId="03ca8ae1-9a00-4a22-9561-fb3a3d760218" providerId="ADAL" clId="{D0E6185E-619E-4EB9-90AC-41E0E663FDEE}" dt="2024-11-15T11:54:08.710" v="2643" actId="478"/>
          <ac:cxnSpMkLst>
            <pc:docMk/>
            <pc:sldMk cId="2885594179" sldId="376"/>
            <ac:cxnSpMk id="48" creationId="{623899D5-9C48-B60B-429C-4E9E0EB7A16F}"/>
          </ac:cxnSpMkLst>
        </pc:cxnChg>
        <pc:cxnChg chg="mod">
          <ac:chgData name="ENEKO LAZPITA SUINAGA" userId="03ca8ae1-9a00-4a22-9561-fb3a3d760218" providerId="ADAL" clId="{D0E6185E-619E-4EB9-90AC-41E0E663FDEE}" dt="2024-11-15T11:54:08.710" v="2643" actId="478"/>
          <ac:cxnSpMkLst>
            <pc:docMk/>
            <pc:sldMk cId="2885594179" sldId="376"/>
            <ac:cxnSpMk id="49" creationId="{FD0079FB-FD33-8BFC-94BC-7AEF20BE23CF}"/>
          </ac:cxnSpMkLst>
        </pc:cxnChg>
        <pc:cxnChg chg="mod">
          <ac:chgData name="ENEKO LAZPITA SUINAGA" userId="03ca8ae1-9a00-4a22-9561-fb3a3d760218" providerId="ADAL" clId="{D0E6185E-619E-4EB9-90AC-41E0E663FDEE}" dt="2024-11-15T11:54:08.710" v="2643" actId="478"/>
          <ac:cxnSpMkLst>
            <pc:docMk/>
            <pc:sldMk cId="2885594179" sldId="376"/>
            <ac:cxnSpMk id="50" creationId="{10E8CDA1-7555-7746-38D8-13CC6CE11720}"/>
          </ac:cxnSpMkLst>
        </pc:cxnChg>
        <pc:cxnChg chg="mod">
          <ac:chgData name="ENEKO LAZPITA SUINAGA" userId="03ca8ae1-9a00-4a22-9561-fb3a3d760218" providerId="ADAL" clId="{D0E6185E-619E-4EB9-90AC-41E0E663FDEE}" dt="2024-11-15T11:54:08.710" v="2643" actId="478"/>
          <ac:cxnSpMkLst>
            <pc:docMk/>
            <pc:sldMk cId="2885594179" sldId="376"/>
            <ac:cxnSpMk id="51" creationId="{FA2B1500-1474-0FFA-0C96-654599941516}"/>
          </ac:cxnSpMkLst>
        </pc:cxnChg>
        <pc:cxnChg chg="mod">
          <ac:chgData name="ENEKO LAZPITA SUINAGA" userId="03ca8ae1-9a00-4a22-9561-fb3a3d760218" providerId="ADAL" clId="{D0E6185E-619E-4EB9-90AC-41E0E663FDEE}" dt="2024-11-15T11:54:08.710" v="2643" actId="478"/>
          <ac:cxnSpMkLst>
            <pc:docMk/>
            <pc:sldMk cId="2885594179" sldId="376"/>
            <ac:cxnSpMk id="52" creationId="{52CEB6C5-6EB0-82BC-4076-F358CF976E6C}"/>
          </ac:cxnSpMkLst>
        </pc:cxnChg>
        <pc:cxnChg chg="mod">
          <ac:chgData name="ENEKO LAZPITA SUINAGA" userId="03ca8ae1-9a00-4a22-9561-fb3a3d760218" providerId="ADAL" clId="{D0E6185E-619E-4EB9-90AC-41E0E663FDEE}" dt="2024-11-15T11:54:08.710" v="2643" actId="478"/>
          <ac:cxnSpMkLst>
            <pc:docMk/>
            <pc:sldMk cId="2885594179" sldId="376"/>
            <ac:cxnSpMk id="53" creationId="{7A15951F-7173-8481-F25A-EF08F4039869}"/>
          </ac:cxnSpMkLst>
        </pc:cxnChg>
        <pc:cxnChg chg="mod">
          <ac:chgData name="ENEKO LAZPITA SUINAGA" userId="03ca8ae1-9a00-4a22-9561-fb3a3d760218" providerId="ADAL" clId="{D0E6185E-619E-4EB9-90AC-41E0E663FDEE}" dt="2024-11-15T11:54:08.710" v="2643" actId="478"/>
          <ac:cxnSpMkLst>
            <pc:docMk/>
            <pc:sldMk cId="2885594179" sldId="376"/>
            <ac:cxnSpMk id="54" creationId="{BF9CD6F3-1558-FDF0-B30E-C5276763F52C}"/>
          </ac:cxnSpMkLst>
        </pc:cxnChg>
        <pc:cxnChg chg="mod">
          <ac:chgData name="ENEKO LAZPITA SUINAGA" userId="03ca8ae1-9a00-4a22-9561-fb3a3d760218" providerId="ADAL" clId="{D0E6185E-619E-4EB9-90AC-41E0E663FDEE}" dt="2024-11-15T11:54:08.710" v="2643" actId="478"/>
          <ac:cxnSpMkLst>
            <pc:docMk/>
            <pc:sldMk cId="2885594179" sldId="376"/>
            <ac:cxnSpMk id="55" creationId="{FA396AA4-2CC7-7E08-54C6-F380252B2541}"/>
          </ac:cxnSpMkLst>
        </pc:cxnChg>
        <pc:cxnChg chg="mod">
          <ac:chgData name="ENEKO LAZPITA SUINAGA" userId="03ca8ae1-9a00-4a22-9561-fb3a3d760218" providerId="ADAL" clId="{D0E6185E-619E-4EB9-90AC-41E0E663FDEE}" dt="2024-11-15T11:54:09.005" v="2644"/>
          <ac:cxnSpMkLst>
            <pc:docMk/>
            <pc:sldMk cId="2885594179" sldId="376"/>
            <ac:cxnSpMk id="1046" creationId="{8D4B71CB-4459-3626-FA9B-10A6BB2DA1AF}"/>
          </ac:cxnSpMkLst>
        </pc:cxnChg>
        <pc:cxnChg chg="mod">
          <ac:chgData name="ENEKO LAZPITA SUINAGA" userId="03ca8ae1-9a00-4a22-9561-fb3a3d760218" providerId="ADAL" clId="{D0E6185E-619E-4EB9-90AC-41E0E663FDEE}" dt="2024-11-15T11:54:09.005" v="2644"/>
          <ac:cxnSpMkLst>
            <pc:docMk/>
            <pc:sldMk cId="2885594179" sldId="376"/>
            <ac:cxnSpMk id="1058" creationId="{3AA6AAE5-3DA4-EEF6-1114-D471480526E4}"/>
          </ac:cxnSpMkLst>
        </pc:cxnChg>
        <pc:cxnChg chg="mod">
          <ac:chgData name="ENEKO LAZPITA SUINAGA" userId="03ca8ae1-9a00-4a22-9561-fb3a3d760218" providerId="ADAL" clId="{D0E6185E-619E-4EB9-90AC-41E0E663FDEE}" dt="2024-11-15T11:54:09.005" v="2644"/>
          <ac:cxnSpMkLst>
            <pc:docMk/>
            <pc:sldMk cId="2885594179" sldId="376"/>
            <ac:cxnSpMk id="1059" creationId="{827AAD03-FCC4-436E-F51C-2E53F7C364A5}"/>
          </ac:cxnSpMkLst>
        </pc:cxnChg>
        <pc:cxnChg chg="mod">
          <ac:chgData name="ENEKO LAZPITA SUINAGA" userId="03ca8ae1-9a00-4a22-9561-fb3a3d760218" providerId="ADAL" clId="{D0E6185E-619E-4EB9-90AC-41E0E663FDEE}" dt="2024-11-15T11:54:09.005" v="2644"/>
          <ac:cxnSpMkLst>
            <pc:docMk/>
            <pc:sldMk cId="2885594179" sldId="376"/>
            <ac:cxnSpMk id="1060" creationId="{355C2941-B295-5ACC-5C76-1CB759DAFAE2}"/>
          </ac:cxnSpMkLst>
        </pc:cxnChg>
        <pc:cxnChg chg="mod">
          <ac:chgData name="ENEKO LAZPITA SUINAGA" userId="03ca8ae1-9a00-4a22-9561-fb3a3d760218" providerId="ADAL" clId="{D0E6185E-619E-4EB9-90AC-41E0E663FDEE}" dt="2024-11-15T11:54:09.005" v="2644"/>
          <ac:cxnSpMkLst>
            <pc:docMk/>
            <pc:sldMk cId="2885594179" sldId="376"/>
            <ac:cxnSpMk id="1061" creationId="{09C92A42-1E08-F101-DD39-E1A410A66C4C}"/>
          </ac:cxnSpMkLst>
        </pc:cxnChg>
        <pc:cxnChg chg="mod">
          <ac:chgData name="ENEKO LAZPITA SUINAGA" userId="03ca8ae1-9a00-4a22-9561-fb3a3d760218" providerId="ADAL" clId="{D0E6185E-619E-4EB9-90AC-41E0E663FDEE}" dt="2024-11-15T11:54:09.005" v="2644"/>
          <ac:cxnSpMkLst>
            <pc:docMk/>
            <pc:sldMk cId="2885594179" sldId="376"/>
            <ac:cxnSpMk id="1062" creationId="{CF6FA16E-5424-96B1-7E82-B515EE070F4F}"/>
          </ac:cxnSpMkLst>
        </pc:cxnChg>
        <pc:cxnChg chg="mod">
          <ac:chgData name="ENEKO LAZPITA SUINAGA" userId="03ca8ae1-9a00-4a22-9561-fb3a3d760218" providerId="ADAL" clId="{D0E6185E-619E-4EB9-90AC-41E0E663FDEE}" dt="2024-11-15T11:54:09.005" v="2644"/>
          <ac:cxnSpMkLst>
            <pc:docMk/>
            <pc:sldMk cId="2885594179" sldId="376"/>
            <ac:cxnSpMk id="1063" creationId="{6872084F-55A6-10DC-37F8-B80E3553B240}"/>
          </ac:cxnSpMkLst>
        </pc:cxnChg>
        <pc:cxnChg chg="mod">
          <ac:chgData name="ENEKO LAZPITA SUINAGA" userId="03ca8ae1-9a00-4a22-9561-fb3a3d760218" providerId="ADAL" clId="{D0E6185E-619E-4EB9-90AC-41E0E663FDEE}" dt="2024-11-15T11:54:09.005" v="2644"/>
          <ac:cxnSpMkLst>
            <pc:docMk/>
            <pc:sldMk cId="2885594179" sldId="376"/>
            <ac:cxnSpMk id="1064" creationId="{F06B8B13-343F-6D78-274E-A76CC3B52D80}"/>
          </ac:cxnSpMkLst>
        </pc:cxnChg>
        <pc:cxnChg chg="mod">
          <ac:chgData name="ENEKO LAZPITA SUINAGA" userId="03ca8ae1-9a00-4a22-9561-fb3a3d760218" providerId="ADAL" clId="{D0E6185E-619E-4EB9-90AC-41E0E663FDEE}" dt="2024-11-15T11:54:09.005" v="2644"/>
          <ac:cxnSpMkLst>
            <pc:docMk/>
            <pc:sldMk cId="2885594179" sldId="376"/>
            <ac:cxnSpMk id="1065" creationId="{4EBA9888-A64E-D1A0-B0D9-940B29A949AF}"/>
          </ac:cxnSpMkLst>
        </pc:cxnChg>
        <pc:cxnChg chg="mod">
          <ac:chgData name="ENEKO LAZPITA SUINAGA" userId="03ca8ae1-9a00-4a22-9561-fb3a3d760218" providerId="ADAL" clId="{D0E6185E-619E-4EB9-90AC-41E0E663FDEE}" dt="2024-11-15T11:54:09.005" v="2644"/>
          <ac:cxnSpMkLst>
            <pc:docMk/>
            <pc:sldMk cId="2885594179" sldId="376"/>
            <ac:cxnSpMk id="1071" creationId="{DDCCA167-74F7-1665-EE27-36923DA4F19F}"/>
          </ac:cxnSpMkLst>
        </pc:cxnChg>
        <pc:cxnChg chg="mod">
          <ac:chgData name="ENEKO LAZPITA SUINAGA" userId="03ca8ae1-9a00-4a22-9561-fb3a3d760218" providerId="ADAL" clId="{D0E6185E-619E-4EB9-90AC-41E0E663FDEE}" dt="2024-11-15T11:54:09.005" v="2644"/>
          <ac:cxnSpMkLst>
            <pc:docMk/>
            <pc:sldMk cId="2885594179" sldId="376"/>
            <ac:cxnSpMk id="1072" creationId="{E17A9540-44D2-04AB-A17E-8B9763EC05BD}"/>
          </ac:cxnSpMkLst>
        </pc:cxnChg>
        <pc:cxnChg chg="mod">
          <ac:chgData name="ENEKO LAZPITA SUINAGA" userId="03ca8ae1-9a00-4a22-9561-fb3a3d760218" providerId="ADAL" clId="{D0E6185E-619E-4EB9-90AC-41E0E663FDEE}" dt="2024-11-15T11:54:09.005" v="2644"/>
          <ac:cxnSpMkLst>
            <pc:docMk/>
            <pc:sldMk cId="2885594179" sldId="376"/>
            <ac:cxnSpMk id="1073" creationId="{67693E8C-3E1C-EC32-FA11-A1BD3CA98BDE}"/>
          </ac:cxnSpMkLst>
        </pc:cxnChg>
        <pc:cxnChg chg="mod">
          <ac:chgData name="ENEKO LAZPITA SUINAGA" userId="03ca8ae1-9a00-4a22-9561-fb3a3d760218" providerId="ADAL" clId="{D0E6185E-619E-4EB9-90AC-41E0E663FDEE}" dt="2024-11-15T11:54:09.005" v="2644"/>
          <ac:cxnSpMkLst>
            <pc:docMk/>
            <pc:sldMk cId="2885594179" sldId="376"/>
            <ac:cxnSpMk id="1074" creationId="{BCB82BCE-4E40-6311-5348-D50894BFF813}"/>
          </ac:cxnSpMkLst>
        </pc:cxnChg>
        <pc:cxnChg chg="mod">
          <ac:chgData name="ENEKO LAZPITA SUINAGA" userId="03ca8ae1-9a00-4a22-9561-fb3a3d760218" providerId="ADAL" clId="{D0E6185E-619E-4EB9-90AC-41E0E663FDEE}" dt="2024-11-15T11:54:09.005" v="2644"/>
          <ac:cxnSpMkLst>
            <pc:docMk/>
            <pc:sldMk cId="2885594179" sldId="376"/>
            <ac:cxnSpMk id="1075" creationId="{1F1C6DFB-AC46-ECB4-9FAF-F9A463509A67}"/>
          </ac:cxnSpMkLst>
        </pc:cxnChg>
        <pc:cxnChg chg="mod">
          <ac:chgData name="ENEKO LAZPITA SUINAGA" userId="03ca8ae1-9a00-4a22-9561-fb3a3d760218" providerId="ADAL" clId="{D0E6185E-619E-4EB9-90AC-41E0E663FDEE}" dt="2024-11-15T11:54:09.005" v="2644"/>
          <ac:cxnSpMkLst>
            <pc:docMk/>
            <pc:sldMk cId="2885594179" sldId="376"/>
            <ac:cxnSpMk id="1076" creationId="{07A8354F-2B1B-AAE0-F8D1-F516720806F5}"/>
          </ac:cxnSpMkLst>
        </pc:cxnChg>
        <pc:cxnChg chg="mod">
          <ac:chgData name="ENEKO LAZPITA SUINAGA" userId="03ca8ae1-9a00-4a22-9561-fb3a3d760218" providerId="ADAL" clId="{D0E6185E-619E-4EB9-90AC-41E0E663FDEE}" dt="2024-11-15T11:54:09.005" v="2644"/>
          <ac:cxnSpMkLst>
            <pc:docMk/>
            <pc:sldMk cId="2885594179" sldId="376"/>
            <ac:cxnSpMk id="1077" creationId="{5E5C830C-1E51-4381-60C8-30D09D7B8A7C}"/>
          </ac:cxnSpMkLst>
        </pc:cxnChg>
        <pc:cxnChg chg="mod">
          <ac:chgData name="ENEKO LAZPITA SUINAGA" userId="03ca8ae1-9a00-4a22-9561-fb3a3d760218" providerId="ADAL" clId="{D0E6185E-619E-4EB9-90AC-41E0E663FDEE}" dt="2024-11-15T11:54:09.005" v="2644"/>
          <ac:cxnSpMkLst>
            <pc:docMk/>
            <pc:sldMk cId="2885594179" sldId="376"/>
            <ac:cxnSpMk id="1078" creationId="{97BC562D-355F-E96E-B843-A0F69B0FB467}"/>
          </ac:cxnSpMkLst>
        </pc:cxnChg>
        <pc:cxnChg chg="mod">
          <ac:chgData name="ENEKO LAZPITA SUINAGA" userId="03ca8ae1-9a00-4a22-9561-fb3a3d760218" providerId="ADAL" clId="{D0E6185E-619E-4EB9-90AC-41E0E663FDEE}" dt="2024-11-15T11:54:09.005" v="2644"/>
          <ac:cxnSpMkLst>
            <pc:docMk/>
            <pc:sldMk cId="2885594179" sldId="376"/>
            <ac:cxnSpMk id="1079" creationId="{DDEC80C2-3915-947E-CB24-8DD6D94473D7}"/>
          </ac:cxnSpMkLst>
        </pc:cxnChg>
        <pc:cxnChg chg="mod">
          <ac:chgData name="ENEKO LAZPITA SUINAGA" userId="03ca8ae1-9a00-4a22-9561-fb3a3d760218" providerId="ADAL" clId="{D0E6185E-619E-4EB9-90AC-41E0E663FDEE}" dt="2024-11-15T11:54:09.005" v="2644"/>
          <ac:cxnSpMkLst>
            <pc:docMk/>
            <pc:sldMk cId="2885594179" sldId="376"/>
            <ac:cxnSpMk id="1080" creationId="{30EE2AB8-52B9-75B7-60A4-95859E7743E4}"/>
          </ac:cxnSpMkLst>
        </pc:cxnChg>
        <pc:cxnChg chg="mod">
          <ac:chgData name="ENEKO LAZPITA SUINAGA" userId="03ca8ae1-9a00-4a22-9561-fb3a3d760218" providerId="ADAL" clId="{D0E6185E-619E-4EB9-90AC-41E0E663FDEE}" dt="2024-11-15T11:54:09.005" v="2644"/>
          <ac:cxnSpMkLst>
            <pc:docMk/>
            <pc:sldMk cId="2885594179" sldId="376"/>
            <ac:cxnSpMk id="1081" creationId="{DAA287C1-B69C-CC59-036F-E551F92589B1}"/>
          </ac:cxnSpMkLst>
        </pc:cxnChg>
        <pc:cxnChg chg="mod">
          <ac:chgData name="ENEKO LAZPITA SUINAGA" userId="03ca8ae1-9a00-4a22-9561-fb3a3d760218" providerId="ADAL" clId="{D0E6185E-619E-4EB9-90AC-41E0E663FDEE}" dt="2024-11-15T11:54:09.005" v="2644"/>
          <ac:cxnSpMkLst>
            <pc:docMk/>
            <pc:sldMk cId="2885594179" sldId="376"/>
            <ac:cxnSpMk id="1082" creationId="{96EC4448-A2AD-C5EB-0E87-C9019836088B}"/>
          </ac:cxnSpMkLst>
        </pc:cxnChg>
        <pc:cxnChg chg="mod">
          <ac:chgData name="ENEKO LAZPITA SUINAGA" userId="03ca8ae1-9a00-4a22-9561-fb3a3d760218" providerId="ADAL" clId="{D0E6185E-619E-4EB9-90AC-41E0E663FDEE}" dt="2024-11-15T11:54:09.005" v="2644"/>
          <ac:cxnSpMkLst>
            <pc:docMk/>
            <pc:sldMk cId="2885594179" sldId="376"/>
            <ac:cxnSpMk id="1083" creationId="{E8BB8301-9F0C-C901-E2EC-CE4E4BECE770}"/>
          </ac:cxnSpMkLst>
        </pc:cxnChg>
        <pc:cxnChg chg="mod">
          <ac:chgData name="ENEKO LAZPITA SUINAGA" userId="03ca8ae1-9a00-4a22-9561-fb3a3d760218" providerId="ADAL" clId="{D0E6185E-619E-4EB9-90AC-41E0E663FDEE}" dt="2024-11-15T11:54:09.005" v="2644"/>
          <ac:cxnSpMkLst>
            <pc:docMk/>
            <pc:sldMk cId="2885594179" sldId="376"/>
            <ac:cxnSpMk id="1084" creationId="{20A06612-B11F-ABB8-1B30-7EF92058BF15}"/>
          </ac:cxnSpMkLst>
        </pc:cxnChg>
        <pc:cxnChg chg="mod">
          <ac:chgData name="ENEKO LAZPITA SUINAGA" userId="03ca8ae1-9a00-4a22-9561-fb3a3d760218" providerId="ADAL" clId="{D0E6185E-619E-4EB9-90AC-41E0E663FDEE}" dt="2024-11-15T11:54:09.005" v="2644"/>
          <ac:cxnSpMkLst>
            <pc:docMk/>
            <pc:sldMk cId="2885594179" sldId="376"/>
            <ac:cxnSpMk id="1085" creationId="{A7E67640-FE14-5E85-5163-6DEC06DCA057}"/>
          </ac:cxnSpMkLst>
        </pc:cxnChg>
        <pc:cxnChg chg="mod">
          <ac:chgData name="ENEKO LAZPITA SUINAGA" userId="03ca8ae1-9a00-4a22-9561-fb3a3d760218" providerId="ADAL" clId="{D0E6185E-619E-4EB9-90AC-41E0E663FDEE}" dt="2024-11-15T11:54:09.005" v="2644"/>
          <ac:cxnSpMkLst>
            <pc:docMk/>
            <pc:sldMk cId="2885594179" sldId="376"/>
            <ac:cxnSpMk id="1086" creationId="{24CF725F-F197-A51F-5AA1-2AC770ACB75C}"/>
          </ac:cxnSpMkLst>
        </pc:cxnChg>
        <pc:cxnChg chg="mod">
          <ac:chgData name="ENEKO LAZPITA SUINAGA" userId="03ca8ae1-9a00-4a22-9561-fb3a3d760218" providerId="ADAL" clId="{D0E6185E-619E-4EB9-90AC-41E0E663FDEE}" dt="2024-11-15T11:54:09.005" v="2644"/>
          <ac:cxnSpMkLst>
            <pc:docMk/>
            <pc:sldMk cId="2885594179" sldId="376"/>
            <ac:cxnSpMk id="1087" creationId="{F5E91B6E-4758-83EE-1377-CAAF70B26736}"/>
          </ac:cxnSpMkLst>
        </pc:cxnChg>
        <pc:cxnChg chg="mod">
          <ac:chgData name="ENEKO LAZPITA SUINAGA" userId="03ca8ae1-9a00-4a22-9561-fb3a3d760218" providerId="ADAL" clId="{D0E6185E-619E-4EB9-90AC-41E0E663FDEE}" dt="2024-11-15T11:54:09.005" v="2644"/>
          <ac:cxnSpMkLst>
            <pc:docMk/>
            <pc:sldMk cId="2885594179" sldId="376"/>
            <ac:cxnSpMk id="1088" creationId="{97A56FF0-17F4-A39B-05A9-80ED018FF157}"/>
          </ac:cxnSpMkLst>
        </pc:cxnChg>
        <pc:cxnChg chg="mod">
          <ac:chgData name="ENEKO LAZPITA SUINAGA" userId="03ca8ae1-9a00-4a22-9561-fb3a3d760218" providerId="ADAL" clId="{D0E6185E-619E-4EB9-90AC-41E0E663FDEE}" dt="2024-11-15T11:54:09.005" v="2644"/>
          <ac:cxnSpMkLst>
            <pc:docMk/>
            <pc:sldMk cId="2885594179" sldId="376"/>
            <ac:cxnSpMk id="1089" creationId="{D9EA1A6B-C847-A140-9824-51D5DFD70037}"/>
          </ac:cxnSpMkLst>
        </pc:cxnChg>
        <pc:cxnChg chg="mod">
          <ac:chgData name="ENEKO LAZPITA SUINAGA" userId="03ca8ae1-9a00-4a22-9561-fb3a3d760218" providerId="ADAL" clId="{D0E6185E-619E-4EB9-90AC-41E0E663FDEE}" dt="2024-11-15T11:54:09.005" v="2644"/>
          <ac:cxnSpMkLst>
            <pc:docMk/>
            <pc:sldMk cId="2885594179" sldId="376"/>
            <ac:cxnSpMk id="1090" creationId="{056106D1-309C-6ACF-8D47-2BB04D66B16E}"/>
          </ac:cxnSpMkLst>
        </pc:cxnChg>
      </pc:sldChg>
      <pc:sldChg chg="addSp delSp modSp mod">
        <pc:chgData name="ENEKO LAZPITA SUINAGA" userId="03ca8ae1-9a00-4a22-9561-fb3a3d760218" providerId="ADAL" clId="{D0E6185E-619E-4EB9-90AC-41E0E663FDEE}" dt="2024-11-18T14:21:59.231" v="7902"/>
        <pc:sldMkLst>
          <pc:docMk/>
          <pc:sldMk cId="2912618280" sldId="377"/>
        </pc:sldMkLst>
        <pc:spChg chg="add mod">
          <ac:chgData name="ENEKO LAZPITA SUINAGA" userId="03ca8ae1-9a00-4a22-9561-fb3a3d760218" providerId="ADAL" clId="{D0E6185E-619E-4EB9-90AC-41E0E663FDEE}" dt="2024-11-15T11:54:05.046" v="2642"/>
          <ac:spMkLst>
            <pc:docMk/>
            <pc:sldMk cId="2912618280" sldId="377"/>
            <ac:spMk id="2" creationId="{106BB45E-59C4-1C66-3047-65207CE64800}"/>
          </ac:spMkLst>
        </pc:spChg>
        <pc:spChg chg="del">
          <ac:chgData name="ENEKO LAZPITA SUINAGA" userId="03ca8ae1-9a00-4a22-9561-fb3a3d760218" providerId="ADAL" clId="{D0E6185E-619E-4EB9-90AC-41E0E663FDEE}" dt="2024-11-15T11:54:04.770" v="2641" actId="478"/>
          <ac:spMkLst>
            <pc:docMk/>
            <pc:sldMk cId="2912618280" sldId="377"/>
            <ac:spMk id="4" creationId="{006DD7AE-84D9-57F2-EBEA-818EA8B85AB8}"/>
          </ac:spMkLst>
        </pc:spChg>
        <pc:spChg chg="add mod">
          <ac:chgData name="ENEKO LAZPITA SUINAGA" userId="03ca8ae1-9a00-4a22-9561-fb3a3d760218" providerId="ADAL" clId="{D0E6185E-619E-4EB9-90AC-41E0E663FDEE}" dt="2024-11-18T14:21:59.231" v="7902"/>
          <ac:spMkLst>
            <pc:docMk/>
            <pc:sldMk cId="2912618280" sldId="377"/>
            <ac:spMk id="4" creationId="{C66EF2D3-2D3E-4007-4C56-08B9731B1A92}"/>
          </ac:spMkLst>
        </pc:spChg>
        <pc:spChg chg="del">
          <ac:chgData name="ENEKO LAZPITA SUINAGA" userId="03ca8ae1-9a00-4a22-9561-fb3a3d760218" providerId="ADAL" clId="{D0E6185E-619E-4EB9-90AC-41E0E663FDEE}" dt="2024-11-15T11:54:04.770" v="2641" actId="478"/>
          <ac:spMkLst>
            <pc:docMk/>
            <pc:sldMk cId="2912618280" sldId="377"/>
            <ac:spMk id="5" creationId="{4831088F-669C-734F-51A8-5F9292FDF653}"/>
          </ac:spMkLst>
        </pc:spChg>
        <pc:spChg chg="mod">
          <ac:chgData name="ENEKO LAZPITA SUINAGA" userId="03ca8ae1-9a00-4a22-9561-fb3a3d760218" providerId="ADAL" clId="{D0E6185E-619E-4EB9-90AC-41E0E663FDEE}" dt="2024-11-18T14:10:21.261" v="7621" actId="20577"/>
          <ac:spMkLst>
            <pc:docMk/>
            <pc:sldMk cId="2912618280" sldId="377"/>
            <ac:spMk id="6" creationId="{AD591DB9-DC61-BBE3-9742-9D2278753C85}"/>
          </ac:spMkLst>
        </pc:spChg>
        <pc:spChg chg="del">
          <ac:chgData name="ENEKO LAZPITA SUINAGA" userId="03ca8ae1-9a00-4a22-9561-fb3a3d760218" providerId="ADAL" clId="{D0E6185E-619E-4EB9-90AC-41E0E663FDEE}" dt="2024-11-18T13:56:44.855" v="7127" actId="478"/>
          <ac:spMkLst>
            <pc:docMk/>
            <pc:sldMk cId="2912618280" sldId="377"/>
            <ac:spMk id="15" creationId="{71E1BDC8-A4A9-FE32-3EBB-977DD1EDF87B}"/>
          </ac:spMkLst>
        </pc:spChg>
        <pc:spChg chg="mod">
          <ac:chgData name="ENEKO LAZPITA SUINAGA" userId="03ca8ae1-9a00-4a22-9561-fb3a3d760218" providerId="ADAL" clId="{D0E6185E-619E-4EB9-90AC-41E0E663FDEE}" dt="2024-11-15T11:54:05.046" v="2642"/>
          <ac:spMkLst>
            <pc:docMk/>
            <pc:sldMk cId="2912618280" sldId="377"/>
            <ac:spMk id="1033" creationId="{695ED06F-14DB-5ECA-83EF-17CDE1ED6FDB}"/>
          </ac:spMkLst>
        </pc:spChg>
        <pc:spChg chg="mod">
          <ac:chgData name="ENEKO LAZPITA SUINAGA" userId="03ca8ae1-9a00-4a22-9561-fb3a3d760218" providerId="ADAL" clId="{D0E6185E-619E-4EB9-90AC-41E0E663FDEE}" dt="2024-11-15T11:54:05.046" v="2642"/>
          <ac:spMkLst>
            <pc:docMk/>
            <pc:sldMk cId="2912618280" sldId="377"/>
            <ac:spMk id="1037" creationId="{842BDFA8-0ADF-5D39-C350-279540454F0E}"/>
          </ac:spMkLst>
        </pc:spChg>
        <pc:spChg chg="mod">
          <ac:chgData name="ENEKO LAZPITA SUINAGA" userId="03ca8ae1-9a00-4a22-9561-fb3a3d760218" providerId="ADAL" clId="{D0E6185E-619E-4EB9-90AC-41E0E663FDEE}" dt="2024-11-15T11:54:05.046" v="2642"/>
          <ac:spMkLst>
            <pc:docMk/>
            <pc:sldMk cId="2912618280" sldId="377"/>
            <ac:spMk id="1040" creationId="{0AC1F3B6-A33F-67F6-1ED4-0663C9D8E34D}"/>
          </ac:spMkLst>
        </pc:spChg>
        <pc:spChg chg="mod">
          <ac:chgData name="ENEKO LAZPITA SUINAGA" userId="03ca8ae1-9a00-4a22-9561-fb3a3d760218" providerId="ADAL" clId="{D0E6185E-619E-4EB9-90AC-41E0E663FDEE}" dt="2024-11-15T11:54:05.046" v="2642"/>
          <ac:spMkLst>
            <pc:docMk/>
            <pc:sldMk cId="2912618280" sldId="377"/>
            <ac:spMk id="1042" creationId="{AC6C9586-DADE-ECFD-CAC5-C04C878EE454}"/>
          </ac:spMkLst>
        </pc:spChg>
        <pc:spChg chg="mod">
          <ac:chgData name="ENEKO LAZPITA SUINAGA" userId="03ca8ae1-9a00-4a22-9561-fb3a3d760218" providerId="ADAL" clId="{D0E6185E-619E-4EB9-90AC-41E0E663FDEE}" dt="2024-11-15T11:54:05.046" v="2642"/>
          <ac:spMkLst>
            <pc:docMk/>
            <pc:sldMk cId="2912618280" sldId="377"/>
            <ac:spMk id="1045" creationId="{7CFE890B-78A0-D8FD-BEAB-75273401B9CB}"/>
          </ac:spMkLst>
        </pc:spChg>
        <pc:spChg chg="mod">
          <ac:chgData name="ENEKO LAZPITA SUINAGA" userId="03ca8ae1-9a00-4a22-9561-fb3a3d760218" providerId="ADAL" clId="{D0E6185E-619E-4EB9-90AC-41E0E663FDEE}" dt="2024-11-15T11:54:05.046" v="2642"/>
          <ac:spMkLst>
            <pc:docMk/>
            <pc:sldMk cId="2912618280" sldId="377"/>
            <ac:spMk id="1047" creationId="{38358F7B-964A-A04B-623F-8C7918F5E2EE}"/>
          </ac:spMkLst>
        </pc:spChg>
        <pc:spChg chg="mod">
          <ac:chgData name="ENEKO LAZPITA SUINAGA" userId="03ca8ae1-9a00-4a22-9561-fb3a3d760218" providerId="ADAL" clId="{D0E6185E-619E-4EB9-90AC-41E0E663FDEE}" dt="2024-11-15T11:54:05.046" v="2642"/>
          <ac:spMkLst>
            <pc:docMk/>
            <pc:sldMk cId="2912618280" sldId="377"/>
            <ac:spMk id="1048" creationId="{FEDF8916-13F0-F74B-07F2-4999F2538C15}"/>
          </ac:spMkLst>
        </pc:spChg>
        <pc:spChg chg="mod">
          <ac:chgData name="ENEKO LAZPITA SUINAGA" userId="03ca8ae1-9a00-4a22-9561-fb3a3d760218" providerId="ADAL" clId="{D0E6185E-619E-4EB9-90AC-41E0E663FDEE}" dt="2024-11-15T11:54:05.046" v="2642"/>
          <ac:spMkLst>
            <pc:docMk/>
            <pc:sldMk cId="2912618280" sldId="377"/>
            <ac:spMk id="1049" creationId="{8B4E14FF-89FE-CDF4-3F40-C70B49BF17CE}"/>
          </ac:spMkLst>
        </pc:spChg>
        <pc:spChg chg="mod">
          <ac:chgData name="ENEKO LAZPITA SUINAGA" userId="03ca8ae1-9a00-4a22-9561-fb3a3d760218" providerId="ADAL" clId="{D0E6185E-619E-4EB9-90AC-41E0E663FDEE}" dt="2024-11-15T11:54:05.046" v="2642"/>
          <ac:spMkLst>
            <pc:docMk/>
            <pc:sldMk cId="2912618280" sldId="377"/>
            <ac:spMk id="1050" creationId="{A40E140A-D903-38FA-3830-A9C3DBE14B70}"/>
          </ac:spMkLst>
        </pc:spChg>
        <pc:spChg chg="mod">
          <ac:chgData name="ENEKO LAZPITA SUINAGA" userId="03ca8ae1-9a00-4a22-9561-fb3a3d760218" providerId="ADAL" clId="{D0E6185E-619E-4EB9-90AC-41E0E663FDEE}" dt="2024-11-15T11:54:05.046" v="2642"/>
          <ac:spMkLst>
            <pc:docMk/>
            <pc:sldMk cId="2912618280" sldId="377"/>
            <ac:spMk id="1051" creationId="{866BA369-AF59-F0FF-2108-337E98CD14D6}"/>
          </ac:spMkLst>
        </pc:spChg>
        <pc:spChg chg="mod">
          <ac:chgData name="ENEKO LAZPITA SUINAGA" userId="03ca8ae1-9a00-4a22-9561-fb3a3d760218" providerId="ADAL" clId="{D0E6185E-619E-4EB9-90AC-41E0E663FDEE}" dt="2024-11-15T11:54:05.046" v="2642"/>
          <ac:spMkLst>
            <pc:docMk/>
            <pc:sldMk cId="2912618280" sldId="377"/>
            <ac:spMk id="1052" creationId="{25129D45-C558-16DD-5DBB-97CE799C65AA}"/>
          </ac:spMkLst>
        </pc:spChg>
        <pc:spChg chg="mod">
          <ac:chgData name="ENEKO LAZPITA SUINAGA" userId="03ca8ae1-9a00-4a22-9561-fb3a3d760218" providerId="ADAL" clId="{D0E6185E-619E-4EB9-90AC-41E0E663FDEE}" dt="2024-11-15T11:54:05.046" v="2642"/>
          <ac:spMkLst>
            <pc:docMk/>
            <pc:sldMk cId="2912618280" sldId="377"/>
            <ac:spMk id="1053" creationId="{4957E728-ADBA-D78F-804C-82238ABF7342}"/>
          </ac:spMkLst>
        </pc:spChg>
        <pc:spChg chg="mod">
          <ac:chgData name="ENEKO LAZPITA SUINAGA" userId="03ca8ae1-9a00-4a22-9561-fb3a3d760218" providerId="ADAL" clId="{D0E6185E-619E-4EB9-90AC-41E0E663FDEE}" dt="2024-11-15T11:54:05.046" v="2642"/>
          <ac:spMkLst>
            <pc:docMk/>
            <pc:sldMk cId="2912618280" sldId="377"/>
            <ac:spMk id="1054" creationId="{1742E2EE-3840-7930-C43E-F86353BCC3C6}"/>
          </ac:spMkLst>
        </pc:spChg>
        <pc:spChg chg="mod">
          <ac:chgData name="ENEKO LAZPITA SUINAGA" userId="03ca8ae1-9a00-4a22-9561-fb3a3d760218" providerId="ADAL" clId="{D0E6185E-619E-4EB9-90AC-41E0E663FDEE}" dt="2024-11-15T11:54:05.046" v="2642"/>
          <ac:spMkLst>
            <pc:docMk/>
            <pc:sldMk cId="2912618280" sldId="377"/>
            <ac:spMk id="1063" creationId="{58295B0B-2889-CEEF-EAF4-AF1D8F3FBEBC}"/>
          </ac:spMkLst>
        </pc:spChg>
        <pc:spChg chg="mod">
          <ac:chgData name="ENEKO LAZPITA SUINAGA" userId="03ca8ae1-9a00-4a22-9561-fb3a3d760218" providerId="ADAL" clId="{D0E6185E-619E-4EB9-90AC-41E0E663FDEE}" dt="2024-11-15T11:54:05.046" v="2642"/>
          <ac:spMkLst>
            <pc:docMk/>
            <pc:sldMk cId="2912618280" sldId="377"/>
            <ac:spMk id="1064" creationId="{950E4D5B-AB00-7299-85A6-3FC3CC70DA33}"/>
          </ac:spMkLst>
        </pc:spChg>
        <pc:spChg chg="mod">
          <ac:chgData name="ENEKO LAZPITA SUINAGA" userId="03ca8ae1-9a00-4a22-9561-fb3a3d760218" providerId="ADAL" clId="{D0E6185E-619E-4EB9-90AC-41E0E663FDEE}" dt="2024-11-15T11:54:05.046" v="2642"/>
          <ac:spMkLst>
            <pc:docMk/>
            <pc:sldMk cId="2912618280" sldId="377"/>
            <ac:spMk id="1065" creationId="{BB1AB55A-CD1F-A112-2091-C30730FDC396}"/>
          </ac:spMkLst>
        </pc:spChg>
        <pc:spChg chg="mod">
          <ac:chgData name="ENEKO LAZPITA SUINAGA" userId="03ca8ae1-9a00-4a22-9561-fb3a3d760218" providerId="ADAL" clId="{D0E6185E-619E-4EB9-90AC-41E0E663FDEE}" dt="2024-11-15T11:54:05.046" v="2642"/>
          <ac:spMkLst>
            <pc:docMk/>
            <pc:sldMk cId="2912618280" sldId="377"/>
            <ac:spMk id="1066" creationId="{080584CE-1550-3382-F35B-770D0B9FC54E}"/>
          </ac:spMkLst>
        </pc:spChg>
        <pc:spChg chg="mod">
          <ac:chgData name="ENEKO LAZPITA SUINAGA" userId="03ca8ae1-9a00-4a22-9561-fb3a3d760218" providerId="ADAL" clId="{D0E6185E-619E-4EB9-90AC-41E0E663FDEE}" dt="2024-11-15T11:54:05.046" v="2642"/>
          <ac:spMkLst>
            <pc:docMk/>
            <pc:sldMk cId="2912618280" sldId="377"/>
            <ac:spMk id="1067" creationId="{0ED8643E-C637-26C0-5179-170AFEB1AB3C}"/>
          </ac:spMkLst>
        </pc:spChg>
        <pc:spChg chg="mod">
          <ac:chgData name="ENEKO LAZPITA SUINAGA" userId="03ca8ae1-9a00-4a22-9561-fb3a3d760218" providerId="ADAL" clId="{D0E6185E-619E-4EB9-90AC-41E0E663FDEE}" dt="2024-11-15T11:54:05.046" v="2642"/>
          <ac:spMkLst>
            <pc:docMk/>
            <pc:sldMk cId="2912618280" sldId="377"/>
            <ac:spMk id="1089" creationId="{DA97D989-094E-08B0-28B8-7AFB7F74BCA1}"/>
          </ac:spMkLst>
        </pc:spChg>
        <pc:spChg chg="mod">
          <ac:chgData name="ENEKO LAZPITA SUINAGA" userId="03ca8ae1-9a00-4a22-9561-fb3a3d760218" providerId="ADAL" clId="{D0E6185E-619E-4EB9-90AC-41E0E663FDEE}" dt="2024-11-15T11:54:05.046" v="2642"/>
          <ac:spMkLst>
            <pc:docMk/>
            <pc:sldMk cId="2912618280" sldId="377"/>
            <ac:spMk id="1091" creationId="{1178D450-AB31-BA8F-23C5-5C6380048939}"/>
          </ac:spMkLst>
        </pc:spChg>
        <pc:spChg chg="mod">
          <ac:chgData name="ENEKO LAZPITA SUINAGA" userId="03ca8ae1-9a00-4a22-9561-fb3a3d760218" providerId="ADAL" clId="{D0E6185E-619E-4EB9-90AC-41E0E663FDEE}" dt="2024-11-15T11:54:05.046" v="2642"/>
          <ac:spMkLst>
            <pc:docMk/>
            <pc:sldMk cId="2912618280" sldId="377"/>
            <ac:spMk id="1093" creationId="{DD29D281-36FD-C623-AA25-18386D3C4D5C}"/>
          </ac:spMkLst>
        </pc:spChg>
        <pc:spChg chg="mod">
          <ac:chgData name="ENEKO LAZPITA SUINAGA" userId="03ca8ae1-9a00-4a22-9561-fb3a3d760218" providerId="ADAL" clId="{D0E6185E-619E-4EB9-90AC-41E0E663FDEE}" dt="2024-11-15T11:54:05.046" v="2642"/>
          <ac:spMkLst>
            <pc:docMk/>
            <pc:sldMk cId="2912618280" sldId="377"/>
            <ac:spMk id="1094" creationId="{E9FA6C47-233B-BC4F-A3F2-F48906919442}"/>
          </ac:spMkLst>
        </pc:spChg>
        <pc:spChg chg="mod">
          <ac:chgData name="ENEKO LAZPITA SUINAGA" userId="03ca8ae1-9a00-4a22-9561-fb3a3d760218" providerId="ADAL" clId="{D0E6185E-619E-4EB9-90AC-41E0E663FDEE}" dt="2024-11-15T11:54:05.046" v="2642"/>
          <ac:spMkLst>
            <pc:docMk/>
            <pc:sldMk cId="2912618280" sldId="377"/>
            <ac:spMk id="1095" creationId="{73171BF4-FF3C-3B39-41CF-183FD6E3E30A}"/>
          </ac:spMkLst>
        </pc:spChg>
        <pc:grpChg chg="del">
          <ac:chgData name="ENEKO LAZPITA SUINAGA" userId="03ca8ae1-9a00-4a22-9561-fb3a3d760218" providerId="ADAL" clId="{D0E6185E-619E-4EB9-90AC-41E0E663FDEE}" dt="2024-11-15T11:54:04.770" v="2641" actId="478"/>
          <ac:grpSpMkLst>
            <pc:docMk/>
            <pc:sldMk cId="2912618280" sldId="377"/>
            <ac:grpSpMk id="7" creationId="{49999A1F-3205-CFA3-AFBD-F8B9498297C5}"/>
          </ac:grpSpMkLst>
        </pc:grpChg>
        <pc:grpChg chg="add mod">
          <ac:chgData name="ENEKO LAZPITA SUINAGA" userId="03ca8ae1-9a00-4a22-9561-fb3a3d760218" providerId="ADAL" clId="{D0E6185E-619E-4EB9-90AC-41E0E663FDEE}" dt="2024-11-15T11:54:05.046" v="2642"/>
          <ac:grpSpMkLst>
            <pc:docMk/>
            <pc:sldMk cId="2912618280" sldId="377"/>
            <ac:grpSpMk id="9" creationId="{BD7B8566-2711-EC6F-7A7A-1ABCC386AEAF}"/>
          </ac:grpSpMkLst>
        </pc:grpChg>
        <pc:grpChg chg="del">
          <ac:chgData name="ENEKO LAZPITA SUINAGA" userId="03ca8ae1-9a00-4a22-9561-fb3a3d760218" providerId="ADAL" clId="{D0E6185E-619E-4EB9-90AC-41E0E663FDEE}" dt="2024-11-15T11:54:04.770" v="2641" actId="478"/>
          <ac:grpSpMkLst>
            <pc:docMk/>
            <pc:sldMk cId="2912618280" sldId="377"/>
            <ac:grpSpMk id="56" creationId="{A1696516-F02B-7B0F-3ADA-2322D2A6B2D1}"/>
          </ac:grpSpMkLst>
        </pc:grpChg>
        <pc:grpChg chg="mod">
          <ac:chgData name="ENEKO LAZPITA SUINAGA" userId="03ca8ae1-9a00-4a22-9561-fb3a3d760218" providerId="ADAL" clId="{D0E6185E-619E-4EB9-90AC-41E0E663FDEE}" dt="2024-11-15T11:54:05.046" v="2642"/>
          <ac:grpSpMkLst>
            <pc:docMk/>
            <pc:sldMk cId="2912618280" sldId="377"/>
            <ac:grpSpMk id="1024" creationId="{8CBB06C0-3B02-D830-FD63-08271B8DAD56}"/>
          </ac:grpSpMkLst>
        </pc:grpChg>
        <pc:grpChg chg="del">
          <ac:chgData name="ENEKO LAZPITA SUINAGA" userId="03ca8ae1-9a00-4a22-9561-fb3a3d760218" providerId="ADAL" clId="{D0E6185E-619E-4EB9-90AC-41E0E663FDEE}" dt="2024-11-15T11:54:04.770" v="2641" actId="478"/>
          <ac:grpSpMkLst>
            <pc:docMk/>
            <pc:sldMk cId="2912618280" sldId="377"/>
            <ac:grpSpMk id="1026" creationId="{2EC98FAA-4ECE-2EED-479C-FCB406BCDCD2}"/>
          </ac:grpSpMkLst>
        </pc:grpChg>
        <pc:grpChg chg="add mod">
          <ac:chgData name="ENEKO LAZPITA SUINAGA" userId="03ca8ae1-9a00-4a22-9561-fb3a3d760218" providerId="ADAL" clId="{D0E6185E-619E-4EB9-90AC-41E0E663FDEE}" dt="2024-11-15T11:54:05.046" v="2642"/>
          <ac:grpSpMkLst>
            <pc:docMk/>
            <pc:sldMk cId="2912618280" sldId="377"/>
            <ac:grpSpMk id="1036" creationId="{A77CE575-8E21-4CB6-100D-B08FBB148C94}"/>
          </ac:grpSpMkLst>
        </pc:grpChg>
        <pc:grpChg chg="add mod">
          <ac:chgData name="ENEKO LAZPITA SUINAGA" userId="03ca8ae1-9a00-4a22-9561-fb3a3d760218" providerId="ADAL" clId="{D0E6185E-619E-4EB9-90AC-41E0E663FDEE}" dt="2024-11-15T11:54:05.046" v="2642"/>
          <ac:grpSpMkLst>
            <pc:docMk/>
            <pc:sldMk cId="2912618280" sldId="377"/>
            <ac:grpSpMk id="1039" creationId="{00B564BF-E199-BDFE-8E5D-3ED2E9CDA029}"/>
          </ac:grpSpMkLst>
        </pc:grpChg>
        <pc:grpChg chg="mod">
          <ac:chgData name="ENEKO LAZPITA SUINAGA" userId="03ca8ae1-9a00-4a22-9561-fb3a3d760218" providerId="ADAL" clId="{D0E6185E-619E-4EB9-90AC-41E0E663FDEE}" dt="2024-11-15T11:54:05.046" v="2642"/>
          <ac:grpSpMkLst>
            <pc:docMk/>
            <pc:sldMk cId="2912618280" sldId="377"/>
            <ac:grpSpMk id="1041" creationId="{A22C2314-F44E-61D4-7C6F-29A67D7384A2}"/>
          </ac:grpSpMkLst>
        </pc:grpChg>
        <pc:grpChg chg="add mod">
          <ac:chgData name="ENEKO LAZPITA SUINAGA" userId="03ca8ae1-9a00-4a22-9561-fb3a3d760218" providerId="ADAL" clId="{D0E6185E-619E-4EB9-90AC-41E0E663FDEE}" dt="2024-11-15T11:54:05.046" v="2642"/>
          <ac:grpSpMkLst>
            <pc:docMk/>
            <pc:sldMk cId="2912618280" sldId="377"/>
            <ac:grpSpMk id="1044" creationId="{388BBA45-DE9B-B794-EC6E-B542E623E271}"/>
          </ac:grpSpMkLst>
        </pc:grpChg>
        <pc:grpChg chg="mod">
          <ac:chgData name="ENEKO LAZPITA SUINAGA" userId="03ca8ae1-9a00-4a22-9561-fb3a3d760218" providerId="ADAL" clId="{D0E6185E-619E-4EB9-90AC-41E0E663FDEE}" dt="2024-11-15T11:54:05.046" v="2642"/>
          <ac:grpSpMkLst>
            <pc:docMk/>
            <pc:sldMk cId="2912618280" sldId="377"/>
            <ac:grpSpMk id="1046" creationId="{2367B41D-2094-7F73-42E5-0CA33DD4CE61}"/>
          </ac:grpSpMkLst>
        </pc:grpChg>
        <pc:grpChg chg="add mod">
          <ac:chgData name="ENEKO LAZPITA SUINAGA" userId="03ca8ae1-9a00-4a22-9561-fb3a3d760218" providerId="ADAL" clId="{D0E6185E-619E-4EB9-90AC-41E0E663FDEE}" dt="2024-11-15T11:54:05.046" v="2642"/>
          <ac:grpSpMkLst>
            <pc:docMk/>
            <pc:sldMk cId="2912618280" sldId="377"/>
            <ac:grpSpMk id="1088" creationId="{C386467B-1296-A15A-5209-703F01524DEC}"/>
          </ac:grpSpMkLst>
        </pc:grpChg>
        <pc:grpChg chg="mod">
          <ac:chgData name="ENEKO LAZPITA SUINAGA" userId="03ca8ae1-9a00-4a22-9561-fb3a3d760218" providerId="ADAL" clId="{D0E6185E-619E-4EB9-90AC-41E0E663FDEE}" dt="2024-11-15T11:54:05.046" v="2642"/>
          <ac:grpSpMkLst>
            <pc:docMk/>
            <pc:sldMk cId="2912618280" sldId="377"/>
            <ac:grpSpMk id="1090" creationId="{A3C771BD-61EA-E981-41F3-7F7367179730}"/>
          </ac:grpSpMkLst>
        </pc:grpChg>
        <pc:grpChg chg="del">
          <ac:chgData name="ENEKO LAZPITA SUINAGA" userId="03ca8ae1-9a00-4a22-9561-fb3a3d760218" providerId="ADAL" clId="{D0E6185E-619E-4EB9-90AC-41E0E663FDEE}" dt="2024-11-15T11:54:04.770" v="2641" actId="478"/>
          <ac:grpSpMkLst>
            <pc:docMk/>
            <pc:sldMk cId="2912618280" sldId="377"/>
            <ac:grpSpMk id="1092" creationId="{72C16D3D-FABD-BFD1-1FF4-31B4C45477A9}"/>
          </ac:grpSpMkLst>
        </pc:grpChg>
        <pc:picChg chg="del">
          <ac:chgData name="ENEKO LAZPITA SUINAGA" userId="03ca8ae1-9a00-4a22-9561-fb3a3d760218" providerId="ADAL" clId="{D0E6185E-619E-4EB9-90AC-41E0E663FDEE}" dt="2024-11-18T13:56:40.781" v="7126" actId="478"/>
          <ac:picMkLst>
            <pc:docMk/>
            <pc:sldMk cId="2912618280" sldId="377"/>
            <ac:picMk id="3" creationId="{25588760-4798-B052-DF5F-656BD9C15A3F}"/>
          </ac:picMkLst>
        </pc:picChg>
        <pc:picChg chg="add del mod">
          <ac:chgData name="ENEKO LAZPITA SUINAGA" userId="03ca8ae1-9a00-4a22-9561-fb3a3d760218" providerId="ADAL" clId="{D0E6185E-619E-4EB9-90AC-41E0E663FDEE}" dt="2024-11-18T14:01:44.961" v="7514" actId="478"/>
          <ac:picMkLst>
            <pc:docMk/>
            <pc:sldMk cId="2912618280" sldId="377"/>
            <ac:picMk id="7" creationId="{C18900C3-C925-6377-BA0E-42191F71B107}"/>
          </ac:picMkLst>
        </pc:picChg>
        <pc:picChg chg="add mod modCrop">
          <ac:chgData name="ENEKO LAZPITA SUINAGA" userId="03ca8ae1-9a00-4a22-9561-fb3a3d760218" providerId="ADAL" clId="{D0E6185E-619E-4EB9-90AC-41E0E663FDEE}" dt="2024-11-18T14:03:28.592" v="7620" actId="1076"/>
          <ac:picMkLst>
            <pc:docMk/>
            <pc:sldMk cId="2912618280" sldId="377"/>
            <ac:picMk id="13" creationId="{A651ACE6-1355-96A7-7B72-501E77B75809}"/>
          </ac:picMkLst>
        </pc:picChg>
        <pc:picChg chg="mod">
          <ac:chgData name="ENEKO LAZPITA SUINAGA" userId="03ca8ae1-9a00-4a22-9561-fb3a3d760218" providerId="ADAL" clId="{D0E6185E-619E-4EB9-90AC-41E0E663FDEE}" dt="2024-11-15T11:54:05.046" v="2642"/>
          <ac:picMkLst>
            <pc:docMk/>
            <pc:sldMk cId="2912618280" sldId="377"/>
            <ac:picMk id="1027" creationId="{AAF9882B-C666-EBD4-E80D-FCD2080B5578}"/>
          </ac:picMkLst>
        </pc:picChg>
        <pc:picChg chg="mod">
          <ac:chgData name="ENEKO LAZPITA SUINAGA" userId="03ca8ae1-9a00-4a22-9561-fb3a3d760218" providerId="ADAL" clId="{D0E6185E-619E-4EB9-90AC-41E0E663FDEE}" dt="2024-11-15T11:54:05.046" v="2642"/>
          <ac:picMkLst>
            <pc:docMk/>
            <pc:sldMk cId="2912618280" sldId="377"/>
            <ac:picMk id="1029" creationId="{A80313D3-14C8-1CFD-2F5D-1907962FB8F4}"/>
          </ac:picMkLst>
        </pc:picChg>
        <pc:picChg chg="mod">
          <ac:chgData name="ENEKO LAZPITA SUINAGA" userId="03ca8ae1-9a00-4a22-9561-fb3a3d760218" providerId="ADAL" clId="{D0E6185E-619E-4EB9-90AC-41E0E663FDEE}" dt="2024-11-15T11:54:05.046" v="2642"/>
          <ac:picMkLst>
            <pc:docMk/>
            <pc:sldMk cId="2912618280" sldId="377"/>
            <ac:picMk id="1031" creationId="{F1250677-6519-A569-D491-BA29F1AD7FC3}"/>
          </ac:picMkLst>
        </pc:picChg>
        <pc:picChg chg="mod">
          <ac:chgData name="ENEKO LAZPITA SUINAGA" userId="03ca8ae1-9a00-4a22-9561-fb3a3d760218" providerId="ADAL" clId="{D0E6185E-619E-4EB9-90AC-41E0E663FDEE}" dt="2024-11-15T11:54:05.046" v="2642"/>
          <ac:picMkLst>
            <pc:docMk/>
            <pc:sldMk cId="2912618280" sldId="377"/>
            <ac:picMk id="1035" creationId="{077598F5-CCCA-2B29-8F5C-710768CE2D9E}"/>
          </ac:picMkLst>
        </pc:picChg>
        <pc:picChg chg="mod">
          <ac:chgData name="ENEKO LAZPITA SUINAGA" userId="03ca8ae1-9a00-4a22-9561-fb3a3d760218" providerId="ADAL" clId="{D0E6185E-619E-4EB9-90AC-41E0E663FDEE}" dt="2024-11-15T11:54:05.046" v="2642"/>
          <ac:picMkLst>
            <pc:docMk/>
            <pc:sldMk cId="2912618280" sldId="377"/>
            <ac:picMk id="1038" creationId="{BA6505CA-ADD6-FCAC-0053-2E78D52D13FD}"/>
          </ac:picMkLst>
        </pc:picChg>
        <pc:cxnChg chg="mod">
          <ac:chgData name="ENEKO LAZPITA SUINAGA" userId="03ca8ae1-9a00-4a22-9561-fb3a3d760218" providerId="ADAL" clId="{D0E6185E-619E-4EB9-90AC-41E0E663FDEE}" dt="2024-11-15T11:54:04.770" v="2641" actId="478"/>
          <ac:cxnSpMkLst>
            <pc:docMk/>
            <pc:sldMk cId="2912618280" sldId="377"/>
            <ac:cxnSpMk id="23" creationId="{78D94513-827F-5922-650D-D44FE67B3FC8}"/>
          </ac:cxnSpMkLst>
        </pc:cxnChg>
        <pc:cxnChg chg="mod">
          <ac:chgData name="ENEKO LAZPITA SUINAGA" userId="03ca8ae1-9a00-4a22-9561-fb3a3d760218" providerId="ADAL" clId="{D0E6185E-619E-4EB9-90AC-41E0E663FDEE}" dt="2024-11-15T11:54:04.770" v="2641" actId="478"/>
          <ac:cxnSpMkLst>
            <pc:docMk/>
            <pc:sldMk cId="2912618280" sldId="377"/>
            <ac:cxnSpMk id="24" creationId="{5DCC64D2-9A65-EC97-2FBC-7D7CB5110A32}"/>
          </ac:cxnSpMkLst>
        </pc:cxnChg>
        <pc:cxnChg chg="mod">
          <ac:chgData name="ENEKO LAZPITA SUINAGA" userId="03ca8ae1-9a00-4a22-9561-fb3a3d760218" providerId="ADAL" clId="{D0E6185E-619E-4EB9-90AC-41E0E663FDEE}" dt="2024-11-15T11:54:04.770" v="2641" actId="478"/>
          <ac:cxnSpMkLst>
            <pc:docMk/>
            <pc:sldMk cId="2912618280" sldId="377"/>
            <ac:cxnSpMk id="25" creationId="{B018CBA5-1420-6FB0-24B4-11D0BCF534C0}"/>
          </ac:cxnSpMkLst>
        </pc:cxnChg>
        <pc:cxnChg chg="mod">
          <ac:chgData name="ENEKO LAZPITA SUINAGA" userId="03ca8ae1-9a00-4a22-9561-fb3a3d760218" providerId="ADAL" clId="{D0E6185E-619E-4EB9-90AC-41E0E663FDEE}" dt="2024-11-15T11:54:04.770" v="2641" actId="478"/>
          <ac:cxnSpMkLst>
            <pc:docMk/>
            <pc:sldMk cId="2912618280" sldId="377"/>
            <ac:cxnSpMk id="26" creationId="{67D1F344-610A-BCB3-4AF9-63782DBD42BC}"/>
          </ac:cxnSpMkLst>
        </pc:cxnChg>
        <pc:cxnChg chg="mod">
          <ac:chgData name="ENEKO LAZPITA SUINAGA" userId="03ca8ae1-9a00-4a22-9561-fb3a3d760218" providerId="ADAL" clId="{D0E6185E-619E-4EB9-90AC-41E0E663FDEE}" dt="2024-11-15T11:54:04.770" v="2641" actId="478"/>
          <ac:cxnSpMkLst>
            <pc:docMk/>
            <pc:sldMk cId="2912618280" sldId="377"/>
            <ac:cxnSpMk id="27" creationId="{3408668C-12DC-E9EC-D358-87E3AEA9FEF2}"/>
          </ac:cxnSpMkLst>
        </pc:cxnChg>
        <pc:cxnChg chg="mod">
          <ac:chgData name="ENEKO LAZPITA SUINAGA" userId="03ca8ae1-9a00-4a22-9561-fb3a3d760218" providerId="ADAL" clId="{D0E6185E-619E-4EB9-90AC-41E0E663FDEE}" dt="2024-11-15T11:54:04.770" v="2641" actId="478"/>
          <ac:cxnSpMkLst>
            <pc:docMk/>
            <pc:sldMk cId="2912618280" sldId="377"/>
            <ac:cxnSpMk id="28" creationId="{28632593-DC3C-7D34-DEA5-6644C6C7F336}"/>
          </ac:cxnSpMkLst>
        </pc:cxnChg>
        <pc:cxnChg chg="mod">
          <ac:chgData name="ENEKO LAZPITA SUINAGA" userId="03ca8ae1-9a00-4a22-9561-fb3a3d760218" providerId="ADAL" clId="{D0E6185E-619E-4EB9-90AC-41E0E663FDEE}" dt="2024-11-15T11:54:04.770" v="2641" actId="478"/>
          <ac:cxnSpMkLst>
            <pc:docMk/>
            <pc:sldMk cId="2912618280" sldId="377"/>
            <ac:cxnSpMk id="29" creationId="{6751A818-17F1-2707-185E-D55D945BB012}"/>
          </ac:cxnSpMkLst>
        </pc:cxnChg>
        <pc:cxnChg chg="mod">
          <ac:chgData name="ENEKO LAZPITA SUINAGA" userId="03ca8ae1-9a00-4a22-9561-fb3a3d760218" providerId="ADAL" clId="{D0E6185E-619E-4EB9-90AC-41E0E663FDEE}" dt="2024-11-15T11:54:04.770" v="2641" actId="478"/>
          <ac:cxnSpMkLst>
            <pc:docMk/>
            <pc:sldMk cId="2912618280" sldId="377"/>
            <ac:cxnSpMk id="30" creationId="{7E55B148-8A99-4546-6ADE-CF30B1F5D70B}"/>
          </ac:cxnSpMkLst>
        </pc:cxnChg>
        <pc:cxnChg chg="mod">
          <ac:chgData name="ENEKO LAZPITA SUINAGA" userId="03ca8ae1-9a00-4a22-9561-fb3a3d760218" providerId="ADAL" clId="{D0E6185E-619E-4EB9-90AC-41E0E663FDEE}" dt="2024-11-15T11:54:04.770" v="2641" actId="478"/>
          <ac:cxnSpMkLst>
            <pc:docMk/>
            <pc:sldMk cId="2912618280" sldId="377"/>
            <ac:cxnSpMk id="36" creationId="{A1A1E18C-A2A7-E67D-2D8D-A90D1DDF0B0C}"/>
          </ac:cxnSpMkLst>
        </pc:cxnChg>
        <pc:cxnChg chg="mod">
          <ac:chgData name="ENEKO LAZPITA SUINAGA" userId="03ca8ae1-9a00-4a22-9561-fb3a3d760218" providerId="ADAL" clId="{D0E6185E-619E-4EB9-90AC-41E0E663FDEE}" dt="2024-11-15T11:54:04.770" v="2641" actId="478"/>
          <ac:cxnSpMkLst>
            <pc:docMk/>
            <pc:sldMk cId="2912618280" sldId="377"/>
            <ac:cxnSpMk id="37" creationId="{79480E82-7EC3-D77B-B5C2-B365023E91B7}"/>
          </ac:cxnSpMkLst>
        </pc:cxnChg>
        <pc:cxnChg chg="mod">
          <ac:chgData name="ENEKO LAZPITA SUINAGA" userId="03ca8ae1-9a00-4a22-9561-fb3a3d760218" providerId="ADAL" clId="{D0E6185E-619E-4EB9-90AC-41E0E663FDEE}" dt="2024-11-15T11:54:04.770" v="2641" actId="478"/>
          <ac:cxnSpMkLst>
            <pc:docMk/>
            <pc:sldMk cId="2912618280" sldId="377"/>
            <ac:cxnSpMk id="38" creationId="{97FBE1EC-A326-C1D8-8E2D-22B30B50F6ED}"/>
          </ac:cxnSpMkLst>
        </pc:cxnChg>
        <pc:cxnChg chg="mod">
          <ac:chgData name="ENEKO LAZPITA SUINAGA" userId="03ca8ae1-9a00-4a22-9561-fb3a3d760218" providerId="ADAL" clId="{D0E6185E-619E-4EB9-90AC-41E0E663FDEE}" dt="2024-11-15T11:54:04.770" v="2641" actId="478"/>
          <ac:cxnSpMkLst>
            <pc:docMk/>
            <pc:sldMk cId="2912618280" sldId="377"/>
            <ac:cxnSpMk id="39" creationId="{095D7403-67C3-173C-8BA4-580C53448A2D}"/>
          </ac:cxnSpMkLst>
        </pc:cxnChg>
        <pc:cxnChg chg="mod">
          <ac:chgData name="ENEKO LAZPITA SUINAGA" userId="03ca8ae1-9a00-4a22-9561-fb3a3d760218" providerId="ADAL" clId="{D0E6185E-619E-4EB9-90AC-41E0E663FDEE}" dt="2024-11-15T11:54:04.770" v="2641" actId="478"/>
          <ac:cxnSpMkLst>
            <pc:docMk/>
            <pc:sldMk cId="2912618280" sldId="377"/>
            <ac:cxnSpMk id="40" creationId="{D7A8CE0B-00EF-CAB2-25AB-F5697C8BE93A}"/>
          </ac:cxnSpMkLst>
        </pc:cxnChg>
        <pc:cxnChg chg="mod">
          <ac:chgData name="ENEKO LAZPITA SUINAGA" userId="03ca8ae1-9a00-4a22-9561-fb3a3d760218" providerId="ADAL" clId="{D0E6185E-619E-4EB9-90AC-41E0E663FDEE}" dt="2024-11-15T11:54:04.770" v="2641" actId="478"/>
          <ac:cxnSpMkLst>
            <pc:docMk/>
            <pc:sldMk cId="2912618280" sldId="377"/>
            <ac:cxnSpMk id="41" creationId="{FDE6B383-7536-3615-155F-FDF48A033FAC}"/>
          </ac:cxnSpMkLst>
        </pc:cxnChg>
        <pc:cxnChg chg="mod">
          <ac:chgData name="ENEKO LAZPITA SUINAGA" userId="03ca8ae1-9a00-4a22-9561-fb3a3d760218" providerId="ADAL" clId="{D0E6185E-619E-4EB9-90AC-41E0E663FDEE}" dt="2024-11-15T11:54:04.770" v="2641" actId="478"/>
          <ac:cxnSpMkLst>
            <pc:docMk/>
            <pc:sldMk cId="2912618280" sldId="377"/>
            <ac:cxnSpMk id="42" creationId="{20042449-5421-EB11-75EC-00D914A272D8}"/>
          </ac:cxnSpMkLst>
        </pc:cxnChg>
        <pc:cxnChg chg="mod">
          <ac:chgData name="ENEKO LAZPITA SUINAGA" userId="03ca8ae1-9a00-4a22-9561-fb3a3d760218" providerId="ADAL" clId="{D0E6185E-619E-4EB9-90AC-41E0E663FDEE}" dt="2024-11-15T11:54:04.770" v="2641" actId="478"/>
          <ac:cxnSpMkLst>
            <pc:docMk/>
            <pc:sldMk cId="2912618280" sldId="377"/>
            <ac:cxnSpMk id="43" creationId="{BE9818CD-DFBB-3BF8-AFD9-9D3C73A18CD1}"/>
          </ac:cxnSpMkLst>
        </pc:cxnChg>
        <pc:cxnChg chg="mod">
          <ac:chgData name="ENEKO LAZPITA SUINAGA" userId="03ca8ae1-9a00-4a22-9561-fb3a3d760218" providerId="ADAL" clId="{D0E6185E-619E-4EB9-90AC-41E0E663FDEE}" dt="2024-11-15T11:54:04.770" v="2641" actId="478"/>
          <ac:cxnSpMkLst>
            <pc:docMk/>
            <pc:sldMk cId="2912618280" sldId="377"/>
            <ac:cxnSpMk id="44" creationId="{E5AB4AD1-981D-6DE6-353E-D8D56BD0AF44}"/>
          </ac:cxnSpMkLst>
        </pc:cxnChg>
        <pc:cxnChg chg="mod">
          <ac:chgData name="ENEKO LAZPITA SUINAGA" userId="03ca8ae1-9a00-4a22-9561-fb3a3d760218" providerId="ADAL" clId="{D0E6185E-619E-4EB9-90AC-41E0E663FDEE}" dt="2024-11-15T11:54:04.770" v="2641" actId="478"/>
          <ac:cxnSpMkLst>
            <pc:docMk/>
            <pc:sldMk cId="2912618280" sldId="377"/>
            <ac:cxnSpMk id="45" creationId="{239927AC-B311-D72F-20CD-8FB6336F67DE}"/>
          </ac:cxnSpMkLst>
        </pc:cxnChg>
        <pc:cxnChg chg="mod">
          <ac:chgData name="ENEKO LAZPITA SUINAGA" userId="03ca8ae1-9a00-4a22-9561-fb3a3d760218" providerId="ADAL" clId="{D0E6185E-619E-4EB9-90AC-41E0E663FDEE}" dt="2024-11-15T11:54:04.770" v="2641" actId="478"/>
          <ac:cxnSpMkLst>
            <pc:docMk/>
            <pc:sldMk cId="2912618280" sldId="377"/>
            <ac:cxnSpMk id="46" creationId="{12E3A813-6298-CDBE-9536-3CF0BCF84966}"/>
          </ac:cxnSpMkLst>
        </pc:cxnChg>
        <pc:cxnChg chg="mod">
          <ac:chgData name="ENEKO LAZPITA SUINAGA" userId="03ca8ae1-9a00-4a22-9561-fb3a3d760218" providerId="ADAL" clId="{D0E6185E-619E-4EB9-90AC-41E0E663FDEE}" dt="2024-11-15T11:54:04.770" v="2641" actId="478"/>
          <ac:cxnSpMkLst>
            <pc:docMk/>
            <pc:sldMk cId="2912618280" sldId="377"/>
            <ac:cxnSpMk id="47" creationId="{39CB40AF-9F91-AD71-740A-F5038F5BBAE4}"/>
          </ac:cxnSpMkLst>
        </pc:cxnChg>
        <pc:cxnChg chg="mod">
          <ac:chgData name="ENEKO LAZPITA SUINAGA" userId="03ca8ae1-9a00-4a22-9561-fb3a3d760218" providerId="ADAL" clId="{D0E6185E-619E-4EB9-90AC-41E0E663FDEE}" dt="2024-11-15T11:54:04.770" v="2641" actId="478"/>
          <ac:cxnSpMkLst>
            <pc:docMk/>
            <pc:sldMk cId="2912618280" sldId="377"/>
            <ac:cxnSpMk id="48" creationId="{CA530935-81CD-EC8C-7F16-13F3300DB70C}"/>
          </ac:cxnSpMkLst>
        </pc:cxnChg>
        <pc:cxnChg chg="mod">
          <ac:chgData name="ENEKO LAZPITA SUINAGA" userId="03ca8ae1-9a00-4a22-9561-fb3a3d760218" providerId="ADAL" clId="{D0E6185E-619E-4EB9-90AC-41E0E663FDEE}" dt="2024-11-15T11:54:04.770" v="2641" actId="478"/>
          <ac:cxnSpMkLst>
            <pc:docMk/>
            <pc:sldMk cId="2912618280" sldId="377"/>
            <ac:cxnSpMk id="49" creationId="{2C34CDA0-4E6F-F472-0569-D2D646C972AA}"/>
          </ac:cxnSpMkLst>
        </pc:cxnChg>
        <pc:cxnChg chg="mod">
          <ac:chgData name="ENEKO LAZPITA SUINAGA" userId="03ca8ae1-9a00-4a22-9561-fb3a3d760218" providerId="ADAL" clId="{D0E6185E-619E-4EB9-90AC-41E0E663FDEE}" dt="2024-11-15T11:54:04.770" v="2641" actId="478"/>
          <ac:cxnSpMkLst>
            <pc:docMk/>
            <pc:sldMk cId="2912618280" sldId="377"/>
            <ac:cxnSpMk id="50" creationId="{CDB58B54-19BD-176E-2826-57E8BF18F7C1}"/>
          </ac:cxnSpMkLst>
        </pc:cxnChg>
        <pc:cxnChg chg="mod">
          <ac:chgData name="ENEKO LAZPITA SUINAGA" userId="03ca8ae1-9a00-4a22-9561-fb3a3d760218" providerId="ADAL" clId="{D0E6185E-619E-4EB9-90AC-41E0E663FDEE}" dt="2024-11-15T11:54:04.770" v="2641" actId="478"/>
          <ac:cxnSpMkLst>
            <pc:docMk/>
            <pc:sldMk cId="2912618280" sldId="377"/>
            <ac:cxnSpMk id="51" creationId="{B6C8590B-D85D-D191-C7C6-667410C40AEA}"/>
          </ac:cxnSpMkLst>
        </pc:cxnChg>
        <pc:cxnChg chg="mod">
          <ac:chgData name="ENEKO LAZPITA SUINAGA" userId="03ca8ae1-9a00-4a22-9561-fb3a3d760218" providerId="ADAL" clId="{D0E6185E-619E-4EB9-90AC-41E0E663FDEE}" dt="2024-11-15T11:54:04.770" v="2641" actId="478"/>
          <ac:cxnSpMkLst>
            <pc:docMk/>
            <pc:sldMk cId="2912618280" sldId="377"/>
            <ac:cxnSpMk id="52" creationId="{3A732B0A-01E6-83CC-D578-70B8FA4D0148}"/>
          </ac:cxnSpMkLst>
        </pc:cxnChg>
        <pc:cxnChg chg="mod">
          <ac:chgData name="ENEKO LAZPITA SUINAGA" userId="03ca8ae1-9a00-4a22-9561-fb3a3d760218" providerId="ADAL" clId="{D0E6185E-619E-4EB9-90AC-41E0E663FDEE}" dt="2024-11-15T11:54:04.770" v="2641" actId="478"/>
          <ac:cxnSpMkLst>
            <pc:docMk/>
            <pc:sldMk cId="2912618280" sldId="377"/>
            <ac:cxnSpMk id="53" creationId="{64CB90F0-5CBF-CF18-08E0-071F8F97283F}"/>
          </ac:cxnSpMkLst>
        </pc:cxnChg>
        <pc:cxnChg chg="mod">
          <ac:chgData name="ENEKO LAZPITA SUINAGA" userId="03ca8ae1-9a00-4a22-9561-fb3a3d760218" providerId="ADAL" clId="{D0E6185E-619E-4EB9-90AC-41E0E663FDEE}" dt="2024-11-15T11:54:04.770" v="2641" actId="478"/>
          <ac:cxnSpMkLst>
            <pc:docMk/>
            <pc:sldMk cId="2912618280" sldId="377"/>
            <ac:cxnSpMk id="54" creationId="{D4B2F6CC-728E-9230-1B34-38038CC95860}"/>
          </ac:cxnSpMkLst>
        </pc:cxnChg>
        <pc:cxnChg chg="mod">
          <ac:chgData name="ENEKO LAZPITA SUINAGA" userId="03ca8ae1-9a00-4a22-9561-fb3a3d760218" providerId="ADAL" clId="{D0E6185E-619E-4EB9-90AC-41E0E663FDEE}" dt="2024-11-15T11:54:04.770" v="2641" actId="478"/>
          <ac:cxnSpMkLst>
            <pc:docMk/>
            <pc:sldMk cId="2912618280" sldId="377"/>
            <ac:cxnSpMk id="55" creationId="{B4AABBF4-88DD-BFDB-274A-A50DC7B59724}"/>
          </ac:cxnSpMkLst>
        </pc:cxnChg>
        <pc:cxnChg chg="mod">
          <ac:chgData name="ENEKO LAZPITA SUINAGA" userId="03ca8ae1-9a00-4a22-9561-fb3a3d760218" providerId="ADAL" clId="{D0E6185E-619E-4EB9-90AC-41E0E663FDEE}" dt="2024-11-15T11:54:05.046" v="2642"/>
          <ac:cxnSpMkLst>
            <pc:docMk/>
            <pc:sldMk cId="2912618280" sldId="377"/>
            <ac:cxnSpMk id="1043" creationId="{89821610-04AF-9DCF-1E8C-E00BA863ADEF}"/>
          </ac:cxnSpMkLst>
        </pc:cxnChg>
        <pc:cxnChg chg="mod">
          <ac:chgData name="ENEKO LAZPITA SUINAGA" userId="03ca8ae1-9a00-4a22-9561-fb3a3d760218" providerId="ADAL" clId="{D0E6185E-619E-4EB9-90AC-41E0E663FDEE}" dt="2024-11-15T11:54:05.046" v="2642"/>
          <ac:cxnSpMkLst>
            <pc:docMk/>
            <pc:sldMk cId="2912618280" sldId="377"/>
            <ac:cxnSpMk id="1055" creationId="{1521DCC3-EA5D-7336-2E98-0B07009F623E}"/>
          </ac:cxnSpMkLst>
        </pc:cxnChg>
        <pc:cxnChg chg="mod">
          <ac:chgData name="ENEKO LAZPITA SUINAGA" userId="03ca8ae1-9a00-4a22-9561-fb3a3d760218" providerId="ADAL" clId="{D0E6185E-619E-4EB9-90AC-41E0E663FDEE}" dt="2024-11-15T11:54:05.046" v="2642"/>
          <ac:cxnSpMkLst>
            <pc:docMk/>
            <pc:sldMk cId="2912618280" sldId="377"/>
            <ac:cxnSpMk id="1056" creationId="{C8C46650-ACA4-4C55-81F0-1200BC645D95}"/>
          </ac:cxnSpMkLst>
        </pc:cxnChg>
        <pc:cxnChg chg="mod">
          <ac:chgData name="ENEKO LAZPITA SUINAGA" userId="03ca8ae1-9a00-4a22-9561-fb3a3d760218" providerId="ADAL" clId="{D0E6185E-619E-4EB9-90AC-41E0E663FDEE}" dt="2024-11-15T11:54:05.046" v="2642"/>
          <ac:cxnSpMkLst>
            <pc:docMk/>
            <pc:sldMk cId="2912618280" sldId="377"/>
            <ac:cxnSpMk id="1057" creationId="{7130C7CF-7D38-B467-0882-19C21C7D015A}"/>
          </ac:cxnSpMkLst>
        </pc:cxnChg>
        <pc:cxnChg chg="mod">
          <ac:chgData name="ENEKO LAZPITA SUINAGA" userId="03ca8ae1-9a00-4a22-9561-fb3a3d760218" providerId="ADAL" clId="{D0E6185E-619E-4EB9-90AC-41E0E663FDEE}" dt="2024-11-15T11:54:05.046" v="2642"/>
          <ac:cxnSpMkLst>
            <pc:docMk/>
            <pc:sldMk cId="2912618280" sldId="377"/>
            <ac:cxnSpMk id="1058" creationId="{A5D6DFD0-FBE1-EEBB-0B8C-8838564E88B1}"/>
          </ac:cxnSpMkLst>
        </pc:cxnChg>
        <pc:cxnChg chg="mod">
          <ac:chgData name="ENEKO LAZPITA SUINAGA" userId="03ca8ae1-9a00-4a22-9561-fb3a3d760218" providerId="ADAL" clId="{D0E6185E-619E-4EB9-90AC-41E0E663FDEE}" dt="2024-11-15T11:54:05.046" v="2642"/>
          <ac:cxnSpMkLst>
            <pc:docMk/>
            <pc:sldMk cId="2912618280" sldId="377"/>
            <ac:cxnSpMk id="1059" creationId="{24640DA9-7428-0DE2-611D-77FBF8FC292D}"/>
          </ac:cxnSpMkLst>
        </pc:cxnChg>
        <pc:cxnChg chg="mod">
          <ac:chgData name="ENEKO LAZPITA SUINAGA" userId="03ca8ae1-9a00-4a22-9561-fb3a3d760218" providerId="ADAL" clId="{D0E6185E-619E-4EB9-90AC-41E0E663FDEE}" dt="2024-11-15T11:54:05.046" v="2642"/>
          <ac:cxnSpMkLst>
            <pc:docMk/>
            <pc:sldMk cId="2912618280" sldId="377"/>
            <ac:cxnSpMk id="1060" creationId="{D0F8F00B-E0BF-ED82-D817-549063F6B3A2}"/>
          </ac:cxnSpMkLst>
        </pc:cxnChg>
        <pc:cxnChg chg="mod">
          <ac:chgData name="ENEKO LAZPITA SUINAGA" userId="03ca8ae1-9a00-4a22-9561-fb3a3d760218" providerId="ADAL" clId="{D0E6185E-619E-4EB9-90AC-41E0E663FDEE}" dt="2024-11-15T11:54:05.046" v="2642"/>
          <ac:cxnSpMkLst>
            <pc:docMk/>
            <pc:sldMk cId="2912618280" sldId="377"/>
            <ac:cxnSpMk id="1061" creationId="{4D85BC4E-4F70-9D47-0352-F2049751238E}"/>
          </ac:cxnSpMkLst>
        </pc:cxnChg>
        <pc:cxnChg chg="mod">
          <ac:chgData name="ENEKO LAZPITA SUINAGA" userId="03ca8ae1-9a00-4a22-9561-fb3a3d760218" providerId="ADAL" clId="{D0E6185E-619E-4EB9-90AC-41E0E663FDEE}" dt="2024-11-15T11:54:05.046" v="2642"/>
          <ac:cxnSpMkLst>
            <pc:docMk/>
            <pc:sldMk cId="2912618280" sldId="377"/>
            <ac:cxnSpMk id="1062" creationId="{25E16F61-53B2-F8C7-EB62-6EFC10F050C9}"/>
          </ac:cxnSpMkLst>
        </pc:cxnChg>
        <pc:cxnChg chg="mod">
          <ac:chgData name="ENEKO LAZPITA SUINAGA" userId="03ca8ae1-9a00-4a22-9561-fb3a3d760218" providerId="ADAL" clId="{D0E6185E-619E-4EB9-90AC-41E0E663FDEE}" dt="2024-11-15T11:54:05.046" v="2642"/>
          <ac:cxnSpMkLst>
            <pc:docMk/>
            <pc:sldMk cId="2912618280" sldId="377"/>
            <ac:cxnSpMk id="1068" creationId="{CFB72BA4-AC96-D1BD-58F7-1D5BA67308A7}"/>
          </ac:cxnSpMkLst>
        </pc:cxnChg>
        <pc:cxnChg chg="mod">
          <ac:chgData name="ENEKO LAZPITA SUINAGA" userId="03ca8ae1-9a00-4a22-9561-fb3a3d760218" providerId="ADAL" clId="{D0E6185E-619E-4EB9-90AC-41E0E663FDEE}" dt="2024-11-15T11:54:05.046" v="2642"/>
          <ac:cxnSpMkLst>
            <pc:docMk/>
            <pc:sldMk cId="2912618280" sldId="377"/>
            <ac:cxnSpMk id="1069" creationId="{E1DB662C-11C0-78D2-374E-6412E68EF8D7}"/>
          </ac:cxnSpMkLst>
        </pc:cxnChg>
        <pc:cxnChg chg="mod">
          <ac:chgData name="ENEKO LAZPITA SUINAGA" userId="03ca8ae1-9a00-4a22-9561-fb3a3d760218" providerId="ADAL" clId="{D0E6185E-619E-4EB9-90AC-41E0E663FDEE}" dt="2024-11-15T11:54:05.046" v="2642"/>
          <ac:cxnSpMkLst>
            <pc:docMk/>
            <pc:sldMk cId="2912618280" sldId="377"/>
            <ac:cxnSpMk id="1070" creationId="{4B699061-C038-E13A-FB06-5689E30B1E46}"/>
          </ac:cxnSpMkLst>
        </pc:cxnChg>
        <pc:cxnChg chg="mod">
          <ac:chgData name="ENEKO LAZPITA SUINAGA" userId="03ca8ae1-9a00-4a22-9561-fb3a3d760218" providerId="ADAL" clId="{D0E6185E-619E-4EB9-90AC-41E0E663FDEE}" dt="2024-11-15T11:54:05.046" v="2642"/>
          <ac:cxnSpMkLst>
            <pc:docMk/>
            <pc:sldMk cId="2912618280" sldId="377"/>
            <ac:cxnSpMk id="1071" creationId="{C86AC787-A540-4BA0-97C3-234ACC3BB9F2}"/>
          </ac:cxnSpMkLst>
        </pc:cxnChg>
        <pc:cxnChg chg="mod">
          <ac:chgData name="ENEKO LAZPITA SUINAGA" userId="03ca8ae1-9a00-4a22-9561-fb3a3d760218" providerId="ADAL" clId="{D0E6185E-619E-4EB9-90AC-41E0E663FDEE}" dt="2024-11-15T11:54:05.046" v="2642"/>
          <ac:cxnSpMkLst>
            <pc:docMk/>
            <pc:sldMk cId="2912618280" sldId="377"/>
            <ac:cxnSpMk id="1072" creationId="{A9C5C820-3413-1B61-69B2-759AFD38EF6C}"/>
          </ac:cxnSpMkLst>
        </pc:cxnChg>
        <pc:cxnChg chg="mod">
          <ac:chgData name="ENEKO LAZPITA SUINAGA" userId="03ca8ae1-9a00-4a22-9561-fb3a3d760218" providerId="ADAL" clId="{D0E6185E-619E-4EB9-90AC-41E0E663FDEE}" dt="2024-11-15T11:54:05.046" v="2642"/>
          <ac:cxnSpMkLst>
            <pc:docMk/>
            <pc:sldMk cId="2912618280" sldId="377"/>
            <ac:cxnSpMk id="1073" creationId="{CA8F29C6-4447-040F-AF70-3A0FBC777A07}"/>
          </ac:cxnSpMkLst>
        </pc:cxnChg>
        <pc:cxnChg chg="mod">
          <ac:chgData name="ENEKO LAZPITA SUINAGA" userId="03ca8ae1-9a00-4a22-9561-fb3a3d760218" providerId="ADAL" clId="{D0E6185E-619E-4EB9-90AC-41E0E663FDEE}" dt="2024-11-15T11:54:05.046" v="2642"/>
          <ac:cxnSpMkLst>
            <pc:docMk/>
            <pc:sldMk cId="2912618280" sldId="377"/>
            <ac:cxnSpMk id="1074" creationId="{30B8E4E4-A3FD-6729-B35B-870F899442AE}"/>
          </ac:cxnSpMkLst>
        </pc:cxnChg>
        <pc:cxnChg chg="mod">
          <ac:chgData name="ENEKO LAZPITA SUINAGA" userId="03ca8ae1-9a00-4a22-9561-fb3a3d760218" providerId="ADAL" clId="{D0E6185E-619E-4EB9-90AC-41E0E663FDEE}" dt="2024-11-15T11:54:05.046" v="2642"/>
          <ac:cxnSpMkLst>
            <pc:docMk/>
            <pc:sldMk cId="2912618280" sldId="377"/>
            <ac:cxnSpMk id="1075" creationId="{AEE7B64C-677E-A6DA-A0B7-B9CA8B4511F4}"/>
          </ac:cxnSpMkLst>
        </pc:cxnChg>
        <pc:cxnChg chg="mod">
          <ac:chgData name="ENEKO LAZPITA SUINAGA" userId="03ca8ae1-9a00-4a22-9561-fb3a3d760218" providerId="ADAL" clId="{D0E6185E-619E-4EB9-90AC-41E0E663FDEE}" dt="2024-11-15T11:54:05.046" v="2642"/>
          <ac:cxnSpMkLst>
            <pc:docMk/>
            <pc:sldMk cId="2912618280" sldId="377"/>
            <ac:cxnSpMk id="1076" creationId="{17B001EF-CCEE-DCA8-D306-6683A40669D3}"/>
          </ac:cxnSpMkLst>
        </pc:cxnChg>
        <pc:cxnChg chg="mod">
          <ac:chgData name="ENEKO LAZPITA SUINAGA" userId="03ca8ae1-9a00-4a22-9561-fb3a3d760218" providerId="ADAL" clId="{D0E6185E-619E-4EB9-90AC-41E0E663FDEE}" dt="2024-11-15T11:54:05.046" v="2642"/>
          <ac:cxnSpMkLst>
            <pc:docMk/>
            <pc:sldMk cId="2912618280" sldId="377"/>
            <ac:cxnSpMk id="1077" creationId="{995E8E01-EF84-AC68-8B3C-9E57C7529D76}"/>
          </ac:cxnSpMkLst>
        </pc:cxnChg>
        <pc:cxnChg chg="mod">
          <ac:chgData name="ENEKO LAZPITA SUINAGA" userId="03ca8ae1-9a00-4a22-9561-fb3a3d760218" providerId="ADAL" clId="{D0E6185E-619E-4EB9-90AC-41E0E663FDEE}" dt="2024-11-15T11:54:05.046" v="2642"/>
          <ac:cxnSpMkLst>
            <pc:docMk/>
            <pc:sldMk cId="2912618280" sldId="377"/>
            <ac:cxnSpMk id="1078" creationId="{CB1332D8-8AC9-E17F-2CC7-6093CDE4632B}"/>
          </ac:cxnSpMkLst>
        </pc:cxnChg>
        <pc:cxnChg chg="mod">
          <ac:chgData name="ENEKO LAZPITA SUINAGA" userId="03ca8ae1-9a00-4a22-9561-fb3a3d760218" providerId="ADAL" clId="{D0E6185E-619E-4EB9-90AC-41E0E663FDEE}" dt="2024-11-15T11:54:05.046" v="2642"/>
          <ac:cxnSpMkLst>
            <pc:docMk/>
            <pc:sldMk cId="2912618280" sldId="377"/>
            <ac:cxnSpMk id="1079" creationId="{5CCCC099-16AD-8BB6-F9A3-F8136EF089E8}"/>
          </ac:cxnSpMkLst>
        </pc:cxnChg>
        <pc:cxnChg chg="mod">
          <ac:chgData name="ENEKO LAZPITA SUINAGA" userId="03ca8ae1-9a00-4a22-9561-fb3a3d760218" providerId="ADAL" clId="{D0E6185E-619E-4EB9-90AC-41E0E663FDEE}" dt="2024-11-15T11:54:05.046" v="2642"/>
          <ac:cxnSpMkLst>
            <pc:docMk/>
            <pc:sldMk cId="2912618280" sldId="377"/>
            <ac:cxnSpMk id="1080" creationId="{64DE73B6-05B9-1D78-21D8-40C2ECFF9D4E}"/>
          </ac:cxnSpMkLst>
        </pc:cxnChg>
        <pc:cxnChg chg="mod">
          <ac:chgData name="ENEKO LAZPITA SUINAGA" userId="03ca8ae1-9a00-4a22-9561-fb3a3d760218" providerId="ADAL" clId="{D0E6185E-619E-4EB9-90AC-41E0E663FDEE}" dt="2024-11-15T11:54:05.046" v="2642"/>
          <ac:cxnSpMkLst>
            <pc:docMk/>
            <pc:sldMk cId="2912618280" sldId="377"/>
            <ac:cxnSpMk id="1081" creationId="{220D2176-BC43-C0F2-3562-2C7BFE4999B4}"/>
          </ac:cxnSpMkLst>
        </pc:cxnChg>
        <pc:cxnChg chg="mod">
          <ac:chgData name="ENEKO LAZPITA SUINAGA" userId="03ca8ae1-9a00-4a22-9561-fb3a3d760218" providerId="ADAL" clId="{D0E6185E-619E-4EB9-90AC-41E0E663FDEE}" dt="2024-11-15T11:54:05.046" v="2642"/>
          <ac:cxnSpMkLst>
            <pc:docMk/>
            <pc:sldMk cId="2912618280" sldId="377"/>
            <ac:cxnSpMk id="1082" creationId="{70423164-AA73-A695-32A3-1FB325143134}"/>
          </ac:cxnSpMkLst>
        </pc:cxnChg>
        <pc:cxnChg chg="mod">
          <ac:chgData name="ENEKO LAZPITA SUINAGA" userId="03ca8ae1-9a00-4a22-9561-fb3a3d760218" providerId="ADAL" clId="{D0E6185E-619E-4EB9-90AC-41E0E663FDEE}" dt="2024-11-15T11:54:05.046" v="2642"/>
          <ac:cxnSpMkLst>
            <pc:docMk/>
            <pc:sldMk cId="2912618280" sldId="377"/>
            <ac:cxnSpMk id="1083" creationId="{800F8852-380B-18EA-8350-305D0EE39420}"/>
          </ac:cxnSpMkLst>
        </pc:cxnChg>
        <pc:cxnChg chg="mod">
          <ac:chgData name="ENEKO LAZPITA SUINAGA" userId="03ca8ae1-9a00-4a22-9561-fb3a3d760218" providerId="ADAL" clId="{D0E6185E-619E-4EB9-90AC-41E0E663FDEE}" dt="2024-11-15T11:54:05.046" v="2642"/>
          <ac:cxnSpMkLst>
            <pc:docMk/>
            <pc:sldMk cId="2912618280" sldId="377"/>
            <ac:cxnSpMk id="1084" creationId="{D2AAA143-0CC6-A41C-49D4-C395B8E53088}"/>
          </ac:cxnSpMkLst>
        </pc:cxnChg>
        <pc:cxnChg chg="mod">
          <ac:chgData name="ENEKO LAZPITA SUINAGA" userId="03ca8ae1-9a00-4a22-9561-fb3a3d760218" providerId="ADAL" clId="{D0E6185E-619E-4EB9-90AC-41E0E663FDEE}" dt="2024-11-15T11:54:05.046" v="2642"/>
          <ac:cxnSpMkLst>
            <pc:docMk/>
            <pc:sldMk cId="2912618280" sldId="377"/>
            <ac:cxnSpMk id="1085" creationId="{C0FF9328-5078-B602-195D-BD24A79BDCEC}"/>
          </ac:cxnSpMkLst>
        </pc:cxnChg>
        <pc:cxnChg chg="mod">
          <ac:chgData name="ENEKO LAZPITA SUINAGA" userId="03ca8ae1-9a00-4a22-9561-fb3a3d760218" providerId="ADAL" clId="{D0E6185E-619E-4EB9-90AC-41E0E663FDEE}" dt="2024-11-15T11:54:05.046" v="2642"/>
          <ac:cxnSpMkLst>
            <pc:docMk/>
            <pc:sldMk cId="2912618280" sldId="377"/>
            <ac:cxnSpMk id="1086" creationId="{2D3B822D-EEBA-1709-9D89-91CCCC09D278}"/>
          </ac:cxnSpMkLst>
        </pc:cxnChg>
        <pc:cxnChg chg="mod">
          <ac:chgData name="ENEKO LAZPITA SUINAGA" userId="03ca8ae1-9a00-4a22-9561-fb3a3d760218" providerId="ADAL" clId="{D0E6185E-619E-4EB9-90AC-41E0E663FDEE}" dt="2024-11-15T11:54:05.046" v="2642"/>
          <ac:cxnSpMkLst>
            <pc:docMk/>
            <pc:sldMk cId="2912618280" sldId="377"/>
            <ac:cxnSpMk id="1087" creationId="{F2F2B685-E1BC-2E2A-667A-15F1C97B31C2}"/>
          </ac:cxnSpMkLst>
        </pc:cxnChg>
      </pc:sldChg>
      <pc:sldChg chg="addSp delSp modSp mod">
        <pc:chgData name="ENEKO LAZPITA SUINAGA" userId="03ca8ae1-9a00-4a22-9561-fb3a3d760218" providerId="ADAL" clId="{D0E6185E-619E-4EB9-90AC-41E0E663FDEE}" dt="2024-11-15T11:55:17.800" v="2655"/>
        <pc:sldMkLst>
          <pc:docMk/>
          <pc:sldMk cId="657943977" sldId="378"/>
        </pc:sldMkLst>
        <pc:spChg chg="mod">
          <ac:chgData name="ENEKO LAZPITA SUINAGA" userId="03ca8ae1-9a00-4a22-9561-fb3a3d760218" providerId="ADAL" clId="{D0E6185E-619E-4EB9-90AC-41E0E663FDEE}" dt="2024-11-15T11:55:17.800" v="2655"/>
          <ac:spMkLst>
            <pc:docMk/>
            <pc:sldMk cId="657943977" sldId="378"/>
            <ac:spMk id="17" creationId="{DA43BB93-77D3-3A21-C6FC-20ECEE72BD8B}"/>
          </ac:spMkLst>
        </pc:spChg>
        <pc:spChg chg="mod">
          <ac:chgData name="ENEKO LAZPITA SUINAGA" userId="03ca8ae1-9a00-4a22-9561-fb3a3d760218" providerId="ADAL" clId="{D0E6185E-619E-4EB9-90AC-41E0E663FDEE}" dt="2024-11-15T11:55:17.800" v="2655"/>
          <ac:spMkLst>
            <pc:docMk/>
            <pc:sldMk cId="657943977" sldId="378"/>
            <ac:spMk id="20" creationId="{7E280937-A9B3-D0CA-ECA6-17291CF9F1F3}"/>
          </ac:spMkLst>
        </pc:spChg>
        <pc:spChg chg="mod">
          <ac:chgData name="ENEKO LAZPITA SUINAGA" userId="03ca8ae1-9a00-4a22-9561-fb3a3d760218" providerId="ADAL" clId="{D0E6185E-619E-4EB9-90AC-41E0E663FDEE}" dt="2024-11-15T11:55:17.800" v="2655"/>
          <ac:spMkLst>
            <pc:docMk/>
            <pc:sldMk cId="657943977" sldId="378"/>
            <ac:spMk id="23" creationId="{355D1D20-7A12-B80B-A632-F7A6373D6493}"/>
          </ac:spMkLst>
        </pc:spChg>
        <pc:spChg chg="mod">
          <ac:chgData name="ENEKO LAZPITA SUINAGA" userId="03ca8ae1-9a00-4a22-9561-fb3a3d760218" providerId="ADAL" clId="{D0E6185E-619E-4EB9-90AC-41E0E663FDEE}" dt="2024-11-15T11:55:17.800" v="2655"/>
          <ac:spMkLst>
            <pc:docMk/>
            <pc:sldMk cId="657943977" sldId="378"/>
            <ac:spMk id="25" creationId="{B3F497E9-27CE-96DB-EC79-1223707F39B5}"/>
          </ac:spMkLst>
        </pc:spChg>
        <pc:spChg chg="mod">
          <ac:chgData name="ENEKO LAZPITA SUINAGA" userId="03ca8ae1-9a00-4a22-9561-fb3a3d760218" providerId="ADAL" clId="{D0E6185E-619E-4EB9-90AC-41E0E663FDEE}" dt="2024-11-15T11:55:17.800" v="2655"/>
          <ac:spMkLst>
            <pc:docMk/>
            <pc:sldMk cId="657943977" sldId="378"/>
            <ac:spMk id="28" creationId="{1E0FEA19-596E-8877-190C-084ED44D4B3B}"/>
          </ac:spMkLst>
        </pc:spChg>
        <pc:spChg chg="mod">
          <ac:chgData name="ENEKO LAZPITA SUINAGA" userId="03ca8ae1-9a00-4a22-9561-fb3a3d760218" providerId="ADAL" clId="{D0E6185E-619E-4EB9-90AC-41E0E663FDEE}" dt="2024-11-15T11:55:17.800" v="2655"/>
          <ac:spMkLst>
            <pc:docMk/>
            <pc:sldMk cId="657943977" sldId="378"/>
            <ac:spMk id="30" creationId="{50EC9B01-C4F2-8E88-942D-D8F035540EA0}"/>
          </ac:spMkLst>
        </pc:spChg>
        <pc:spChg chg="mod">
          <ac:chgData name="ENEKO LAZPITA SUINAGA" userId="03ca8ae1-9a00-4a22-9561-fb3a3d760218" providerId="ADAL" clId="{D0E6185E-619E-4EB9-90AC-41E0E663FDEE}" dt="2024-11-15T11:55:17.800" v="2655"/>
          <ac:spMkLst>
            <pc:docMk/>
            <pc:sldMk cId="657943977" sldId="378"/>
            <ac:spMk id="31" creationId="{642CD213-072F-B945-A498-9E09B0923D99}"/>
          </ac:spMkLst>
        </pc:spChg>
        <pc:spChg chg="mod">
          <ac:chgData name="ENEKO LAZPITA SUINAGA" userId="03ca8ae1-9a00-4a22-9561-fb3a3d760218" providerId="ADAL" clId="{D0E6185E-619E-4EB9-90AC-41E0E663FDEE}" dt="2024-11-15T11:55:17.800" v="2655"/>
          <ac:spMkLst>
            <pc:docMk/>
            <pc:sldMk cId="657943977" sldId="378"/>
            <ac:spMk id="32" creationId="{B6EC8B1B-06F4-4F8B-18E5-A9C54065703D}"/>
          </ac:spMkLst>
        </pc:spChg>
        <pc:spChg chg="mod">
          <ac:chgData name="ENEKO LAZPITA SUINAGA" userId="03ca8ae1-9a00-4a22-9561-fb3a3d760218" providerId="ADAL" clId="{D0E6185E-619E-4EB9-90AC-41E0E663FDEE}" dt="2024-11-15T11:55:17.800" v="2655"/>
          <ac:spMkLst>
            <pc:docMk/>
            <pc:sldMk cId="657943977" sldId="378"/>
            <ac:spMk id="33" creationId="{5EF883CB-20A7-2AB5-4367-284F4D41F838}"/>
          </ac:spMkLst>
        </pc:spChg>
        <pc:spChg chg="mod">
          <ac:chgData name="ENEKO LAZPITA SUINAGA" userId="03ca8ae1-9a00-4a22-9561-fb3a3d760218" providerId="ADAL" clId="{D0E6185E-619E-4EB9-90AC-41E0E663FDEE}" dt="2024-11-15T11:55:17.800" v="2655"/>
          <ac:spMkLst>
            <pc:docMk/>
            <pc:sldMk cId="657943977" sldId="378"/>
            <ac:spMk id="34" creationId="{2F000ACE-9BAF-F26F-D258-5BE149777C95}"/>
          </ac:spMkLst>
        </pc:spChg>
        <pc:spChg chg="mod">
          <ac:chgData name="ENEKO LAZPITA SUINAGA" userId="03ca8ae1-9a00-4a22-9561-fb3a3d760218" providerId="ADAL" clId="{D0E6185E-619E-4EB9-90AC-41E0E663FDEE}" dt="2024-11-15T11:55:17.800" v="2655"/>
          <ac:spMkLst>
            <pc:docMk/>
            <pc:sldMk cId="657943977" sldId="378"/>
            <ac:spMk id="35" creationId="{1AA070A0-324F-F8C4-8777-70EB2218935F}"/>
          </ac:spMkLst>
        </pc:spChg>
        <pc:spChg chg="mod">
          <ac:chgData name="ENEKO LAZPITA SUINAGA" userId="03ca8ae1-9a00-4a22-9561-fb3a3d760218" providerId="ADAL" clId="{D0E6185E-619E-4EB9-90AC-41E0E663FDEE}" dt="2024-11-15T11:55:17.800" v="2655"/>
          <ac:spMkLst>
            <pc:docMk/>
            <pc:sldMk cId="657943977" sldId="378"/>
            <ac:spMk id="36" creationId="{34B11F2E-9D9E-3664-3F21-FAE45E6BAC54}"/>
          </ac:spMkLst>
        </pc:spChg>
        <pc:spChg chg="mod">
          <ac:chgData name="ENEKO LAZPITA SUINAGA" userId="03ca8ae1-9a00-4a22-9561-fb3a3d760218" providerId="ADAL" clId="{D0E6185E-619E-4EB9-90AC-41E0E663FDEE}" dt="2024-11-15T11:55:17.800" v="2655"/>
          <ac:spMkLst>
            <pc:docMk/>
            <pc:sldMk cId="657943977" sldId="378"/>
            <ac:spMk id="37" creationId="{70E08B86-DC10-5121-DD81-2236F05BE768}"/>
          </ac:spMkLst>
        </pc:spChg>
        <pc:spChg chg="mod">
          <ac:chgData name="ENEKO LAZPITA SUINAGA" userId="03ca8ae1-9a00-4a22-9561-fb3a3d760218" providerId="ADAL" clId="{D0E6185E-619E-4EB9-90AC-41E0E663FDEE}" dt="2024-11-15T11:55:17.800" v="2655"/>
          <ac:spMkLst>
            <pc:docMk/>
            <pc:sldMk cId="657943977" sldId="378"/>
            <ac:spMk id="46" creationId="{59195C4E-6AC8-4EF3-20B3-1E674C7B3438}"/>
          </ac:spMkLst>
        </pc:spChg>
        <pc:spChg chg="mod">
          <ac:chgData name="ENEKO LAZPITA SUINAGA" userId="03ca8ae1-9a00-4a22-9561-fb3a3d760218" providerId="ADAL" clId="{D0E6185E-619E-4EB9-90AC-41E0E663FDEE}" dt="2024-11-15T11:55:17.800" v="2655"/>
          <ac:spMkLst>
            <pc:docMk/>
            <pc:sldMk cId="657943977" sldId="378"/>
            <ac:spMk id="47" creationId="{56355116-D00C-8073-9D34-88DC89EFDEF4}"/>
          </ac:spMkLst>
        </pc:spChg>
        <pc:spChg chg="mod">
          <ac:chgData name="ENEKO LAZPITA SUINAGA" userId="03ca8ae1-9a00-4a22-9561-fb3a3d760218" providerId="ADAL" clId="{D0E6185E-619E-4EB9-90AC-41E0E663FDEE}" dt="2024-11-15T11:55:17.800" v="2655"/>
          <ac:spMkLst>
            <pc:docMk/>
            <pc:sldMk cId="657943977" sldId="378"/>
            <ac:spMk id="48" creationId="{4D836339-F4EC-E4A1-44BA-0B27D72D482C}"/>
          </ac:spMkLst>
        </pc:spChg>
        <pc:spChg chg="mod">
          <ac:chgData name="ENEKO LAZPITA SUINAGA" userId="03ca8ae1-9a00-4a22-9561-fb3a3d760218" providerId="ADAL" clId="{D0E6185E-619E-4EB9-90AC-41E0E663FDEE}" dt="2024-11-15T11:55:17.800" v="2655"/>
          <ac:spMkLst>
            <pc:docMk/>
            <pc:sldMk cId="657943977" sldId="378"/>
            <ac:spMk id="49" creationId="{90EF218D-377A-4F47-9236-CA386FD72DA1}"/>
          </ac:spMkLst>
        </pc:spChg>
        <pc:spChg chg="mod">
          <ac:chgData name="ENEKO LAZPITA SUINAGA" userId="03ca8ae1-9a00-4a22-9561-fb3a3d760218" providerId="ADAL" clId="{D0E6185E-619E-4EB9-90AC-41E0E663FDEE}" dt="2024-11-15T11:55:17.800" v="2655"/>
          <ac:spMkLst>
            <pc:docMk/>
            <pc:sldMk cId="657943977" sldId="378"/>
            <ac:spMk id="50" creationId="{84C6A721-C79D-F704-D40D-5CD28647FD46}"/>
          </ac:spMkLst>
        </pc:spChg>
        <pc:spChg chg="mod">
          <ac:chgData name="ENEKO LAZPITA SUINAGA" userId="03ca8ae1-9a00-4a22-9561-fb3a3d760218" providerId="ADAL" clId="{D0E6185E-619E-4EB9-90AC-41E0E663FDEE}" dt="2024-11-15T11:55:17.800" v="2655"/>
          <ac:spMkLst>
            <pc:docMk/>
            <pc:sldMk cId="657943977" sldId="378"/>
            <ac:spMk id="1032" creationId="{2233FE4C-C524-C4F9-2C07-CFEE88F7D057}"/>
          </ac:spMkLst>
        </pc:spChg>
        <pc:spChg chg="mod">
          <ac:chgData name="ENEKO LAZPITA SUINAGA" userId="03ca8ae1-9a00-4a22-9561-fb3a3d760218" providerId="ADAL" clId="{D0E6185E-619E-4EB9-90AC-41E0E663FDEE}" dt="2024-11-15T11:55:17.800" v="2655"/>
          <ac:spMkLst>
            <pc:docMk/>
            <pc:sldMk cId="657943977" sldId="378"/>
            <ac:spMk id="1034" creationId="{101BDB67-9900-7E25-4AB2-682AD1DCD69A}"/>
          </ac:spMkLst>
        </pc:spChg>
        <pc:spChg chg="mod">
          <ac:chgData name="ENEKO LAZPITA SUINAGA" userId="03ca8ae1-9a00-4a22-9561-fb3a3d760218" providerId="ADAL" clId="{D0E6185E-619E-4EB9-90AC-41E0E663FDEE}" dt="2024-11-15T11:55:17.800" v="2655"/>
          <ac:spMkLst>
            <pc:docMk/>
            <pc:sldMk cId="657943977" sldId="378"/>
            <ac:spMk id="1035" creationId="{E9BB41A0-E645-D0C6-FD5A-62633D5D2F1A}"/>
          </ac:spMkLst>
        </pc:spChg>
        <pc:spChg chg="mod">
          <ac:chgData name="ENEKO LAZPITA SUINAGA" userId="03ca8ae1-9a00-4a22-9561-fb3a3d760218" providerId="ADAL" clId="{D0E6185E-619E-4EB9-90AC-41E0E663FDEE}" dt="2024-11-15T11:55:17.800" v="2655"/>
          <ac:spMkLst>
            <pc:docMk/>
            <pc:sldMk cId="657943977" sldId="378"/>
            <ac:spMk id="1036" creationId="{56DA1D8C-E7C1-B541-A798-F709B29BACBE}"/>
          </ac:spMkLst>
        </pc:spChg>
        <pc:spChg chg="mod">
          <ac:chgData name="ENEKO LAZPITA SUINAGA" userId="03ca8ae1-9a00-4a22-9561-fb3a3d760218" providerId="ADAL" clId="{D0E6185E-619E-4EB9-90AC-41E0E663FDEE}" dt="2024-11-15T11:55:17.800" v="2655"/>
          <ac:spMkLst>
            <pc:docMk/>
            <pc:sldMk cId="657943977" sldId="378"/>
            <ac:spMk id="1037" creationId="{0CF28EFB-6E22-3363-3741-8E15C042569C}"/>
          </ac:spMkLst>
        </pc:spChg>
        <pc:grpChg chg="del">
          <ac:chgData name="ENEKO LAZPITA SUINAGA" userId="03ca8ae1-9a00-4a22-9561-fb3a3d760218" providerId="ADAL" clId="{D0E6185E-619E-4EB9-90AC-41E0E663FDEE}" dt="2024-11-15T11:55:17.523" v="2654" actId="478"/>
          <ac:grpSpMkLst>
            <pc:docMk/>
            <pc:sldMk cId="657943977" sldId="378"/>
            <ac:grpSpMk id="2" creationId="{F30F9B62-1AA8-8438-00D7-ADB31B765C42}"/>
          </ac:grpSpMkLst>
        </pc:grpChg>
        <pc:grpChg chg="add mod">
          <ac:chgData name="ENEKO LAZPITA SUINAGA" userId="03ca8ae1-9a00-4a22-9561-fb3a3d760218" providerId="ADAL" clId="{D0E6185E-619E-4EB9-90AC-41E0E663FDEE}" dt="2024-11-15T11:55:17.800" v="2655"/>
          <ac:grpSpMkLst>
            <pc:docMk/>
            <pc:sldMk cId="657943977" sldId="378"/>
            <ac:grpSpMk id="7" creationId="{A5783488-EDE6-33FC-1BA7-513EA1DE2706}"/>
          </ac:grpSpMkLst>
        </pc:grpChg>
        <pc:grpChg chg="mod">
          <ac:chgData name="ENEKO LAZPITA SUINAGA" userId="03ca8ae1-9a00-4a22-9561-fb3a3d760218" providerId="ADAL" clId="{D0E6185E-619E-4EB9-90AC-41E0E663FDEE}" dt="2024-11-15T11:55:17.800" v="2655"/>
          <ac:grpSpMkLst>
            <pc:docMk/>
            <pc:sldMk cId="657943977" sldId="378"/>
            <ac:grpSpMk id="10" creationId="{4E457D82-CF37-C998-F6D8-B4554F492190}"/>
          </ac:grpSpMkLst>
        </pc:grpChg>
        <pc:grpChg chg="add mod">
          <ac:chgData name="ENEKO LAZPITA SUINAGA" userId="03ca8ae1-9a00-4a22-9561-fb3a3d760218" providerId="ADAL" clId="{D0E6185E-619E-4EB9-90AC-41E0E663FDEE}" dt="2024-11-15T11:55:17.800" v="2655"/>
          <ac:grpSpMkLst>
            <pc:docMk/>
            <pc:sldMk cId="657943977" sldId="378"/>
            <ac:grpSpMk id="19" creationId="{B18A1166-129D-38FB-5F77-A166D153DD4C}"/>
          </ac:grpSpMkLst>
        </pc:grpChg>
        <pc:grpChg chg="add mod">
          <ac:chgData name="ENEKO LAZPITA SUINAGA" userId="03ca8ae1-9a00-4a22-9561-fb3a3d760218" providerId="ADAL" clId="{D0E6185E-619E-4EB9-90AC-41E0E663FDEE}" dt="2024-11-15T11:55:17.800" v="2655"/>
          <ac:grpSpMkLst>
            <pc:docMk/>
            <pc:sldMk cId="657943977" sldId="378"/>
            <ac:grpSpMk id="22" creationId="{34E3C45F-25F1-71A0-499B-6EB455939CD3}"/>
          </ac:grpSpMkLst>
        </pc:grpChg>
        <pc:grpChg chg="mod">
          <ac:chgData name="ENEKO LAZPITA SUINAGA" userId="03ca8ae1-9a00-4a22-9561-fb3a3d760218" providerId="ADAL" clId="{D0E6185E-619E-4EB9-90AC-41E0E663FDEE}" dt="2024-11-15T11:55:17.800" v="2655"/>
          <ac:grpSpMkLst>
            <pc:docMk/>
            <pc:sldMk cId="657943977" sldId="378"/>
            <ac:grpSpMk id="24" creationId="{D11AC7CE-E1C7-D22F-5790-A10A5F9C41FC}"/>
          </ac:grpSpMkLst>
        </pc:grpChg>
        <pc:grpChg chg="add mod">
          <ac:chgData name="ENEKO LAZPITA SUINAGA" userId="03ca8ae1-9a00-4a22-9561-fb3a3d760218" providerId="ADAL" clId="{D0E6185E-619E-4EB9-90AC-41E0E663FDEE}" dt="2024-11-15T11:55:17.800" v="2655"/>
          <ac:grpSpMkLst>
            <pc:docMk/>
            <pc:sldMk cId="657943977" sldId="378"/>
            <ac:grpSpMk id="27" creationId="{0C625E57-26D1-2739-B905-1ED1094E9D01}"/>
          </ac:grpSpMkLst>
        </pc:grpChg>
        <pc:grpChg chg="mod">
          <ac:chgData name="ENEKO LAZPITA SUINAGA" userId="03ca8ae1-9a00-4a22-9561-fb3a3d760218" providerId="ADAL" clId="{D0E6185E-619E-4EB9-90AC-41E0E663FDEE}" dt="2024-11-15T11:55:17.800" v="2655"/>
          <ac:grpSpMkLst>
            <pc:docMk/>
            <pc:sldMk cId="657943977" sldId="378"/>
            <ac:grpSpMk id="29" creationId="{A12395D4-3CFA-E26F-2681-4FC30B2CF1CF}"/>
          </ac:grpSpMkLst>
        </pc:grpChg>
        <pc:grpChg chg="add mod">
          <ac:chgData name="ENEKO LAZPITA SUINAGA" userId="03ca8ae1-9a00-4a22-9561-fb3a3d760218" providerId="ADAL" clId="{D0E6185E-619E-4EB9-90AC-41E0E663FDEE}" dt="2024-11-15T11:55:17.800" v="2655"/>
          <ac:grpSpMkLst>
            <pc:docMk/>
            <pc:sldMk cId="657943977" sldId="378"/>
            <ac:grpSpMk id="1031" creationId="{AA08342F-B65D-DE62-D6CD-95D69DFCA2AE}"/>
          </ac:grpSpMkLst>
        </pc:grpChg>
        <pc:grpChg chg="mod">
          <ac:chgData name="ENEKO LAZPITA SUINAGA" userId="03ca8ae1-9a00-4a22-9561-fb3a3d760218" providerId="ADAL" clId="{D0E6185E-619E-4EB9-90AC-41E0E663FDEE}" dt="2024-11-15T11:55:17.800" v="2655"/>
          <ac:grpSpMkLst>
            <pc:docMk/>
            <pc:sldMk cId="657943977" sldId="378"/>
            <ac:grpSpMk id="1033" creationId="{BA6CBF3F-CBFB-AA7E-37F6-D40E5FEA6314}"/>
          </ac:grpSpMkLst>
        </pc:grpChg>
        <pc:grpChg chg="del">
          <ac:chgData name="ENEKO LAZPITA SUINAGA" userId="03ca8ae1-9a00-4a22-9561-fb3a3d760218" providerId="ADAL" clId="{D0E6185E-619E-4EB9-90AC-41E0E663FDEE}" dt="2024-11-15T11:55:17.523" v="2654" actId="478"/>
          <ac:grpSpMkLst>
            <pc:docMk/>
            <pc:sldMk cId="657943977" sldId="378"/>
            <ac:grpSpMk id="1105" creationId="{A9E52DE1-E05E-F6F4-CFCC-B15DDDB8D319}"/>
          </ac:grpSpMkLst>
        </pc:grpChg>
        <pc:grpChg chg="del">
          <ac:chgData name="ENEKO LAZPITA SUINAGA" userId="03ca8ae1-9a00-4a22-9561-fb3a3d760218" providerId="ADAL" clId="{D0E6185E-619E-4EB9-90AC-41E0E663FDEE}" dt="2024-11-15T11:55:17.523" v="2654" actId="478"/>
          <ac:grpSpMkLst>
            <pc:docMk/>
            <pc:sldMk cId="657943977" sldId="378"/>
            <ac:grpSpMk id="1109" creationId="{1191553A-2381-97D1-1429-0FF927A5A929}"/>
          </ac:grpSpMkLst>
        </pc:grpChg>
        <pc:grpChg chg="del">
          <ac:chgData name="ENEKO LAZPITA SUINAGA" userId="03ca8ae1-9a00-4a22-9561-fb3a3d760218" providerId="ADAL" clId="{D0E6185E-619E-4EB9-90AC-41E0E663FDEE}" dt="2024-11-15T11:55:17.523" v="2654" actId="478"/>
          <ac:grpSpMkLst>
            <pc:docMk/>
            <pc:sldMk cId="657943977" sldId="378"/>
            <ac:grpSpMk id="1162" creationId="{584635D7-1F43-26F9-438A-201BD5A679DD}"/>
          </ac:grpSpMkLst>
        </pc:grpChg>
        <pc:picChg chg="mod">
          <ac:chgData name="ENEKO LAZPITA SUINAGA" userId="03ca8ae1-9a00-4a22-9561-fb3a3d760218" providerId="ADAL" clId="{D0E6185E-619E-4EB9-90AC-41E0E663FDEE}" dt="2024-11-15T11:55:17.800" v="2655"/>
          <ac:picMkLst>
            <pc:docMk/>
            <pc:sldMk cId="657943977" sldId="378"/>
            <ac:picMk id="13" creationId="{4AF4FFF9-F026-AE68-F5D2-F84B7769AB90}"/>
          </ac:picMkLst>
        </pc:picChg>
        <pc:picChg chg="mod">
          <ac:chgData name="ENEKO LAZPITA SUINAGA" userId="03ca8ae1-9a00-4a22-9561-fb3a3d760218" providerId="ADAL" clId="{D0E6185E-619E-4EB9-90AC-41E0E663FDEE}" dt="2024-11-15T11:55:17.800" v="2655"/>
          <ac:picMkLst>
            <pc:docMk/>
            <pc:sldMk cId="657943977" sldId="378"/>
            <ac:picMk id="14" creationId="{0EBA347E-F3E1-8B94-12CB-7EA4EB862F41}"/>
          </ac:picMkLst>
        </pc:picChg>
        <pc:picChg chg="mod">
          <ac:chgData name="ENEKO LAZPITA SUINAGA" userId="03ca8ae1-9a00-4a22-9561-fb3a3d760218" providerId="ADAL" clId="{D0E6185E-619E-4EB9-90AC-41E0E663FDEE}" dt="2024-11-15T11:55:17.800" v="2655"/>
          <ac:picMkLst>
            <pc:docMk/>
            <pc:sldMk cId="657943977" sldId="378"/>
            <ac:picMk id="16" creationId="{425A48C3-3041-2675-DA12-AA85BE072845}"/>
          </ac:picMkLst>
        </pc:picChg>
        <pc:picChg chg="mod">
          <ac:chgData name="ENEKO LAZPITA SUINAGA" userId="03ca8ae1-9a00-4a22-9561-fb3a3d760218" providerId="ADAL" clId="{D0E6185E-619E-4EB9-90AC-41E0E663FDEE}" dt="2024-11-15T11:55:17.800" v="2655"/>
          <ac:picMkLst>
            <pc:docMk/>
            <pc:sldMk cId="657943977" sldId="378"/>
            <ac:picMk id="18" creationId="{8CE91138-3618-0CDD-CD3C-E19CA228F351}"/>
          </ac:picMkLst>
        </pc:picChg>
        <pc:picChg chg="mod">
          <ac:chgData name="ENEKO LAZPITA SUINAGA" userId="03ca8ae1-9a00-4a22-9561-fb3a3d760218" providerId="ADAL" clId="{D0E6185E-619E-4EB9-90AC-41E0E663FDEE}" dt="2024-11-15T11:55:17.800" v="2655"/>
          <ac:picMkLst>
            <pc:docMk/>
            <pc:sldMk cId="657943977" sldId="378"/>
            <ac:picMk id="21" creationId="{6A5979CE-A13B-9D7F-BF20-3DA9BBE53978}"/>
          </ac:picMkLst>
        </pc:picChg>
        <pc:cxnChg chg="mod">
          <ac:chgData name="ENEKO LAZPITA SUINAGA" userId="03ca8ae1-9a00-4a22-9561-fb3a3d760218" providerId="ADAL" clId="{D0E6185E-619E-4EB9-90AC-41E0E663FDEE}" dt="2024-11-15T11:55:17.800" v="2655"/>
          <ac:cxnSpMkLst>
            <pc:docMk/>
            <pc:sldMk cId="657943977" sldId="378"/>
            <ac:cxnSpMk id="26" creationId="{601A4AD8-227C-A9ED-3DD9-9D7F28FAE8E7}"/>
          </ac:cxnSpMkLst>
        </pc:cxnChg>
        <pc:cxnChg chg="mod">
          <ac:chgData name="ENEKO LAZPITA SUINAGA" userId="03ca8ae1-9a00-4a22-9561-fb3a3d760218" providerId="ADAL" clId="{D0E6185E-619E-4EB9-90AC-41E0E663FDEE}" dt="2024-11-15T11:55:17.800" v="2655"/>
          <ac:cxnSpMkLst>
            <pc:docMk/>
            <pc:sldMk cId="657943977" sldId="378"/>
            <ac:cxnSpMk id="38" creationId="{823AE56B-955D-3E16-07A2-CEA405AE44A9}"/>
          </ac:cxnSpMkLst>
        </pc:cxnChg>
        <pc:cxnChg chg="mod">
          <ac:chgData name="ENEKO LAZPITA SUINAGA" userId="03ca8ae1-9a00-4a22-9561-fb3a3d760218" providerId="ADAL" clId="{D0E6185E-619E-4EB9-90AC-41E0E663FDEE}" dt="2024-11-15T11:55:17.800" v="2655"/>
          <ac:cxnSpMkLst>
            <pc:docMk/>
            <pc:sldMk cId="657943977" sldId="378"/>
            <ac:cxnSpMk id="39" creationId="{DDB5AA6A-DB25-C0FE-94CE-30C92BB2E746}"/>
          </ac:cxnSpMkLst>
        </pc:cxnChg>
        <pc:cxnChg chg="mod">
          <ac:chgData name="ENEKO LAZPITA SUINAGA" userId="03ca8ae1-9a00-4a22-9561-fb3a3d760218" providerId="ADAL" clId="{D0E6185E-619E-4EB9-90AC-41E0E663FDEE}" dt="2024-11-15T11:55:17.800" v="2655"/>
          <ac:cxnSpMkLst>
            <pc:docMk/>
            <pc:sldMk cId="657943977" sldId="378"/>
            <ac:cxnSpMk id="40" creationId="{02FDB822-EEBC-3ECE-D901-A60EB4F95769}"/>
          </ac:cxnSpMkLst>
        </pc:cxnChg>
        <pc:cxnChg chg="mod">
          <ac:chgData name="ENEKO LAZPITA SUINAGA" userId="03ca8ae1-9a00-4a22-9561-fb3a3d760218" providerId="ADAL" clId="{D0E6185E-619E-4EB9-90AC-41E0E663FDEE}" dt="2024-11-15T11:55:17.800" v="2655"/>
          <ac:cxnSpMkLst>
            <pc:docMk/>
            <pc:sldMk cId="657943977" sldId="378"/>
            <ac:cxnSpMk id="41" creationId="{62C27F44-7C1E-B70C-A9B4-CE420A578F0E}"/>
          </ac:cxnSpMkLst>
        </pc:cxnChg>
        <pc:cxnChg chg="mod">
          <ac:chgData name="ENEKO LAZPITA SUINAGA" userId="03ca8ae1-9a00-4a22-9561-fb3a3d760218" providerId="ADAL" clId="{D0E6185E-619E-4EB9-90AC-41E0E663FDEE}" dt="2024-11-15T11:55:17.800" v="2655"/>
          <ac:cxnSpMkLst>
            <pc:docMk/>
            <pc:sldMk cId="657943977" sldId="378"/>
            <ac:cxnSpMk id="42" creationId="{BF61A6B3-8980-39C3-84C2-C0293F1ECD77}"/>
          </ac:cxnSpMkLst>
        </pc:cxnChg>
        <pc:cxnChg chg="mod">
          <ac:chgData name="ENEKO LAZPITA SUINAGA" userId="03ca8ae1-9a00-4a22-9561-fb3a3d760218" providerId="ADAL" clId="{D0E6185E-619E-4EB9-90AC-41E0E663FDEE}" dt="2024-11-15T11:55:17.800" v="2655"/>
          <ac:cxnSpMkLst>
            <pc:docMk/>
            <pc:sldMk cId="657943977" sldId="378"/>
            <ac:cxnSpMk id="43" creationId="{525CCAB2-C1D5-FBF5-264F-5F07A1D6B924}"/>
          </ac:cxnSpMkLst>
        </pc:cxnChg>
        <pc:cxnChg chg="mod">
          <ac:chgData name="ENEKO LAZPITA SUINAGA" userId="03ca8ae1-9a00-4a22-9561-fb3a3d760218" providerId="ADAL" clId="{D0E6185E-619E-4EB9-90AC-41E0E663FDEE}" dt="2024-11-15T11:55:17.800" v="2655"/>
          <ac:cxnSpMkLst>
            <pc:docMk/>
            <pc:sldMk cId="657943977" sldId="378"/>
            <ac:cxnSpMk id="44" creationId="{BEF651EC-D19B-255E-0B36-55BB091F7904}"/>
          </ac:cxnSpMkLst>
        </pc:cxnChg>
        <pc:cxnChg chg="mod">
          <ac:chgData name="ENEKO LAZPITA SUINAGA" userId="03ca8ae1-9a00-4a22-9561-fb3a3d760218" providerId="ADAL" clId="{D0E6185E-619E-4EB9-90AC-41E0E663FDEE}" dt="2024-11-15T11:55:17.800" v="2655"/>
          <ac:cxnSpMkLst>
            <pc:docMk/>
            <pc:sldMk cId="657943977" sldId="378"/>
            <ac:cxnSpMk id="45" creationId="{5FC675A5-F23C-D523-0A3E-A96ACC3A2D21}"/>
          </ac:cxnSpMkLst>
        </pc:cxnChg>
        <pc:cxnChg chg="mod">
          <ac:chgData name="ENEKO LAZPITA SUINAGA" userId="03ca8ae1-9a00-4a22-9561-fb3a3d760218" providerId="ADAL" clId="{D0E6185E-619E-4EB9-90AC-41E0E663FDEE}" dt="2024-11-15T11:55:17.800" v="2655"/>
          <ac:cxnSpMkLst>
            <pc:docMk/>
            <pc:sldMk cId="657943977" sldId="378"/>
            <ac:cxnSpMk id="51" creationId="{99C97D1A-06C5-0613-51D6-3E690E7D7478}"/>
          </ac:cxnSpMkLst>
        </pc:cxnChg>
        <pc:cxnChg chg="mod">
          <ac:chgData name="ENEKO LAZPITA SUINAGA" userId="03ca8ae1-9a00-4a22-9561-fb3a3d760218" providerId="ADAL" clId="{D0E6185E-619E-4EB9-90AC-41E0E663FDEE}" dt="2024-11-15T11:55:17.800" v="2655"/>
          <ac:cxnSpMkLst>
            <pc:docMk/>
            <pc:sldMk cId="657943977" sldId="378"/>
            <ac:cxnSpMk id="52" creationId="{6B477FA9-6532-6D35-FF53-8976E605A86F}"/>
          </ac:cxnSpMkLst>
        </pc:cxnChg>
        <pc:cxnChg chg="mod">
          <ac:chgData name="ENEKO LAZPITA SUINAGA" userId="03ca8ae1-9a00-4a22-9561-fb3a3d760218" providerId="ADAL" clId="{D0E6185E-619E-4EB9-90AC-41E0E663FDEE}" dt="2024-11-15T11:55:17.800" v="2655"/>
          <ac:cxnSpMkLst>
            <pc:docMk/>
            <pc:sldMk cId="657943977" sldId="378"/>
            <ac:cxnSpMk id="53" creationId="{46D4FFED-16B6-E9D3-FEF1-A099F2F2707C}"/>
          </ac:cxnSpMkLst>
        </pc:cxnChg>
        <pc:cxnChg chg="mod">
          <ac:chgData name="ENEKO LAZPITA SUINAGA" userId="03ca8ae1-9a00-4a22-9561-fb3a3d760218" providerId="ADAL" clId="{D0E6185E-619E-4EB9-90AC-41E0E663FDEE}" dt="2024-11-15T11:55:17.800" v="2655"/>
          <ac:cxnSpMkLst>
            <pc:docMk/>
            <pc:sldMk cId="657943977" sldId="378"/>
            <ac:cxnSpMk id="54" creationId="{53B94674-00F0-D5A5-1180-810F23F6FA5C}"/>
          </ac:cxnSpMkLst>
        </pc:cxnChg>
        <pc:cxnChg chg="mod">
          <ac:chgData name="ENEKO LAZPITA SUINAGA" userId="03ca8ae1-9a00-4a22-9561-fb3a3d760218" providerId="ADAL" clId="{D0E6185E-619E-4EB9-90AC-41E0E663FDEE}" dt="2024-11-15T11:55:17.800" v="2655"/>
          <ac:cxnSpMkLst>
            <pc:docMk/>
            <pc:sldMk cId="657943977" sldId="378"/>
            <ac:cxnSpMk id="55" creationId="{C761C193-C148-9FAC-173B-2CCF2EAE204F}"/>
          </ac:cxnSpMkLst>
        </pc:cxnChg>
        <pc:cxnChg chg="mod">
          <ac:chgData name="ENEKO LAZPITA SUINAGA" userId="03ca8ae1-9a00-4a22-9561-fb3a3d760218" providerId="ADAL" clId="{D0E6185E-619E-4EB9-90AC-41E0E663FDEE}" dt="2024-11-15T11:55:17.800" v="2655"/>
          <ac:cxnSpMkLst>
            <pc:docMk/>
            <pc:sldMk cId="657943977" sldId="378"/>
            <ac:cxnSpMk id="56" creationId="{01EED12E-B179-460D-6A34-01BEA3FDA1DA}"/>
          </ac:cxnSpMkLst>
        </pc:cxnChg>
        <pc:cxnChg chg="mod">
          <ac:chgData name="ENEKO LAZPITA SUINAGA" userId="03ca8ae1-9a00-4a22-9561-fb3a3d760218" providerId="ADAL" clId="{D0E6185E-619E-4EB9-90AC-41E0E663FDEE}" dt="2024-11-15T11:55:17.800" v="2655"/>
          <ac:cxnSpMkLst>
            <pc:docMk/>
            <pc:sldMk cId="657943977" sldId="378"/>
            <ac:cxnSpMk id="57" creationId="{5AFE8E33-E45A-07FC-3B8F-51907A2472D1}"/>
          </ac:cxnSpMkLst>
        </pc:cxnChg>
        <pc:cxnChg chg="mod">
          <ac:chgData name="ENEKO LAZPITA SUINAGA" userId="03ca8ae1-9a00-4a22-9561-fb3a3d760218" providerId="ADAL" clId="{D0E6185E-619E-4EB9-90AC-41E0E663FDEE}" dt="2024-11-15T11:55:17.800" v="2655"/>
          <ac:cxnSpMkLst>
            <pc:docMk/>
            <pc:sldMk cId="657943977" sldId="378"/>
            <ac:cxnSpMk id="58" creationId="{17F22267-63C1-D0E0-D48C-FA4E5895F2F0}"/>
          </ac:cxnSpMkLst>
        </pc:cxnChg>
        <pc:cxnChg chg="mod">
          <ac:chgData name="ENEKO LAZPITA SUINAGA" userId="03ca8ae1-9a00-4a22-9561-fb3a3d760218" providerId="ADAL" clId="{D0E6185E-619E-4EB9-90AC-41E0E663FDEE}" dt="2024-11-15T11:55:17.800" v="2655"/>
          <ac:cxnSpMkLst>
            <pc:docMk/>
            <pc:sldMk cId="657943977" sldId="378"/>
            <ac:cxnSpMk id="59" creationId="{A4612079-1A16-A6F3-DD79-C32FDE19E899}"/>
          </ac:cxnSpMkLst>
        </pc:cxnChg>
        <pc:cxnChg chg="mod">
          <ac:chgData name="ENEKO LAZPITA SUINAGA" userId="03ca8ae1-9a00-4a22-9561-fb3a3d760218" providerId="ADAL" clId="{D0E6185E-619E-4EB9-90AC-41E0E663FDEE}" dt="2024-11-15T11:55:17.800" v="2655"/>
          <ac:cxnSpMkLst>
            <pc:docMk/>
            <pc:sldMk cId="657943977" sldId="378"/>
            <ac:cxnSpMk id="60" creationId="{528CB829-6912-55FB-E12A-B5E4BAFAD082}"/>
          </ac:cxnSpMkLst>
        </pc:cxnChg>
        <pc:cxnChg chg="mod">
          <ac:chgData name="ENEKO LAZPITA SUINAGA" userId="03ca8ae1-9a00-4a22-9561-fb3a3d760218" providerId="ADAL" clId="{D0E6185E-619E-4EB9-90AC-41E0E663FDEE}" dt="2024-11-15T11:55:17.800" v="2655"/>
          <ac:cxnSpMkLst>
            <pc:docMk/>
            <pc:sldMk cId="657943977" sldId="378"/>
            <ac:cxnSpMk id="61" creationId="{E71EFB31-6A03-74EB-C929-CDB415FB674C}"/>
          </ac:cxnSpMkLst>
        </pc:cxnChg>
        <pc:cxnChg chg="mod">
          <ac:chgData name="ENEKO LAZPITA SUINAGA" userId="03ca8ae1-9a00-4a22-9561-fb3a3d760218" providerId="ADAL" clId="{D0E6185E-619E-4EB9-90AC-41E0E663FDEE}" dt="2024-11-15T11:55:17.800" v="2655"/>
          <ac:cxnSpMkLst>
            <pc:docMk/>
            <pc:sldMk cId="657943977" sldId="378"/>
            <ac:cxnSpMk id="62" creationId="{1B0C64AD-4B43-3572-2D96-1023DB0097F0}"/>
          </ac:cxnSpMkLst>
        </pc:cxnChg>
        <pc:cxnChg chg="mod">
          <ac:chgData name="ENEKO LAZPITA SUINAGA" userId="03ca8ae1-9a00-4a22-9561-fb3a3d760218" providerId="ADAL" clId="{D0E6185E-619E-4EB9-90AC-41E0E663FDEE}" dt="2024-11-15T11:55:17.800" v="2655"/>
          <ac:cxnSpMkLst>
            <pc:docMk/>
            <pc:sldMk cId="657943977" sldId="378"/>
            <ac:cxnSpMk id="63" creationId="{A3EB0C97-4544-421E-7B14-10E200B0CAC0}"/>
          </ac:cxnSpMkLst>
        </pc:cxnChg>
        <pc:cxnChg chg="mod">
          <ac:chgData name="ENEKO LAZPITA SUINAGA" userId="03ca8ae1-9a00-4a22-9561-fb3a3d760218" providerId="ADAL" clId="{D0E6185E-619E-4EB9-90AC-41E0E663FDEE}" dt="2024-11-15T11:55:17.800" v="2655"/>
          <ac:cxnSpMkLst>
            <pc:docMk/>
            <pc:sldMk cId="657943977" sldId="378"/>
            <ac:cxnSpMk id="1024" creationId="{CAC56167-9891-CA59-C32A-8E9FC381F054}"/>
          </ac:cxnSpMkLst>
        </pc:cxnChg>
        <pc:cxnChg chg="mod">
          <ac:chgData name="ENEKO LAZPITA SUINAGA" userId="03ca8ae1-9a00-4a22-9561-fb3a3d760218" providerId="ADAL" clId="{D0E6185E-619E-4EB9-90AC-41E0E663FDEE}" dt="2024-11-15T11:55:17.800" v="2655"/>
          <ac:cxnSpMkLst>
            <pc:docMk/>
            <pc:sldMk cId="657943977" sldId="378"/>
            <ac:cxnSpMk id="1025" creationId="{0640CA5A-D897-5362-1D98-D07CA8B1C070}"/>
          </ac:cxnSpMkLst>
        </pc:cxnChg>
        <pc:cxnChg chg="mod">
          <ac:chgData name="ENEKO LAZPITA SUINAGA" userId="03ca8ae1-9a00-4a22-9561-fb3a3d760218" providerId="ADAL" clId="{D0E6185E-619E-4EB9-90AC-41E0E663FDEE}" dt="2024-11-15T11:55:17.800" v="2655"/>
          <ac:cxnSpMkLst>
            <pc:docMk/>
            <pc:sldMk cId="657943977" sldId="378"/>
            <ac:cxnSpMk id="1026" creationId="{2DE3A81E-6179-6A2C-1D85-DC49C75C2202}"/>
          </ac:cxnSpMkLst>
        </pc:cxnChg>
        <pc:cxnChg chg="mod">
          <ac:chgData name="ENEKO LAZPITA SUINAGA" userId="03ca8ae1-9a00-4a22-9561-fb3a3d760218" providerId="ADAL" clId="{D0E6185E-619E-4EB9-90AC-41E0E663FDEE}" dt="2024-11-15T11:55:17.800" v="2655"/>
          <ac:cxnSpMkLst>
            <pc:docMk/>
            <pc:sldMk cId="657943977" sldId="378"/>
            <ac:cxnSpMk id="1027" creationId="{B4876FB9-B16B-EEF8-D567-CE4DC6250B9B}"/>
          </ac:cxnSpMkLst>
        </pc:cxnChg>
        <pc:cxnChg chg="mod">
          <ac:chgData name="ENEKO LAZPITA SUINAGA" userId="03ca8ae1-9a00-4a22-9561-fb3a3d760218" providerId="ADAL" clId="{D0E6185E-619E-4EB9-90AC-41E0E663FDEE}" dt="2024-11-15T11:55:17.800" v="2655"/>
          <ac:cxnSpMkLst>
            <pc:docMk/>
            <pc:sldMk cId="657943977" sldId="378"/>
            <ac:cxnSpMk id="1028" creationId="{8876797E-3C19-9448-965D-1E1F131352A1}"/>
          </ac:cxnSpMkLst>
        </pc:cxnChg>
        <pc:cxnChg chg="mod">
          <ac:chgData name="ENEKO LAZPITA SUINAGA" userId="03ca8ae1-9a00-4a22-9561-fb3a3d760218" providerId="ADAL" clId="{D0E6185E-619E-4EB9-90AC-41E0E663FDEE}" dt="2024-11-15T11:55:17.800" v="2655"/>
          <ac:cxnSpMkLst>
            <pc:docMk/>
            <pc:sldMk cId="657943977" sldId="378"/>
            <ac:cxnSpMk id="1029" creationId="{AE031BE5-7DE4-FB11-5C2E-3B3F20F155B8}"/>
          </ac:cxnSpMkLst>
        </pc:cxnChg>
        <pc:cxnChg chg="mod">
          <ac:chgData name="ENEKO LAZPITA SUINAGA" userId="03ca8ae1-9a00-4a22-9561-fb3a3d760218" providerId="ADAL" clId="{D0E6185E-619E-4EB9-90AC-41E0E663FDEE}" dt="2024-11-15T11:55:17.800" v="2655"/>
          <ac:cxnSpMkLst>
            <pc:docMk/>
            <pc:sldMk cId="657943977" sldId="378"/>
            <ac:cxnSpMk id="1030" creationId="{96AD8378-8C57-6D57-DBFE-10AE95BCBA0C}"/>
          </ac:cxnSpMkLst>
        </pc:cxnChg>
        <pc:cxnChg chg="mod">
          <ac:chgData name="ENEKO LAZPITA SUINAGA" userId="03ca8ae1-9a00-4a22-9561-fb3a3d760218" providerId="ADAL" clId="{D0E6185E-619E-4EB9-90AC-41E0E663FDEE}" dt="2024-11-15T11:55:17.523" v="2654" actId="478"/>
          <ac:cxnSpMkLst>
            <pc:docMk/>
            <pc:sldMk cId="657943977" sldId="378"/>
            <ac:cxnSpMk id="1129" creationId="{5CBE443F-7456-E867-9AEC-50C8DDC86EDD}"/>
          </ac:cxnSpMkLst>
        </pc:cxnChg>
        <pc:cxnChg chg="mod">
          <ac:chgData name="ENEKO LAZPITA SUINAGA" userId="03ca8ae1-9a00-4a22-9561-fb3a3d760218" providerId="ADAL" clId="{D0E6185E-619E-4EB9-90AC-41E0E663FDEE}" dt="2024-11-15T11:55:17.523" v="2654" actId="478"/>
          <ac:cxnSpMkLst>
            <pc:docMk/>
            <pc:sldMk cId="657943977" sldId="378"/>
            <ac:cxnSpMk id="1130" creationId="{BA0537FC-46F2-63AE-81AA-FD959247B101}"/>
          </ac:cxnSpMkLst>
        </pc:cxnChg>
        <pc:cxnChg chg="mod">
          <ac:chgData name="ENEKO LAZPITA SUINAGA" userId="03ca8ae1-9a00-4a22-9561-fb3a3d760218" providerId="ADAL" clId="{D0E6185E-619E-4EB9-90AC-41E0E663FDEE}" dt="2024-11-15T11:55:17.523" v="2654" actId="478"/>
          <ac:cxnSpMkLst>
            <pc:docMk/>
            <pc:sldMk cId="657943977" sldId="378"/>
            <ac:cxnSpMk id="1131" creationId="{AEFA7C06-0E1E-4FE1-EE5F-89669C5C53F6}"/>
          </ac:cxnSpMkLst>
        </pc:cxnChg>
        <pc:cxnChg chg="mod">
          <ac:chgData name="ENEKO LAZPITA SUINAGA" userId="03ca8ae1-9a00-4a22-9561-fb3a3d760218" providerId="ADAL" clId="{D0E6185E-619E-4EB9-90AC-41E0E663FDEE}" dt="2024-11-15T11:55:17.523" v="2654" actId="478"/>
          <ac:cxnSpMkLst>
            <pc:docMk/>
            <pc:sldMk cId="657943977" sldId="378"/>
            <ac:cxnSpMk id="1132" creationId="{E6120E95-4723-83F1-C62A-00135760B2DD}"/>
          </ac:cxnSpMkLst>
        </pc:cxnChg>
        <pc:cxnChg chg="mod">
          <ac:chgData name="ENEKO LAZPITA SUINAGA" userId="03ca8ae1-9a00-4a22-9561-fb3a3d760218" providerId="ADAL" clId="{D0E6185E-619E-4EB9-90AC-41E0E663FDEE}" dt="2024-11-15T11:55:17.523" v="2654" actId="478"/>
          <ac:cxnSpMkLst>
            <pc:docMk/>
            <pc:sldMk cId="657943977" sldId="378"/>
            <ac:cxnSpMk id="1133" creationId="{65A09981-C2A5-CDAB-2829-A734A32D2E17}"/>
          </ac:cxnSpMkLst>
        </pc:cxnChg>
        <pc:cxnChg chg="mod">
          <ac:chgData name="ENEKO LAZPITA SUINAGA" userId="03ca8ae1-9a00-4a22-9561-fb3a3d760218" providerId="ADAL" clId="{D0E6185E-619E-4EB9-90AC-41E0E663FDEE}" dt="2024-11-15T11:55:17.523" v="2654" actId="478"/>
          <ac:cxnSpMkLst>
            <pc:docMk/>
            <pc:sldMk cId="657943977" sldId="378"/>
            <ac:cxnSpMk id="1134" creationId="{2E008B0B-D6BC-3AD1-B597-BF4921871896}"/>
          </ac:cxnSpMkLst>
        </pc:cxnChg>
        <pc:cxnChg chg="mod">
          <ac:chgData name="ENEKO LAZPITA SUINAGA" userId="03ca8ae1-9a00-4a22-9561-fb3a3d760218" providerId="ADAL" clId="{D0E6185E-619E-4EB9-90AC-41E0E663FDEE}" dt="2024-11-15T11:55:17.523" v="2654" actId="478"/>
          <ac:cxnSpMkLst>
            <pc:docMk/>
            <pc:sldMk cId="657943977" sldId="378"/>
            <ac:cxnSpMk id="1135" creationId="{3B83BA33-99A7-AF4E-E4D8-15E0B683F0BF}"/>
          </ac:cxnSpMkLst>
        </pc:cxnChg>
        <pc:cxnChg chg="mod">
          <ac:chgData name="ENEKO LAZPITA SUINAGA" userId="03ca8ae1-9a00-4a22-9561-fb3a3d760218" providerId="ADAL" clId="{D0E6185E-619E-4EB9-90AC-41E0E663FDEE}" dt="2024-11-15T11:55:17.523" v="2654" actId="478"/>
          <ac:cxnSpMkLst>
            <pc:docMk/>
            <pc:sldMk cId="657943977" sldId="378"/>
            <ac:cxnSpMk id="1136" creationId="{3D49B528-2BEB-4756-21E4-B0CA09039FE4}"/>
          </ac:cxnSpMkLst>
        </pc:cxnChg>
        <pc:cxnChg chg="mod">
          <ac:chgData name="ENEKO LAZPITA SUINAGA" userId="03ca8ae1-9a00-4a22-9561-fb3a3d760218" providerId="ADAL" clId="{D0E6185E-619E-4EB9-90AC-41E0E663FDEE}" dt="2024-11-15T11:55:17.523" v="2654" actId="478"/>
          <ac:cxnSpMkLst>
            <pc:docMk/>
            <pc:sldMk cId="657943977" sldId="378"/>
            <ac:cxnSpMk id="1142" creationId="{B0F2D6F4-9C25-6387-E130-8A1C87853C53}"/>
          </ac:cxnSpMkLst>
        </pc:cxnChg>
        <pc:cxnChg chg="mod">
          <ac:chgData name="ENEKO LAZPITA SUINAGA" userId="03ca8ae1-9a00-4a22-9561-fb3a3d760218" providerId="ADAL" clId="{D0E6185E-619E-4EB9-90AC-41E0E663FDEE}" dt="2024-11-15T11:55:17.523" v="2654" actId="478"/>
          <ac:cxnSpMkLst>
            <pc:docMk/>
            <pc:sldMk cId="657943977" sldId="378"/>
            <ac:cxnSpMk id="1143" creationId="{68C18E2E-1287-9EBA-B292-528A95198BF6}"/>
          </ac:cxnSpMkLst>
        </pc:cxnChg>
        <pc:cxnChg chg="mod">
          <ac:chgData name="ENEKO LAZPITA SUINAGA" userId="03ca8ae1-9a00-4a22-9561-fb3a3d760218" providerId="ADAL" clId="{D0E6185E-619E-4EB9-90AC-41E0E663FDEE}" dt="2024-11-15T11:55:17.523" v="2654" actId="478"/>
          <ac:cxnSpMkLst>
            <pc:docMk/>
            <pc:sldMk cId="657943977" sldId="378"/>
            <ac:cxnSpMk id="1144" creationId="{3554DFD1-D072-E009-7663-1BF0750B5E9B}"/>
          </ac:cxnSpMkLst>
        </pc:cxnChg>
        <pc:cxnChg chg="mod">
          <ac:chgData name="ENEKO LAZPITA SUINAGA" userId="03ca8ae1-9a00-4a22-9561-fb3a3d760218" providerId="ADAL" clId="{D0E6185E-619E-4EB9-90AC-41E0E663FDEE}" dt="2024-11-15T11:55:17.523" v="2654" actId="478"/>
          <ac:cxnSpMkLst>
            <pc:docMk/>
            <pc:sldMk cId="657943977" sldId="378"/>
            <ac:cxnSpMk id="1145" creationId="{42173CE4-3E62-E685-58D9-BE63119E47D8}"/>
          </ac:cxnSpMkLst>
        </pc:cxnChg>
        <pc:cxnChg chg="mod">
          <ac:chgData name="ENEKO LAZPITA SUINAGA" userId="03ca8ae1-9a00-4a22-9561-fb3a3d760218" providerId="ADAL" clId="{D0E6185E-619E-4EB9-90AC-41E0E663FDEE}" dt="2024-11-15T11:55:17.523" v="2654" actId="478"/>
          <ac:cxnSpMkLst>
            <pc:docMk/>
            <pc:sldMk cId="657943977" sldId="378"/>
            <ac:cxnSpMk id="1146" creationId="{7D78843C-D59B-ED86-1D25-2DAB1049BC42}"/>
          </ac:cxnSpMkLst>
        </pc:cxnChg>
        <pc:cxnChg chg="mod">
          <ac:chgData name="ENEKO LAZPITA SUINAGA" userId="03ca8ae1-9a00-4a22-9561-fb3a3d760218" providerId="ADAL" clId="{D0E6185E-619E-4EB9-90AC-41E0E663FDEE}" dt="2024-11-15T11:55:17.523" v="2654" actId="478"/>
          <ac:cxnSpMkLst>
            <pc:docMk/>
            <pc:sldMk cId="657943977" sldId="378"/>
            <ac:cxnSpMk id="1147" creationId="{CCCAA694-4A54-4712-1EB7-EED4F30AEF8A}"/>
          </ac:cxnSpMkLst>
        </pc:cxnChg>
        <pc:cxnChg chg="mod">
          <ac:chgData name="ENEKO LAZPITA SUINAGA" userId="03ca8ae1-9a00-4a22-9561-fb3a3d760218" providerId="ADAL" clId="{D0E6185E-619E-4EB9-90AC-41E0E663FDEE}" dt="2024-11-15T11:55:17.523" v="2654" actId="478"/>
          <ac:cxnSpMkLst>
            <pc:docMk/>
            <pc:sldMk cId="657943977" sldId="378"/>
            <ac:cxnSpMk id="1148" creationId="{8BD15940-55E7-D56E-637A-0C8DEFF83E39}"/>
          </ac:cxnSpMkLst>
        </pc:cxnChg>
        <pc:cxnChg chg="mod">
          <ac:chgData name="ENEKO LAZPITA SUINAGA" userId="03ca8ae1-9a00-4a22-9561-fb3a3d760218" providerId="ADAL" clId="{D0E6185E-619E-4EB9-90AC-41E0E663FDEE}" dt="2024-11-15T11:55:17.523" v="2654" actId="478"/>
          <ac:cxnSpMkLst>
            <pc:docMk/>
            <pc:sldMk cId="657943977" sldId="378"/>
            <ac:cxnSpMk id="1149" creationId="{8E8D1320-56ED-190A-EB74-6C7AE114AE35}"/>
          </ac:cxnSpMkLst>
        </pc:cxnChg>
        <pc:cxnChg chg="mod">
          <ac:chgData name="ENEKO LAZPITA SUINAGA" userId="03ca8ae1-9a00-4a22-9561-fb3a3d760218" providerId="ADAL" clId="{D0E6185E-619E-4EB9-90AC-41E0E663FDEE}" dt="2024-11-15T11:55:17.523" v="2654" actId="478"/>
          <ac:cxnSpMkLst>
            <pc:docMk/>
            <pc:sldMk cId="657943977" sldId="378"/>
            <ac:cxnSpMk id="1150" creationId="{D9A19115-05D3-E890-253A-AD4E1F0F97D2}"/>
          </ac:cxnSpMkLst>
        </pc:cxnChg>
        <pc:cxnChg chg="mod">
          <ac:chgData name="ENEKO LAZPITA SUINAGA" userId="03ca8ae1-9a00-4a22-9561-fb3a3d760218" providerId="ADAL" clId="{D0E6185E-619E-4EB9-90AC-41E0E663FDEE}" dt="2024-11-15T11:55:17.523" v="2654" actId="478"/>
          <ac:cxnSpMkLst>
            <pc:docMk/>
            <pc:sldMk cId="657943977" sldId="378"/>
            <ac:cxnSpMk id="1151" creationId="{F0C02044-46C4-DA8C-F884-5E172D65D749}"/>
          </ac:cxnSpMkLst>
        </pc:cxnChg>
        <pc:cxnChg chg="mod">
          <ac:chgData name="ENEKO LAZPITA SUINAGA" userId="03ca8ae1-9a00-4a22-9561-fb3a3d760218" providerId="ADAL" clId="{D0E6185E-619E-4EB9-90AC-41E0E663FDEE}" dt="2024-11-15T11:55:17.523" v="2654" actId="478"/>
          <ac:cxnSpMkLst>
            <pc:docMk/>
            <pc:sldMk cId="657943977" sldId="378"/>
            <ac:cxnSpMk id="1152" creationId="{524B5DDE-88EF-44FA-4F54-5FC9BA92AEB9}"/>
          </ac:cxnSpMkLst>
        </pc:cxnChg>
        <pc:cxnChg chg="mod">
          <ac:chgData name="ENEKO LAZPITA SUINAGA" userId="03ca8ae1-9a00-4a22-9561-fb3a3d760218" providerId="ADAL" clId="{D0E6185E-619E-4EB9-90AC-41E0E663FDEE}" dt="2024-11-15T11:55:17.523" v="2654" actId="478"/>
          <ac:cxnSpMkLst>
            <pc:docMk/>
            <pc:sldMk cId="657943977" sldId="378"/>
            <ac:cxnSpMk id="1153" creationId="{EB06221C-782B-E4AC-F4B4-007DAC1B362C}"/>
          </ac:cxnSpMkLst>
        </pc:cxnChg>
        <pc:cxnChg chg="mod">
          <ac:chgData name="ENEKO LAZPITA SUINAGA" userId="03ca8ae1-9a00-4a22-9561-fb3a3d760218" providerId="ADAL" clId="{D0E6185E-619E-4EB9-90AC-41E0E663FDEE}" dt="2024-11-15T11:55:17.523" v="2654" actId="478"/>
          <ac:cxnSpMkLst>
            <pc:docMk/>
            <pc:sldMk cId="657943977" sldId="378"/>
            <ac:cxnSpMk id="1154" creationId="{262721BE-9176-1FA8-AABF-6B2BB5DAA042}"/>
          </ac:cxnSpMkLst>
        </pc:cxnChg>
        <pc:cxnChg chg="mod">
          <ac:chgData name="ENEKO LAZPITA SUINAGA" userId="03ca8ae1-9a00-4a22-9561-fb3a3d760218" providerId="ADAL" clId="{D0E6185E-619E-4EB9-90AC-41E0E663FDEE}" dt="2024-11-15T11:55:17.523" v="2654" actId="478"/>
          <ac:cxnSpMkLst>
            <pc:docMk/>
            <pc:sldMk cId="657943977" sldId="378"/>
            <ac:cxnSpMk id="1155" creationId="{68109BA5-99DC-C0C5-14A6-DDE885AC9223}"/>
          </ac:cxnSpMkLst>
        </pc:cxnChg>
        <pc:cxnChg chg="mod">
          <ac:chgData name="ENEKO LAZPITA SUINAGA" userId="03ca8ae1-9a00-4a22-9561-fb3a3d760218" providerId="ADAL" clId="{D0E6185E-619E-4EB9-90AC-41E0E663FDEE}" dt="2024-11-15T11:55:17.523" v="2654" actId="478"/>
          <ac:cxnSpMkLst>
            <pc:docMk/>
            <pc:sldMk cId="657943977" sldId="378"/>
            <ac:cxnSpMk id="1156" creationId="{5403AC2D-80A0-62C3-72E8-443F79D4EDBD}"/>
          </ac:cxnSpMkLst>
        </pc:cxnChg>
        <pc:cxnChg chg="mod">
          <ac:chgData name="ENEKO LAZPITA SUINAGA" userId="03ca8ae1-9a00-4a22-9561-fb3a3d760218" providerId="ADAL" clId="{D0E6185E-619E-4EB9-90AC-41E0E663FDEE}" dt="2024-11-15T11:55:17.523" v="2654" actId="478"/>
          <ac:cxnSpMkLst>
            <pc:docMk/>
            <pc:sldMk cId="657943977" sldId="378"/>
            <ac:cxnSpMk id="1157" creationId="{333239D2-7D7C-AED1-EA4B-A30BE0112DE2}"/>
          </ac:cxnSpMkLst>
        </pc:cxnChg>
        <pc:cxnChg chg="mod">
          <ac:chgData name="ENEKO LAZPITA SUINAGA" userId="03ca8ae1-9a00-4a22-9561-fb3a3d760218" providerId="ADAL" clId="{D0E6185E-619E-4EB9-90AC-41E0E663FDEE}" dt="2024-11-15T11:55:17.523" v="2654" actId="478"/>
          <ac:cxnSpMkLst>
            <pc:docMk/>
            <pc:sldMk cId="657943977" sldId="378"/>
            <ac:cxnSpMk id="1158" creationId="{5CD97A40-50FB-BF6D-0166-7C7AF9F1CB11}"/>
          </ac:cxnSpMkLst>
        </pc:cxnChg>
        <pc:cxnChg chg="mod">
          <ac:chgData name="ENEKO LAZPITA SUINAGA" userId="03ca8ae1-9a00-4a22-9561-fb3a3d760218" providerId="ADAL" clId="{D0E6185E-619E-4EB9-90AC-41E0E663FDEE}" dt="2024-11-15T11:55:17.523" v="2654" actId="478"/>
          <ac:cxnSpMkLst>
            <pc:docMk/>
            <pc:sldMk cId="657943977" sldId="378"/>
            <ac:cxnSpMk id="1159" creationId="{8D83037A-E48F-5ECA-0A39-6BB4469C1960}"/>
          </ac:cxnSpMkLst>
        </pc:cxnChg>
        <pc:cxnChg chg="mod">
          <ac:chgData name="ENEKO LAZPITA SUINAGA" userId="03ca8ae1-9a00-4a22-9561-fb3a3d760218" providerId="ADAL" clId="{D0E6185E-619E-4EB9-90AC-41E0E663FDEE}" dt="2024-11-15T11:55:17.523" v="2654" actId="478"/>
          <ac:cxnSpMkLst>
            <pc:docMk/>
            <pc:sldMk cId="657943977" sldId="378"/>
            <ac:cxnSpMk id="1160" creationId="{973030BC-03A6-D1C2-17CA-320D1F68C05D}"/>
          </ac:cxnSpMkLst>
        </pc:cxnChg>
        <pc:cxnChg chg="mod">
          <ac:chgData name="ENEKO LAZPITA SUINAGA" userId="03ca8ae1-9a00-4a22-9561-fb3a3d760218" providerId="ADAL" clId="{D0E6185E-619E-4EB9-90AC-41E0E663FDEE}" dt="2024-11-15T11:55:17.523" v="2654" actId="478"/>
          <ac:cxnSpMkLst>
            <pc:docMk/>
            <pc:sldMk cId="657943977" sldId="378"/>
            <ac:cxnSpMk id="1161" creationId="{A58B0875-78A2-4BAC-D3A8-7D9E3AABA94F}"/>
          </ac:cxnSpMkLst>
        </pc:cxnChg>
      </pc:sldChg>
      <pc:sldChg chg="addSp delSp modSp add mod">
        <pc:chgData name="ENEKO LAZPITA SUINAGA" userId="03ca8ae1-9a00-4a22-9561-fb3a3d760218" providerId="ADAL" clId="{D0E6185E-619E-4EB9-90AC-41E0E663FDEE}" dt="2024-11-18T08:51:36.361" v="6494" actId="20577"/>
        <pc:sldMkLst>
          <pc:docMk/>
          <pc:sldMk cId="3612322422" sldId="379"/>
        </pc:sldMkLst>
        <pc:spChg chg="del">
          <ac:chgData name="ENEKO LAZPITA SUINAGA" userId="03ca8ae1-9a00-4a22-9561-fb3a3d760218" providerId="ADAL" clId="{D0E6185E-619E-4EB9-90AC-41E0E663FDEE}" dt="2024-11-15T11:46:41.791" v="2556" actId="478"/>
          <ac:spMkLst>
            <pc:docMk/>
            <pc:sldMk cId="3612322422" sldId="379"/>
            <ac:spMk id="2" creationId="{0F3EA04E-A5BB-5440-1E5E-1BE018ABDFEE}"/>
          </ac:spMkLst>
        </pc:spChg>
        <pc:spChg chg="add del">
          <ac:chgData name="ENEKO LAZPITA SUINAGA" userId="03ca8ae1-9a00-4a22-9561-fb3a3d760218" providerId="ADAL" clId="{D0E6185E-619E-4EB9-90AC-41E0E663FDEE}" dt="2024-11-15T11:46:41.791" v="2556" actId="478"/>
          <ac:spMkLst>
            <pc:docMk/>
            <pc:sldMk cId="3612322422" sldId="379"/>
            <ac:spMk id="3" creationId="{385C1E47-1EAD-718E-C258-788CC59CB59A}"/>
          </ac:spMkLst>
        </pc:spChg>
        <pc:spChg chg="mod">
          <ac:chgData name="ENEKO LAZPITA SUINAGA" userId="03ca8ae1-9a00-4a22-9561-fb3a3d760218" providerId="ADAL" clId="{D0E6185E-619E-4EB9-90AC-41E0E663FDEE}" dt="2024-11-15T10:40:21.214" v="1092" actId="20577"/>
          <ac:spMkLst>
            <pc:docMk/>
            <pc:sldMk cId="3612322422" sldId="379"/>
            <ac:spMk id="4" creationId="{F9ECDECD-E1CA-2510-0B06-C77A07267705}"/>
          </ac:spMkLst>
        </pc:spChg>
        <pc:spChg chg="add del">
          <ac:chgData name="ENEKO LAZPITA SUINAGA" userId="03ca8ae1-9a00-4a22-9561-fb3a3d760218" providerId="ADAL" clId="{D0E6185E-619E-4EB9-90AC-41E0E663FDEE}" dt="2024-11-15T11:46:41.791" v="2556" actId="478"/>
          <ac:spMkLst>
            <pc:docMk/>
            <pc:sldMk cId="3612322422" sldId="379"/>
            <ac:spMk id="9" creationId="{0E8E1C39-2B28-6584-59C3-EC3742C3FE81}"/>
          </ac:spMkLst>
        </pc:spChg>
        <pc:spChg chg="mod">
          <ac:chgData name="ENEKO LAZPITA SUINAGA" userId="03ca8ae1-9a00-4a22-9561-fb3a3d760218" providerId="ADAL" clId="{D0E6185E-619E-4EB9-90AC-41E0E663FDEE}" dt="2024-11-18T08:51:36.361" v="6494" actId="20577"/>
          <ac:spMkLst>
            <pc:docMk/>
            <pc:sldMk cId="3612322422" sldId="379"/>
            <ac:spMk id="15" creationId="{477CE542-6B80-17C4-9AC9-C06D9EE65F56}"/>
          </ac:spMkLst>
        </pc:spChg>
        <pc:spChg chg="add mod">
          <ac:chgData name="ENEKO LAZPITA SUINAGA" userId="03ca8ae1-9a00-4a22-9561-fb3a3d760218" providerId="ADAL" clId="{D0E6185E-619E-4EB9-90AC-41E0E663FDEE}" dt="2024-11-15T11:46:08.160" v="2548"/>
          <ac:spMkLst>
            <pc:docMk/>
            <pc:sldMk cId="3612322422" sldId="379"/>
            <ac:spMk id="1038" creationId="{9030F20C-102D-BED7-8AD4-10B2A1256B93}"/>
          </ac:spMkLst>
        </pc:spChg>
        <pc:spChg chg="mod">
          <ac:chgData name="ENEKO LAZPITA SUINAGA" userId="03ca8ae1-9a00-4a22-9561-fb3a3d760218" providerId="ADAL" clId="{D0E6185E-619E-4EB9-90AC-41E0E663FDEE}" dt="2024-11-15T11:46:08.160" v="2548"/>
          <ac:spMkLst>
            <pc:docMk/>
            <pc:sldMk cId="3612322422" sldId="379"/>
            <ac:spMk id="1044" creationId="{92BC5D5E-21D5-AA3A-6129-1E8A096F82D8}"/>
          </ac:spMkLst>
        </pc:spChg>
        <pc:spChg chg="mod">
          <ac:chgData name="ENEKO LAZPITA SUINAGA" userId="03ca8ae1-9a00-4a22-9561-fb3a3d760218" providerId="ADAL" clId="{D0E6185E-619E-4EB9-90AC-41E0E663FDEE}" dt="2024-11-15T11:46:08.160" v="2548"/>
          <ac:spMkLst>
            <pc:docMk/>
            <pc:sldMk cId="3612322422" sldId="379"/>
            <ac:spMk id="1047" creationId="{26029D29-4542-C11F-092D-C6C6173FB444}"/>
          </ac:spMkLst>
        </pc:spChg>
        <pc:spChg chg="mod">
          <ac:chgData name="ENEKO LAZPITA SUINAGA" userId="03ca8ae1-9a00-4a22-9561-fb3a3d760218" providerId="ADAL" clId="{D0E6185E-619E-4EB9-90AC-41E0E663FDEE}" dt="2024-11-15T11:46:08.160" v="2548"/>
          <ac:spMkLst>
            <pc:docMk/>
            <pc:sldMk cId="3612322422" sldId="379"/>
            <ac:spMk id="1050" creationId="{4DB8DE82-D8F5-57EB-2DDA-0F7D9F025732}"/>
          </ac:spMkLst>
        </pc:spChg>
        <pc:spChg chg="mod">
          <ac:chgData name="ENEKO LAZPITA SUINAGA" userId="03ca8ae1-9a00-4a22-9561-fb3a3d760218" providerId="ADAL" clId="{D0E6185E-619E-4EB9-90AC-41E0E663FDEE}" dt="2024-11-15T11:46:08.160" v="2548"/>
          <ac:spMkLst>
            <pc:docMk/>
            <pc:sldMk cId="3612322422" sldId="379"/>
            <ac:spMk id="1052" creationId="{98E33B03-0EBC-902A-1ADD-C380DDD23747}"/>
          </ac:spMkLst>
        </pc:spChg>
        <pc:spChg chg="add mod">
          <ac:chgData name="ENEKO LAZPITA SUINAGA" userId="03ca8ae1-9a00-4a22-9561-fb3a3d760218" providerId="ADAL" clId="{D0E6185E-619E-4EB9-90AC-41E0E663FDEE}" dt="2024-11-15T11:46:08.160" v="2548"/>
          <ac:spMkLst>
            <pc:docMk/>
            <pc:sldMk cId="3612322422" sldId="379"/>
            <ac:spMk id="1054" creationId="{8F95B944-A849-C1A8-4F00-34F567FE052A}"/>
          </ac:spMkLst>
        </pc:spChg>
        <pc:spChg chg="add mod">
          <ac:chgData name="ENEKO LAZPITA SUINAGA" userId="03ca8ae1-9a00-4a22-9561-fb3a3d760218" providerId="ADAL" clId="{D0E6185E-619E-4EB9-90AC-41E0E663FDEE}" dt="2024-11-15T11:46:08.160" v="2548"/>
          <ac:spMkLst>
            <pc:docMk/>
            <pc:sldMk cId="3612322422" sldId="379"/>
            <ac:spMk id="1055" creationId="{78006268-51FC-4A59-EF8B-A76D343B0678}"/>
          </ac:spMkLst>
        </pc:spChg>
        <pc:spChg chg="mod">
          <ac:chgData name="ENEKO LAZPITA SUINAGA" userId="03ca8ae1-9a00-4a22-9561-fb3a3d760218" providerId="ADAL" clId="{D0E6185E-619E-4EB9-90AC-41E0E663FDEE}" dt="2024-11-15T11:46:08.160" v="2548"/>
          <ac:spMkLst>
            <pc:docMk/>
            <pc:sldMk cId="3612322422" sldId="379"/>
            <ac:spMk id="1057" creationId="{082794E0-0F83-7FF0-761E-CDE3AB5CC905}"/>
          </ac:spMkLst>
        </pc:spChg>
        <pc:spChg chg="mod">
          <ac:chgData name="ENEKO LAZPITA SUINAGA" userId="03ca8ae1-9a00-4a22-9561-fb3a3d760218" providerId="ADAL" clId="{D0E6185E-619E-4EB9-90AC-41E0E663FDEE}" dt="2024-11-15T11:46:08.160" v="2548"/>
          <ac:spMkLst>
            <pc:docMk/>
            <pc:sldMk cId="3612322422" sldId="379"/>
            <ac:spMk id="1059" creationId="{FB170B0B-B279-7AAC-DF7D-468E18B179E6}"/>
          </ac:spMkLst>
        </pc:spChg>
        <pc:spChg chg="mod">
          <ac:chgData name="ENEKO LAZPITA SUINAGA" userId="03ca8ae1-9a00-4a22-9561-fb3a3d760218" providerId="ADAL" clId="{D0E6185E-619E-4EB9-90AC-41E0E663FDEE}" dt="2024-11-15T11:46:08.160" v="2548"/>
          <ac:spMkLst>
            <pc:docMk/>
            <pc:sldMk cId="3612322422" sldId="379"/>
            <ac:spMk id="1060" creationId="{F5F222D9-87C1-6D16-0317-5DEA2BEEE52C}"/>
          </ac:spMkLst>
        </pc:spChg>
        <pc:spChg chg="mod">
          <ac:chgData name="ENEKO LAZPITA SUINAGA" userId="03ca8ae1-9a00-4a22-9561-fb3a3d760218" providerId="ADAL" clId="{D0E6185E-619E-4EB9-90AC-41E0E663FDEE}" dt="2024-11-15T11:46:08.160" v="2548"/>
          <ac:spMkLst>
            <pc:docMk/>
            <pc:sldMk cId="3612322422" sldId="379"/>
            <ac:spMk id="1061" creationId="{AE45C81E-AB9C-CEDC-AFA9-3C7752F99776}"/>
          </ac:spMkLst>
        </pc:spChg>
        <pc:spChg chg="mod">
          <ac:chgData name="ENEKO LAZPITA SUINAGA" userId="03ca8ae1-9a00-4a22-9561-fb3a3d760218" providerId="ADAL" clId="{D0E6185E-619E-4EB9-90AC-41E0E663FDEE}" dt="2024-11-15T11:46:08.160" v="2548"/>
          <ac:spMkLst>
            <pc:docMk/>
            <pc:sldMk cId="3612322422" sldId="379"/>
            <ac:spMk id="1062" creationId="{B99CB237-1227-C799-CC23-4B4F542F4DBA}"/>
          </ac:spMkLst>
        </pc:spChg>
        <pc:spChg chg="mod">
          <ac:chgData name="ENEKO LAZPITA SUINAGA" userId="03ca8ae1-9a00-4a22-9561-fb3a3d760218" providerId="ADAL" clId="{D0E6185E-619E-4EB9-90AC-41E0E663FDEE}" dt="2024-11-15T11:46:08.160" v="2548"/>
          <ac:spMkLst>
            <pc:docMk/>
            <pc:sldMk cId="3612322422" sldId="379"/>
            <ac:spMk id="1063" creationId="{FF3701BE-F662-86C4-FAED-9DFBBEF3741E}"/>
          </ac:spMkLst>
        </pc:spChg>
        <pc:spChg chg="mod">
          <ac:chgData name="ENEKO LAZPITA SUINAGA" userId="03ca8ae1-9a00-4a22-9561-fb3a3d760218" providerId="ADAL" clId="{D0E6185E-619E-4EB9-90AC-41E0E663FDEE}" dt="2024-11-15T11:46:08.160" v="2548"/>
          <ac:spMkLst>
            <pc:docMk/>
            <pc:sldMk cId="3612322422" sldId="379"/>
            <ac:spMk id="1064" creationId="{AC87F69B-EC9C-ADE4-C520-B3EF7AAA13C1}"/>
          </ac:spMkLst>
        </pc:spChg>
        <pc:spChg chg="mod">
          <ac:chgData name="ENEKO LAZPITA SUINAGA" userId="03ca8ae1-9a00-4a22-9561-fb3a3d760218" providerId="ADAL" clId="{D0E6185E-619E-4EB9-90AC-41E0E663FDEE}" dt="2024-11-15T11:46:08.160" v="2548"/>
          <ac:spMkLst>
            <pc:docMk/>
            <pc:sldMk cId="3612322422" sldId="379"/>
            <ac:spMk id="1065" creationId="{D4194791-AF31-5A69-3C3C-FF3EBDEC8AA1}"/>
          </ac:spMkLst>
        </pc:spChg>
        <pc:spChg chg="mod">
          <ac:chgData name="ENEKO LAZPITA SUINAGA" userId="03ca8ae1-9a00-4a22-9561-fb3a3d760218" providerId="ADAL" clId="{D0E6185E-619E-4EB9-90AC-41E0E663FDEE}" dt="2024-11-15T11:46:08.160" v="2548"/>
          <ac:spMkLst>
            <pc:docMk/>
            <pc:sldMk cId="3612322422" sldId="379"/>
            <ac:spMk id="1066" creationId="{94F74C37-9B63-1E63-6A83-D7E6DECADE35}"/>
          </ac:spMkLst>
        </pc:spChg>
        <pc:spChg chg="mod">
          <ac:chgData name="ENEKO LAZPITA SUINAGA" userId="03ca8ae1-9a00-4a22-9561-fb3a3d760218" providerId="ADAL" clId="{D0E6185E-619E-4EB9-90AC-41E0E663FDEE}" dt="2024-11-15T11:46:08.160" v="2548"/>
          <ac:spMkLst>
            <pc:docMk/>
            <pc:sldMk cId="3612322422" sldId="379"/>
            <ac:spMk id="1075" creationId="{1F03325A-8A94-9C4A-9A18-3449773AB96F}"/>
          </ac:spMkLst>
        </pc:spChg>
        <pc:spChg chg="mod">
          <ac:chgData name="ENEKO LAZPITA SUINAGA" userId="03ca8ae1-9a00-4a22-9561-fb3a3d760218" providerId="ADAL" clId="{D0E6185E-619E-4EB9-90AC-41E0E663FDEE}" dt="2024-11-15T11:46:08.160" v="2548"/>
          <ac:spMkLst>
            <pc:docMk/>
            <pc:sldMk cId="3612322422" sldId="379"/>
            <ac:spMk id="1076" creationId="{AD2AF5BA-7B94-D8F0-594A-B83FF99B34CF}"/>
          </ac:spMkLst>
        </pc:spChg>
        <pc:spChg chg="mod">
          <ac:chgData name="ENEKO LAZPITA SUINAGA" userId="03ca8ae1-9a00-4a22-9561-fb3a3d760218" providerId="ADAL" clId="{D0E6185E-619E-4EB9-90AC-41E0E663FDEE}" dt="2024-11-15T11:46:08.160" v="2548"/>
          <ac:spMkLst>
            <pc:docMk/>
            <pc:sldMk cId="3612322422" sldId="379"/>
            <ac:spMk id="1077" creationId="{92A708BA-57BD-A383-9BD4-A59ED259B2CC}"/>
          </ac:spMkLst>
        </pc:spChg>
        <pc:spChg chg="mod">
          <ac:chgData name="ENEKO LAZPITA SUINAGA" userId="03ca8ae1-9a00-4a22-9561-fb3a3d760218" providerId="ADAL" clId="{D0E6185E-619E-4EB9-90AC-41E0E663FDEE}" dt="2024-11-15T11:46:08.160" v="2548"/>
          <ac:spMkLst>
            <pc:docMk/>
            <pc:sldMk cId="3612322422" sldId="379"/>
            <ac:spMk id="1078" creationId="{0CA69424-2BFC-CCC7-4A1F-3AE3B9F1FEEC}"/>
          </ac:spMkLst>
        </pc:spChg>
        <pc:spChg chg="mod">
          <ac:chgData name="ENEKO LAZPITA SUINAGA" userId="03ca8ae1-9a00-4a22-9561-fb3a3d760218" providerId="ADAL" clId="{D0E6185E-619E-4EB9-90AC-41E0E663FDEE}" dt="2024-11-15T11:46:08.160" v="2548"/>
          <ac:spMkLst>
            <pc:docMk/>
            <pc:sldMk cId="3612322422" sldId="379"/>
            <ac:spMk id="1079" creationId="{F39B7842-5927-8D84-662F-4F64C50E7E8C}"/>
          </ac:spMkLst>
        </pc:spChg>
        <pc:spChg chg="mod">
          <ac:chgData name="ENEKO LAZPITA SUINAGA" userId="03ca8ae1-9a00-4a22-9561-fb3a3d760218" providerId="ADAL" clId="{D0E6185E-619E-4EB9-90AC-41E0E663FDEE}" dt="2024-11-15T11:46:08.160" v="2548"/>
          <ac:spMkLst>
            <pc:docMk/>
            <pc:sldMk cId="3612322422" sldId="379"/>
            <ac:spMk id="1102" creationId="{F8C0B5D8-D605-6F2F-4FBA-91A6E7613ED4}"/>
          </ac:spMkLst>
        </pc:spChg>
        <pc:spChg chg="mod">
          <ac:chgData name="ENEKO LAZPITA SUINAGA" userId="03ca8ae1-9a00-4a22-9561-fb3a3d760218" providerId="ADAL" clId="{D0E6185E-619E-4EB9-90AC-41E0E663FDEE}" dt="2024-11-15T11:46:08.160" v="2548"/>
          <ac:spMkLst>
            <pc:docMk/>
            <pc:sldMk cId="3612322422" sldId="379"/>
            <ac:spMk id="1104" creationId="{731D7613-EF3B-B5A6-FD14-AD76B2D9F41E}"/>
          </ac:spMkLst>
        </pc:spChg>
        <pc:spChg chg="mod">
          <ac:chgData name="ENEKO LAZPITA SUINAGA" userId="03ca8ae1-9a00-4a22-9561-fb3a3d760218" providerId="ADAL" clId="{D0E6185E-619E-4EB9-90AC-41E0E663FDEE}" dt="2024-11-15T11:46:08.160" v="2548"/>
          <ac:spMkLst>
            <pc:docMk/>
            <pc:sldMk cId="3612322422" sldId="379"/>
            <ac:spMk id="1105" creationId="{95950D1F-62DA-7CAC-D869-CE0F954AD65B}"/>
          </ac:spMkLst>
        </pc:spChg>
        <pc:spChg chg="mod">
          <ac:chgData name="ENEKO LAZPITA SUINAGA" userId="03ca8ae1-9a00-4a22-9561-fb3a3d760218" providerId="ADAL" clId="{D0E6185E-619E-4EB9-90AC-41E0E663FDEE}" dt="2024-11-15T11:46:08.160" v="2548"/>
          <ac:spMkLst>
            <pc:docMk/>
            <pc:sldMk cId="3612322422" sldId="379"/>
            <ac:spMk id="1106" creationId="{F83EA730-5431-84C2-F161-8029D0FA910A}"/>
          </ac:spMkLst>
        </pc:spChg>
        <pc:spChg chg="mod">
          <ac:chgData name="ENEKO LAZPITA SUINAGA" userId="03ca8ae1-9a00-4a22-9561-fb3a3d760218" providerId="ADAL" clId="{D0E6185E-619E-4EB9-90AC-41E0E663FDEE}" dt="2024-11-15T11:46:08.160" v="2548"/>
          <ac:spMkLst>
            <pc:docMk/>
            <pc:sldMk cId="3612322422" sldId="379"/>
            <ac:spMk id="1107" creationId="{C35294EF-28D2-9D18-2A63-C9D451A20369}"/>
          </ac:spMkLst>
        </pc:spChg>
        <pc:spChg chg="add mod">
          <ac:chgData name="ENEKO LAZPITA SUINAGA" userId="03ca8ae1-9a00-4a22-9561-fb3a3d760218" providerId="ADAL" clId="{D0E6185E-619E-4EB9-90AC-41E0E663FDEE}" dt="2024-11-15T11:46:10.100" v="2550"/>
          <ac:spMkLst>
            <pc:docMk/>
            <pc:sldMk cId="3612322422" sldId="379"/>
            <ac:spMk id="1108" creationId="{55F29996-049B-E901-D012-CB3B3A902046}"/>
          </ac:spMkLst>
        </pc:spChg>
        <pc:spChg chg="mod">
          <ac:chgData name="ENEKO LAZPITA SUINAGA" userId="03ca8ae1-9a00-4a22-9561-fb3a3d760218" providerId="ADAL" clId="{D0E6185E-619E-4EB9-90AC-41E0E663FDEE}" dt="2024-11-15T11:46:10.100" v="2550"/>
          <ac:spMkLst>
            <pc:docMk/>
            <pc:sldMk cId="3612322422" sldId="379"/>
            <ac:spMk id="1114" creationId="{49A34E83-7FFC-A49C-E28A-857BE13B8239}"/>
          </ac:spMkLst>
        </pc:spChg>
        <pc:spChg chg="mod">
          <ac:chgData name="ENEKO LAZPITA SUINAGA" userId="03ca8ae1-9a00-4a22-9561-fb3a3d760218" providerId="ADAL" clId="{D0E6185E-619E-4EB9-90AC-41E0E663FDEE}" dt="2024-11-15T11:46:10.100" v="2550"/>
          <ac:spMkLst>
            <pc:docMk/>
            <pc:sldMk cId="3612322422" sldId="379"/>
            <ac:spMk id="1117" creationId="{42ED3D6A-5026-64B6-3967-4E9168D871A9}"/>
          </ac:spMkLst>
        </pc:spChg>
        <pc:spChg chg="mod">
          <ac:chgData name="ENEKO LAZPITA SUINAGA" userId="03ca8ae1-9a00-4a22-9561-fb3a3d760218" providerId="ADAL" clId="{D0E6185E-619E-4EB9-90AC-41E0E663FDEE}" dt="2024-11-15T11:46:10.100" v="2550"/>
          <ac:spMkLst>
            <pc:docMk/>
            <pc:sldMk cId="3612322422" sldId="379"/>
            <ac:spMk id="1120" creationId="{D7398782-CFCB-03CA-7AAC-4C955AF8A4AB}"/>
          </ac:spMkLst>
        </pc:spChg>
        <pc:spChg chg="mod">
          <ac:chgData name="ENEKO LAZPITA SUINAGA" userId="03ca8ae1-9a00-4a22-9561-fb3a3d760218" providerId="ADAL" clId="{D0E6185E-619E-4EB9-90AC-41E0E663FDEE}" dt="2024-11-15T11:46:10.100" v="2550"/>
          <ac:spMkLst>
            <pc:docMk/>
            <pc:sldMk cId="3612322422" sldId="379"/>
            <ac:spMk id="1122" creationId="{5415557D-8C4A-CC12-0A9A-9F47D6F4920E}"/>
          </ac:spMkLst>
        </pc:spChg>
        <pc:spChg chg="add mod">
          <ac:chgData name="ENEKO LAZPITA SUINAGA" userId="03ca8ae1-9a00-4a22-9561-fb3a3d760218" providerId="ADAL" clId="{D0E6185E-619E-4EB9-90AC-41E0E663FDEE}" dt="2024-11-15T11:46:10.100" v="2550"/>
          <ac:spMkLst>
            <pc:docMk/>
            <pc:sldMk cId="3612322422" sldId="379"/>
            <ac:spMk id="1124" creationId="{56A7E115-7FA8-9BE3-BA5E-B0B2CEB16659}"/>
          </ac:spMkLst>
        </pc:spChg>
        <pc:spChg chg="add mod">
          <ac:chgData name="ENEKO LAZPITA SUINAGA" userId="03ca8ae1-9a00-4a22-9561-fb3a3d760218" providerId="ADAL" clId="{D0E6185E-619E-4EB9-90AC-41E0E663FDEE}" dt="2024-11-15T11:46:10.100" v="2550"/>
          <ac:spMkLst>
            <pc:docMk/>
            <pc:sldMk cId="3612322422" sldId="379"/>
            <ac:spMk id="1125" creationId="{C413FCEB-52EE-EC81-E17B-BBD4D1D44ABE}"/>
          </ac:spMkLst>
        </pc:spChg>
        <pc:spChg chg="mod">
          <ac:chgData name="ENEKO LAZPITA SUINAGA" userId="03ca8ae1-9a00-4a22-9561-fb3a3d760218" providerId="ADAL" clId="{D0E6185E-619E-4EB9-90AC-41E0E663FDEE}" dt="2024-11-15T11:46:10.100" v="2550"/>
          <ac:spMkLst>
            <pc:docMk/>
            <pc:sldMk cId="3612322422" sldId="379"/>
            <ac:spMk id="1127" creationId="{DE9CE973-917D-7F2C-5AEE-3CB9CDD30763}"/>
          </ac:spMkLst>
        </pc:spChg>
        <pc:spChg chg="mod">
          <ac:chgData name="ENEKO LAZPITA SUINAGA" userId="03ca8ae1-9a00-4a22-9561-fb3a3d760218" providerId="ADAL" clId="{D0E6185E-619E-4EB9-90AC-41E0E663FDEE}" dt="2024-11-15T11:46:10.100" v="2550"/>
          <ac:spMkLst>
            <pc:docMk/>
            <pc:sldMk cId="3612322422" sldId="379"/>
            <ac:spMk id="1129" creationId="{9C53B2C2-359C-3E2F-1EC0-1B13891C7955}"/>
          </ac:spMkLst>
        </pc:spChg>
        <pc:spChg chg="mod">
          <ac:chgData name="ENEKO LAZPITA SUINAGA" userId="03ca8ae1-9a00-4a22-9561-fb3a3d760218" providerId="ADAL" clId="{D0E6185E-619E-4EB9-90AC-41E0E663FDEE}" dt="2024-11-15T11:46:10.100" v="2550"/>
          <ac:spMkLst>
            <pc:docMk/>
            <pc:sldMk cId="3612322422" sldId="379"/>
            <ac:spMk id="1130" creationId="{A23FABD5-FCA7-094C-7D0F-1EE1ACFE0898}"/>
          </ac:spMkLst>
        </pc:spChg>
        <pc:spChg chg="mod">
          <ac:chgData name="ENEKO LAZPITA SUINAGA" userId="03ca8ae1-9a00-4a22-9561-fb3a3d760218" providerId="ADAL" clId="{D0E6185E-619E-4EB9-90AC-41E0E663FDEE}" dt="2024-11-15T11:46:10.100" v="2550"/>
          <ac:spMkLst>
            <pc:docMk/>
            <pc:sldMk cId="3612322422" sldId="379"/>
            <ac:spMk id="1131" creationId="{A8536ABC-348D-6441-E725-05ED4F474617}"/>
          </ac:spMkLst>
        </pc:spChg>
        <pc:spChg chg="mod">
          <ac:chgData name="ENEKO LAZPITA SUINAGA" userId="03ca8ae1-9a00-4a22-9561-fb3a3d760218" providerId="ADAL" clId="{D0E6185E-619E-4EB9-90AC-41E0E663FDEE}" dt="2024-11-15T11:46:10.100" v="2550"/>
          <ac:spMkLst>
            <pc:docMk/>
            <pc:sldMk cId="3612322422" sldId="379"/>
            <ac:spMk id="1132" creationId="{B3223923-DB6E-C447-A4E7-4A2C4EDD0FFA}"/>
          </ac:spMkLst>
        </pc:spChg>
        <pc:spChg chg="mod">
          <ac:chgData name="ENEKO LAZPITA SUINAGA" userId="03ca8ae1-9a00-4a22-9561-fb3a3d760218" providerId="ADAL" clId="{D0E6185E-619E-4EB9-90AC-41E0E663FDEE}" dt="2024-11-15T11:46:10.100" v="2550"/>
          <ac:spMkLst>
            <pc:docMk/>
            <pc:sldMk cId="3612322422" sldId="379"/>
            <ac:spMk id="1133" creationId="{1D7366FA-D161-DE94-F478-F6D14511557B}"/>
          </ac:spMkLst>
        </pc:spChg>
        <pc:spChg chg="mod">
          <ac:chgData name="ENEKO LAZPITA SUINAGA" userId="03ca8ae1-9a00-4a22-9561-fb3a3d760218" providerId="ADAL" clId="{D0E6185E-619E-4EB9-90AC-41E0E663FDEE}" dt="2024-11-15T11:46:10.100" v="2550"/>
          <ac:spMkLst>
            <pc:docMk/>
            <pc:sldMk cId="3612322422" sldId="379"/>
            <ac:spMk id="1134" creationId="{C7F9093A-9237-9439-DA37-629D467FA4E7}"/>
          </ac:spMkLst>
        </pc:spChg>
        <pc:spChg chg="mod">
          <ac:chgData name="ENEKO LAZPITA SUINAGA" userId="03ca8ae1-9a00-4a22-9561-fb3a3d760218" providerId="ADAL" clId="{D0E6185E-619E-4EB9-90AC-41E0E663FDEE}" dt="2024-11-15T11:46:10.100" v="2550"/>
          <ac:spMkLst>
            <pc:docMk/>
            <pc:sldMk cId="3612322422" sldId="379"/>
            <ac:spMk id="1135" creationId="{A2267D79-5371-92B6-D5F4-01AE0A30C116}"/>
          </ac:spMkLst>
        </pc:spChg>
        <pc:spChg chg="mod">
          <ac:chgData name="ENEKO LAZPITA SUINAGA" userId="03ca8ae1-9a00-4a22-9561-fb3a3d760218" providerId="ADAL" clId="{D0E6185E-619E-4EB9-90AC-41E0E663FDEE}" dt="2024-11-15T11:46:10.100" v="2550"/>
          <ac:spMkLst>
            <pc:docMk/>
            <pc:sldMk cId="3612322422" sldId="379"/>
            <ac:spMk id="1136" creationId="{82392D93-48A9-CAB1-38B4-385080AC1702}"/>
          </ac:spMkLst>
        </pc:spChg>
        <pc:spChg chg="mod">
          <ac:chgData name="ENEKO LAZPITA SUINAGA" userId="03ca8ae1-9a00-4a22-9561-fb3a3d760218" providerId="ADAL" clId="{D0E6185E-619E-4EB9-90AC-41E0E663FDEE}" dt="2024-11-15T11:46:10.100" v="2550"/>
          <ac:spMkLst>
            <pc:docMk/>
            <pc:sldMk cId="3612322422" sldId="379"/>
            <ac:spMk id="1145" creationId="{7C2B8FBD-B3E8-F17E-2775-828F9F4B0FAE}"/>
          </ac:spMkLst>
        </pc:spChg>
        <pc:spChg chg="mod">
          <ac:chgData name="ENEKO LAZPITA SUINAGA" userId="03ca8ae1-9a00-4a22-9561-fb3a3d760218" providerId="ADAL" clId="{D0E6185E-619E-4EB9-90AC-41E0E663FDEE}" dt="2024-11-15T11:46:10.100" v="2550"/>
          <ac:spMkLst>
            <pc:docMk/>
            <pc:sldMk cId="3612322422" sldId="379"/>
            <ac:spMk id="1146" creationId="{3B9C6744-8F05-E288-1E06-DD71867FEB96}"/>
          </ac:spMkLst>
        </pc:spChg>
        <pc:spChg chg="mod">
          <ac:chgData name="ENEKO LAZPITA SUINAGA" userId="03ca8ae1-9a00-4a22-9561-fb3a3d760218" providerId="ADAL" clId="{D0E6185E-619E-4EB9-90AC-41E0E663FDEE}" dt="2024-11-15T11:46:10.100" v="2550"/>
          <ac:spMkLst>
            <pc:docMk/>
            <pc:sldMk cId="3612322422" sldId="379"/>
            <ac:spMk id="1147" creationId="{5E04B372-27DC-8D95-B903-282CDB689C60}"/>
          </ac:spMkLst>
        </pc:spChg>
        <pc:spChg chg="mod">
          <ac:chgData name="ENEKO LAZPITA SUINAGA" userId="03ca8ae1-9a00-4a22-9561-fb3a3d760218" providerId="ADAL" clId="{D0E6185E-619E-4EB9-90AC-41E0E663FDEE}" dt="2024-11-15T11:46:10.100" v="2550"/>
          <ac:spMkLst>
            <pc:docMk/>
            <pc:sldMk cId="3612322422" sldId="379"/>
            <ac:spMk id="1148" creationId="{72884AF8-0827-4C63-4181-2B2FB4D40103}"/>
          </ac:spMkLst>
        </pc:spChg>
        <pc:spChg chg="mod">
          <ac:chgData name="ENEKO LAZPITA SUINAGA" userId="03ca8ae1-9a00-4a22-9561-fb3a3d760218" providerId="ADAL" clId="{D0E6185E-619E-4EB9-90AC-41E0E663FDEE}" dt="2024-11-15T11:46:10.100" v="2550"/>
          <ac:spMkLst>
            <pc:docMk/>
            <pc:sldMk cId="3612322422" sldId="379"/>
            <ac:spMk id="1149" creationId="{AE2E81E2-7F88-E01D-19A9-43D2B0E1C1B0}"/>
          </ac:spMkLst>
        </pc:spChg>
        <pc:spChg chg="mod">
          <ac:chgData name="ENEKO LAZPITA SUINAGA" userId="03ca8ae1-9a00-4a22-9561-fb3a3d760218" providerId="ADAL" clId="{D0E6185E-619E-4EB9-90AC-41E0E663FDEE}" dt="2024-11-15T11:46:10.100" v="2550"/>
          <ac:spMkLst>
            <pc:docMk/>
            <pc:sldMk cId="3612322422" sldId="379"/>
            <ac:spMk id="1171" creationId="{D18FB2F6-5521-29DB-1437-F94340AC4269}"/>
          </ac:spMkLst>
        </pc:spChg>
        <pc:spChg chg="mod">
          <ac:chgData name="ENEKO LAZPITA SUINAGA" userId="03ca8ae1-9a00-4a22-9561-fb3a3d760218" providerId="ADAL" clId="{D0E6185E-619E-4EB9-90AC-41E0E663FDEE}" dt="2024-11-15T11:46:10.100" v="2550"/>
          <ac:spMkLst>
            <pc:docMk/>
            <pc:sldMk cId="3612322422" sldId="379"/>
            <ac:spMk id="1173" creationId="{D0BF1E1A-2CB7-7A04-4DE0-7866CD907329}"/>
          </ac:spMkLst>
        </pc:spChg>
        <pc:spChg chg="mod">
          <ac:chgData name="ENEKO LAZPITA SUINAGA" userId="03ca8ae1-9a00-4a22-9561-fb3a3d760218" providerId="ADAL" clId="{D0E6185E-619E-4EB9-90AC-41E0E663FDEE}" dt="2024-11-15T11:46:10.100" v="2550"/>
          <ac:spMkLst>
            <pc:docMk/>
            <pc:sldMk cId="3612322422" sldId="379"/>
            <ac:spMk id="1174" creationId="{AF12C12F-39C3-4150-DB31-A99DD5CF343A}"/>
          </ac:spMkLst>
        </pc:spChg>
        <pc:spChg chg="mod">
          <ac:chgData name="ENEKO LAZPITA SUINAGA" userId="03ca8ae1-9a00-4a22-9561-fb3a3d760218" providerId="ADAL" clId="{D0E6185E-619E-4EB9-90AC-41E0E663FDEE}" dt="2024-11-15T11:46:10.100" v="2550"/>
          <ac:spMkLst>
            <pc:docMk/>
            <pc:sldMk cId="3612322422" sldId="379"/>
            <ac:spMk id="1175" creationId="{04528CE1-3CA9-72D0-AF38-47296DC50C39}"/>
          </ac:spMkLst>
        </pc:spChg>
        <pc:spChg chg="mod">
          <ac:chgData name="ENEKO LAZPITA SUINAGA" userId="03ca8ae1-9a00-4a22-9561-fb3a3d760218" providerId="ADAL" clId="{D0E6185E-619E-4EB9-90AC-41E0E663FDEE}" dt="2024-11-15T11:46:10.100" v="2550"/>
          <ac:spMkLst>
            <pc:docMk/>
            <pc:sldMk cId="3612322422" sldId="379"/>
            <ac:spMk id="1176" creationId="{F791B324-F016-9903-9E27-807F180A9C5D}"/>
          </ac:spMkLst>
        </pc:spChg>
        <pc:spChg chg="add mod">
          <ac:chgData name="ENEKO LAZPITA SUINAGA" userId="03ca8ae1-9a00-4a22-9561-fb3a3d760218" providerId="ADAL" clId="{D0E6185E-619E-4EB9-90AC-41E0E663FDEE}" dt="2024-11-15T11:46:13.043" v="2552"/>
          <ac:spMkLst>
            <pc:docMk/>
            <pc:sldMk cId="3612322422" sldId="379"/>
            <ac:spMk id="1177" creationId="{8056616A-D9FD-E440-0C5A-2366FAA3ACAC}"/>
          </ac:spMkLst>
        </pc:spChg>
        <pc:spChg chg="mod">
          <ac:chgData name="ENEKO LAZPITA SUINAGA" userId="03ca8ae1-9a00-4a22-9561-fb3a3d760218" providerId="ADAL" clId="{D0E6185E-619E-4EB9-90AC-41E0E663FDEE}" dt="2024-11-15T11:46:13.043" v="2552"/>
          <ac:spMkLst>
            <pc:docMk/>
            <pc:sldMk cId="3612322422" sldId="379"/>
            <ac:spMk id="1183" creationId="{F5AE02E4-16A6-56D8-7484-9999B7B6494B}"/>
          </ac:spMkLst>
        </pc:spChg>
        <pc:spChg chg="mod">
          <ac:chgData name="ENEKO LAZPITA SUINAGA" userId="03ca8ae1-9a00-4a22-9561-fb3a3d760218" providerId="ADAL" clId="{D0E6185E-619E-4EB9-90AC-41E0E663FDEE}" dt="2024-11-15T11:46:13.043" v="2552"/>
          <ac:spMkLst>
            <pc:docMk/>
            <pc:sldMk cId="3612322422" sldId="379"/>
            <ac:spMk id="1186" creationId="{1457FCB4-1256-0FD6-12E7-1A3ADA922903}"/>
          </ac:spMkLst>
        </pc:spChg>
        <pc:spChg chg="mod">
          <ac:chgData name="ENEKO LAZPITA SUINAGA" userId="03ca8ae1-9a00-4a22-9561-fb3a3d760218" providerId="ADAL" clId="{D0E6185E-619E-4EB9-90AC-41E0E663FDEE}" dt="2024-11-15T11:46:13.043" v="2552"/>
          <ac:spMkLst>
            <pc:docMk/>
            <pc:sldMk cId="3612322422" sldId="379"/>
            <ac:spMk id="1189" creationId="{C50C36F7-0709-3078-2165-9247D0FC1AA5}"/>
          </ac:spMkLst>
        </pc:spChg>
        <pc:spChg chg="mod">
          <ac:chgData name="ENEKO LAZPITA SUINAGA" userId="03ca8ae1-9a00-4a22-9561-fb3a3d760218" providerId="ADAL" clId="{D0E6185E-619E-4EB9-90AC-41E0E663FDEE}" dt="2024-11-15T11:46:13.043" v="2552"/>
          <ac:spMkLst>
            <pc:docMk/>
            <pc:sldMk cId="3612322422" sldId="379"/>
            <ac:spMk id="1191" creationId="{B9AFCDCF-DD97-F5A2-9CAC-B8C47FB67CD1}"/>
          </ac:spMkLst>
        </pc:spChg>
        <pc:spChg chg="add mod">
          <ac:chgData name="ENEKO LAZPITA SUINAGA" userId="03ca8ae1-9a00-4a22-9561-fb3a3d760218" providerId="ADAL" clId="{D0E6185E-619E-4EB9-90AC-41E0E663FDEE}" dt="2024-11-15T11:46:13.043" v="2552"/>
          <ac:spMkLst>
            <pc:docMk/>
            <pc:sldMk cId="3612322422" sldId="379"/>
            <ac:spMk id="1193" creationId="{0C2697AC-04AF-4A34-E094-F5A5C0470682}"/>
          </ac:spMkLst>
        </pc:spChg>
        <pc:spChg chg="add mod">
          <ac:chgData name="ENEKO LAZPITA SUINAGA" userId="03ca8ae1-9a00-4a22-9561-fb3a3d760218" providerId="ADAL" clId="{D0E6185E-619E-4EB9-90AC-41E0E663FDEE}" dt="2024-11-15T11:46:13.043" v="2552"/>
          <ac:spMkLst>
            <pc:docMk/>
            <pc:sldMk cId="3612322422" sldId="379"/>
            <ac:spMk id="1194" creationId="{032CC65A-BF07-A18A-DDBE-5A6FD8E38382}"/>
          </ac:spMkLst>
        </pc:spChg>
        <pc:spChg chg="mod">
          <ac:chgData name="ENEKO LAZPITA SUINAGA" userId="03ca8ae1-9a00-4a22-9561-fb3a3d760218" providerId="ADAL" clId="{D0E6185E-619E-4EB9-90AC-41E0E663FDEE}" dt="2024-11-15T11:46:13.043" v="2552"/>
          <ac:spMkLst>
            <pc:docMk/>
            <pc:sldMk cId="3612322422" sldId="379"/>
            <ac:spMk id="1196" creationId="{44199F0B-B3E0-7E0E-05B0-B637ACB973BB}"/>
          </ac:spMkLst>
        </pc:spChg>
        <pc:spChg chg="mod">
          <ac:chgData name="ENEKO LAZPITA SUINAGA" userId="03ca8ae1-9a00-4a22-9561-fb3a3d760218" providerId="ADAL" clId="{D0E6185E-619E-4EB9-90AC-41E0E663FDEE}" dt="2024-11-15T11:46:13.043" v="2552"/>
          <ac:spMkLst>
            <pc:docMk/>
            <pc:sldMk cId="3612322422" sldId="379"/>
            <ac:spMk id="1198" creationId="{C4DCDE7C-CDAE-6E66-F47B-95D113359A0C}"/>
          </ac:spMkLst>
        </pc:spChg>
        <pc:spChg chg="mod">
          <ac:chgData name="ENEKO LAZPITA SUINAGA" userId="03ca8ae1-9a00-4a22-9561-fb3a3d760218" providerId="ADAL" clId="{D0E6185E-619E-4EB9-90AC-41E0E663FDEE}" dt="2024-11-15T11:46:13.043" v="2552"/>
          <ac:spMkLst>
            <pc:docMk/>
            <pc:sldMk cId="3612322422" sldId="379"/>
            <ac:spMk id="1199" creationId="{74C761A9-0D91-C331-6B8A-E15643B18D7D}"/>
          </ac:spMkLst>
        </pc:spChg>
        <pc:spChg chg="mod">
          <ac:chgData name="ENEKO LAZPITA SUINAGA" userId="03ca8ae1-9a00-4a22-9561-fb3a3d760218" providerId="ADAL" clId="{D0E6185E-619E-4EB9-90AC-41E0E663FDEE}" dt="2024-11-15T11:46:13.043" v="2552"/>
          <ac:spMkLst>
            <pc:docMk/>
            <pc:sldMk cId="3612322422" sldId="379"/>
            <ac:spMk id="1200" creationId="{A7B7F256-8DC2-3F8F-3155-55DAA61CF697}"/>
          </ac:spMkLst>
        </pc:spChg>
        <pc:spChg chg="mod">
          <ac:chgData name="ENEKO LAZPITA SUINAGA" userId="03ca8ae1-9a00-4a22-9561-fb3a3d760218" providerId="ADAL" clId="{D0E6185E-619E-4EB9-90AC-41E0E663FDEE}" dt="2024-11-15T11:46:13.043" v="2552"/>
          <ac:spMkLst>
            <pc:docMk/>
            <pc:sldMk cId="3612322422" sldId="379"/>
            <ac:spMk id="1201" creationId="{72BA4368-3FB7-2D4F-5995-036865AED27E}"/>
          </ac:spMkLst>
        </pc:spChg>
        <pc:spChg chg="mod">
          <ac:chgData name="ENEKO LAZPITA SUINAGA" userId="03ca8ae1-9a00-4a22-9561-fb3a3d760218" providerId="ADAL" clId="{D0E6185E-619E-4EB9-90AC-41E0E663FDEE}" dt="2024-11-15T11:46:13.043" v="2552"/>
          <ac:spMkLst>
            <pc:docMk/>
            <pc:sldMk cId="3612322422" sldId="379"/>
            <ac:spMk id="1202" creationId="{8F8D802F-BA24-9120-F45E-9E4E2B45DF2C}"/>
          </ac:spMkLst>
        </pc:spChg>
        <pc:spChg chg="mod">
          <ac:chgData name="ENEKO LAZPITA SUINAGA" userId="03ca8ae1-9a00-4a22-9561-fb3a3d760218" providerId="ADAL" clId="{D0E6185E-619E-4EB9-90AC-41E0E663FDEE}" dt="2024-11-15T11:46:13.043" v="2552"/>
          <ac:spMkLst>
            <pc:docMk/>
            <pc:sldMk cId="3612322422" sldId="379"/>
            <ac:spMk id="1203" creationId="{221FC12C-27EA-8427-DC65-381AE67C5A1F}"/>
          </ac:spMkLst>
        </pc:spChg>
        <pc:spChg chg="mod">
          <ac:chgData name="ENEKO LAZPITA SUINAGA" userId="03ca8ae1-9a00-4a22-9561-fb3a3d760218" providerId="ADAL" clId="{D0E6185E-619E-4EB9-90AC-41E0E663FDEE}" dt="2024-11-15T11:46:13.043" v="2552"/>
          <ac:spMkLst>
            <pc:docMk/>
            <pc:sldMk cId="3612322422" sldId="379"/>
            <ac:spMk id="1204" creationId="{A7327E7D-EF10-6CE6-9170-EE8C516223E0}"/>
          </ac:spMkLst>
        </pc:spChg>
        <pc:spChg chg="mod">
          <ac:chgData name="ENEKO LAZPITA SUINAGA" userId="03ca8ae1-9a00-4a22-9561-fb3a3d760218" providerId="ADAL" clId="{D0E6185E-619E-4EB9-90AC-41E0E663FDEE}" dt="2024-11-15T11:46:13.043" v="2552"/>
          <ac:spMkLst>
            <pc:docMk/>
            <pc:sldMk cId="3612322422" sldId="379"/>
            <ac:spMk id="1205" creationId="{2FA05B2D-B584-6931-DFCB-01037A3CCBD6}"/>
          </ac:spMkLst>
        </pc:spChg>
        <pc:spChg chg="mod">
          <ac:chgData name="ENEKO LAZPITA SUINAGA" userId="03ca8ae1-9a00-4a22-9561-fb3a3d760218" providerId="ADAL" clId="{D0E6185E-619E-4EB9-90AC-41E0E663FDEE}" dt="2024-11-15T11:46:13.043" v="2552"/>
          <ac:spMkLst>
            <pc:docMk/>
            <pc:sldMk cId="3612322422" sldId="379"/>
            <ac:spMk id="1214" creationId="{A617E146-E5B8-6351-EB23-D5B8CB2F75A7}"/>
          </ac:spMkLst>
        </pc:spChg>
        <pc:spChg chg="mod">
          <ac:chgData name="ENEKO LAZPITA SUINAGA" userId="03ca8ae1-9a00-4a22-9561-fb3a3d760218" providerId="ADAL" clId="{D0E6185E-619E-4EB9-90AC-41E0E663FDEE}" dt="2024-11-15T11:46:13.043" v="2552"/>
          <ac:spMkLst>
            <pc:docMk/>
            <pc:sldMk cId="3612322422" sldId="379"/>
            <ac:spMk id="1215" creationId="{6C3171B0-1B7B-9015-2989-861E96BAEF60}"/>
          </ac:spMkLst>
        </pc:spChg>
        <pc:spChg chg="mod">
          <ac:chgData name="ENEKO LAZPITA SUINAGA" userId="03ca8ae1-9a00-4a22-9561-fb3a3d760218" providerId="ADAL" clId="{D0E6185E-619E-4EB9-90AC-41E0E663FDEE}" dt="2024-11-15T11:46:13.043" v="2552"/>
          <ac:spMkLst>
            <pc:docMk/>
            <pc:sldMk cId="3612322422" sldId="379"/>
            <ac:spMk id="1216" creationId="{C1A46844-3A39-BFAD-1700-1827A401200A}"/>
          </ac:spMkLst>
        </pc:spChg>
        <pc:spChg chg="mod">
          <ac:chgData name="ENEKO LAZPITA SUINAGA" userId="03ca8ae1-9a00-4a22-9561-fb3a3d760218" providerId="ADAL" clId="{D0E6185E-619E-4EB9-90AC-41E0E663FDEE}" dt="2024-11-15T11:46:13.043" v="2552"/>
          <ac:spMkLst>
            <pc:docMk/>
            <pc:sldMk cId="3612322422" sldId="379"/>
            <ac:spMk id="1217" creationId="{1449F031-C648-EEA3-807C-5718F0AC1D1E}"/>
          </ac:spMkLst>
        </pc:spChg>
        <pc:spChg chg="mod">
          <ac:chgData name="ENEKO LAZPITA SUINAGA" userId="03ca8ae1-9a00-4a22-9561-fb3a3d760218" providerId="ADAL" clId="{D0E6185E-619E-4EB9-90AC-41E0E663FDEE}" dt="2024-11-15T11:46:13.043" v="2552"/>
          <ac:spMkLst>
            <pc:docMk/>
            <pc:sldMk cId="3612322422" sldId="379"/>
            <ac:spMk id="1218" creationId="{1DDF6B7B-5D33-84FF-5434-1C14329D33B4}"/>
          </ac:spMkLst>
        </pc:spChg>
        <pc:spChg chg="mod">
          <ac:chgData name="ENEKO LAZPITA SUINAGA" userId="03ca8ae1-9a00-4a22-9561-fb3a3d760218" providerId="ADAL" clId="{D0E6185E-619E-4EB9-90AC-41E0E663FDEE}" dt="2024-11-15T11:46:13.043" v="2552"/>
          <ac:spMkLst>
            <pc:docMk/>
            <pc:sldMk cId="3612322422" sldId="379"/>
            <ac:spMk id="1240" creationId="{FA5C1A92-0EA3-4D86-D9B5-0A03192B3DB6}"/>
          </ac:spMkLst>
        </pc:spChg>
        <pc:spChg chg="mod">
          <ac:chgData name="ENEKO LAZPITA SUINAGA" userId="03ca8ae1-9a00-4a22-9561-fb3a3d760218" providerId="ADAL" clId="{D0E6185E-619E-4EB9-90AC-41E0E663FDEE}" dt="2024-11-15T11:46:13.043" v="2552"/>
          <ac:spMkLst>
            <pc:docMk/>
            <pc:sldMk cId="3612322422" sldId="379"/>
            <ac:spMk id="1242" creationId="{3FF8D753-4EC6-38FD-1492-279E215D2DCE}"/>
          </ac:spMkLst>
        </pc:spChg>
        <pc:spChg chg="mod">
          <ac:chgData name="ENEKO LAZPITA SUINAGA" userId="03ca8ae1-9a00-4a22-9561-fb3a3d760218" providerId="ADAL" clId="{D0E6185E-619E-4EB9-90AC-41E0E663FDEE}" dt="2024-11-15T11:46:13.043" v="2552"/>
          <ac:spMkLst>
            <pc:docMk/>
            <pc:sldMk cId="3612322422" sldId="379"/>
            <ac:spMk id="1243" creationId="{91594307-4DD8-21FC-EC54-D2C80BD883F1}"/>
          </ac:spMkLst>
        </pc:spChg>
        <pc:spChg chg="mod">
          <ac:chgData name="ENEKO LAZPITA SUINAGA" userId="03ca8ae1-9a00-4a22-9561-fb3a3d760218" providerId="ADAL" clId="{D0E6185E-619E-4EB9-90AC-41E0E663FDEE}" dt="2024-11-15T11:46:13.043" v="2552"/>
          <ac:spMkLst>
            <pc:docMk/>
            <pc:sldMk cId="3612322422" sldId="379"/>
            <ac:spMk id="1244" creationId="{6FCB0863-B450-F869-7427-39FD8777D7F6}"/>
          </ac:spMkLst>
        </pc:spChg>
        <pc:spChg chg="mod">
          <ac:chgData name="ENEKO LAZPITA SUINAGA" userId="03ca8ae1-9a00-4a22-9561-fb3a3d760218" providerId="ADAL" clId="{D0E6185E-619E-4EB9-90AC-41E0E663FDEE}" dt="2024-11-15T11:46:13.043" v="2552"/>
          <ac:spMkLst>
            <pc:docMk/>
            <pc:sldMk cId="3612322422" sldId="379"/>
            <ac:spMk id="1245" creationId="{84FE7080-F54A-4060-13E2-C8705B3822F5}"/>
          </ac:spMkLst>
        </pc:spChg>
        <pc:spChg chg="mod">
          <ac:chgData name="ENEKO LAZPITA SUINAGA" userId="03ca8ae1-9a00-4a22-9561-fb3a3d760218" providerId="ADAL" clId="{D0E6185E-619E-4EB9-90AC-41E0E663FDEE}" dt="2024-11-15T11:46:42.615" v="2557"/>
          <ac:spMkLst>
            <pc:docMk/>
            <pc:sldMk cId="3612322422" sldId="379"/>
            <ac:spMk id="1251" creationId="{4EC7B02B-AA71-55BD-646C-4F7566050A26}"/>
          </ac:spMkLst>
        </pc:spChg>
        <pc:spChg chg="mod">
          <ac:chgData name="ENEKO LAZPITA SUINAGA" userId="03ca8ae1-9a00-4a22-9561-fb3a3d760218" providerId="ADAL" clId="{D0E6185E-619E-4EB9-90AC-41E0E663FDEE}" dt="2024-11-15T11:46:42.615" v="2557"/>
          <ac:spMkLst>
            <pc:docMk/>
            <pc:sldMk cId="3612322422" sldId="379"/>
            <ac:spMk id="1254" creationId="{00BF095F-44AB-C43E-39AE-36799A0EBE39}"/>
          </ac:spMkLst>
        </pc:spChg>
        <pc:spChg chg="mod">
          <ac:chgData name="ENEKO LAZPITA SUINAGA" userId="03ca8ae1-9a00-4a22-9561-fb3a3d760218" providerId="ADAL" clId="{D0E6185E-619E-4EB9-90AC-41E0E663FDEE}" dt="2024-11-15T11:46:42.615" v="2557"/>
          <ac:spMkLst>
            <pc:docMk/>
            <pc:sldMk cId="3612322422" sldId="379"/>
            <ac:spMk id="1257" creationId="{AA213C8B-302C-8BEA-7D2A-268849043BE5}"/>
          </ac:spMkLst>
        </pc:spChg>
        <pc:spChg chg="mod">
          <ac:chgData name="ENEKO LAZPITA SUINAGA" userId="03ca8ae1-9a00-4a22-9561-fb3a3d760218" providerId="ADAL" clId="{D0E6185E-619E-4EB9-90AC-41E0E663FDEE}" dt="2024-11-15T11:46:42.615" v="2557"/>
          <ac:spMkLst>
            <pc:docMk/>
            <pc:sldMk cId="3612322422" sldId="379"/>
            <ac:spMk id="1259" creationId="{09B4180F-AEDE-A74B-DD46-C041A93BC99A}"/>
          </ac:spMkLst>
        </pc:spChg>
        <pc:spChg chg="add mod">
          <ac:chgData name="ENEKO LAZPITA SUINAGA" userId="03ca8ae1-9a00-4a22-9561-fb3a3d760218" providerId="ADAL" clId="{D0E6185E-619E-4EB9-90AC-41E0E663FDEE}" dt="2024-11-15T11:46:42.615" v="2557"/>
          <ac:spMkLst>
            <pc:docMk/>
            <pc:sldMk cId="3612322422" sldId="379"/>
            <ac:spMk id="1261" creationId="{C7CF0AFA-D878-D733-31A6-1503DA5F8EE7}"/>
          </ac:spMkLst>
        </pc:spChg>
        <pc:spChg chg="mod">
          <ac:chgData name="ENEKO LAZPITA SUINAGA" userId="03ca8ae1-9a00-4a22-9561-fb3a3d760218" providerId="ADAL" clId="{D0E6185E-619E-4EB9-90AC-41E0E663FDEE}" dt="2024-11-15T11:46:42.615" v="2557"/>
          <ac:spMkLst>
            <pc:docMk/>
            <pc:sldMk cId="3612322422" sldId="379"/>
            <ac:spMk id="1263" creationId="{F86665A5-2DC5-D6E1-5005-8B321A22BEA7}"/>
          </ac:spMkLst>
        </pc:spChg>
        <pc:spChg chg="mod">
          <ac:chgData name="ENEKO LAZPITA SUINAGA" userId="03ca8ae1-9a00-4a22-9561-fb3a3d760218" providerId="ADAL" clId="{D0E6185E-619E-4EB9-90AC-41E0E663FDEE}" dt="2024-11-15T11:46:42.615" v="2557"/>
          <ac:spMkLst>
            <pc:docMk/>
            <pc:sldMk cId="3612322422" sldId="379"/>
            <ac:spMk id="1265" creationId="{7EECEA03-588E-E520-7AA4-8E04E37C3979}"/>
          </ac:spMkLst>
        </pc:spChg>
        <pc:spChg chg="mod">
          <ac:chgData name="ENEKO LAZPITA SUINAGA" userId="03ca8ae1-9a00-4a22-9561-fb3a3d760218" providerId="ADAL" clId="{D0E6185E-619E-4EB9-90AC-41E0E663FDEE}" dt="2024-11-15T11:46:42.615" v="2557"/>
          <ac:spMkLst>
            <pc:docMk/>
            <pc:sldMk cId="3612322422" sldId="379"/>
            <ac:spMk id="1266" creationId="{564CA63B-06F2-E865-A456-CD35E7E28E37}"/>
          </ac:spMkLst>
        </pc:spChg>
        <pc:spChg chg="mod">
          <ac:chgData name="ENEKO LAZPITA SUINAGA" userId="03ca8ae1-9a00-4a22-9561-fb3a3d760218" providerId="ADAL" clId="{D0E6185E-619E-4EB9-90AC-41E0E663FDEE}" dt="2024-11-15T11:46:42.615" v="2557"/>
          <ac:spMkLst>
            <pc:docMk/>
            <pc:sldMk cId="3612322422" sldId="379"/>
            <ac:spMk id="1267" creationId="{7E09D111-6A76-1514-41D8-62C982D3B6D9}"/>
          </ac:spMkLst>
        </pc:spChg>
        <pc:spChg chg="mod">
          <ac:chgData name="ENEKO LAZPITA SUINAGA" userId="03ca8ae1-9a00-4a22-9561-fb3a3d760218" providerId="ADAL" clId="{D0E6185E-619E-4EB9-90AC-41E0E663FDEE}" dt="2024-11-15T11:46:42.615" v="2557"/>
          <ac:spMkLst>
            <pc:docMk/>
            <pc:sldMk cId="3612322422" sldId="379"/>
            <ac:spMk id="1268" creationId="{53FE14EE-3D45-D48E-818E-B3C09D57B6FB}"/>
          </ac:spMkLst>
        </pc:spChg>
        <pc:spChg chg="mod">
          <ac:chgData name="ENEKO LAZPITA SUINAGA" userId="03ca8ae1-9a00-4a22-9561-fb3a3d760218" providerId="ADAL" clId="{D0E6185E-619E-4EB9-90AC-41E0E663FDEE}" dt="2024-11-15T11:46:42.615" v="2557"/>
          <ac:spMkLst>
            <pc:docMk/>
            <pc:sldMk cId="3612322422" sldId="379"/>
            <ac:spMk id="1269" creationId="{3AC4A2B0-C3C3-0402-3D51-D623315613D6}"/>
          </ac:spMkLst>
        </pc:spChg>
        <pc:spChg chg="mod">
          <ac:chgData name="ENEKO LAZPITA SUINAGA" userId="03ca8ae1-9a00-4a22-9561-fb3a3d760218" providerId="ADAL" clId="{D0E6185E-619E-4EB9-90AC-41E0E663FDEE}" dt="2024-11-15T11:46:42.615" v="2557"/>
          <ac:spMkLst>
            <pc:docMk/>
            <pc:sldMk cId="3612322422" sldId="379"/>
            <ac:spMk id="1270" creationId="{270AE513-C18F-F14E-73F5-18554FA0E258}"/>
          </ac:spMkLst>
        </pc:spChg>
        <pc:spChg chg="mod">
          <ac:chgData name="ENEKO LAZPITA SUINAGA" userId="03ca8ae1-9a00-4a22-9561-fb3a3d760218" providerId="ADAL" clId="{D0E6185E-619E-4EB9-90AC-41E0E663FDEE}" dt="2024-11-15T11:46:42.615" v="2557"/>
          <ac:spMkLst>
            <pc:docMk/>
            <pc:sldMk cId="3612322422" sldId="379"/>
            <ac:spMk id="1271" creationId="{AA7EDDA0-4F8A-CE5F-8D56-CF8125980C8B}"/>
          </ac:spMkLst>
        </pc:spChg>
        <pc:spChg chg="mod">
          <ac:chgData name="ENEKO LAZPITA SUINAGA" userId="03ca8ae1-9a00-4a22-9561-fb3a3d760218" providerId="ADAL" clId="{D0E6185E-619E-4EB9-90AC-41E0E663FDEE}" dt="2024-11-15T11:46:42.615" v="2557"/>
          <ac:spMkLst>
            <pc:docMk/>
            <pc:sldMk cId="3612322422" sldId="379"/>
            <ac:spMk id="1272" creationId="{4AFA7140-05BA-A471-F1D0-81CEB5BDC732}"/>
          </ac:spMkLst>
        </pc:spChg>
        <pc:spChg chg="mod">
          <ac:chgData name="ENEKO LAZPITA SUINAGA" userId="03ca8ae1-9a00-4a22-9561-fb3a3d760218" providerId="ADAL" clId="{D0E6185E-619E-4EB9-90AC-41E0E663FDEE}" dt="2024-11-15T11:46:42.615" v="2557"/>
          <ac:spMkLst>
            <pc:docMk/>
            <pc:sldMk cId="3612322422" sldId="379"/>
            <ac:spMk id="1281" creationId="{F8B00945-F365-971B-34B5-797C58082FAD}"/>
          </ac:spMkLst>
        </pc:spChg>
        <pc:spChg chg="mod">
          <ac:chgData name="ENEKO LAZPITA SUINAGA" userId="03ca8ae1-9a00-4a22-9561-fb3a3d760218" providerId="ADAL" clId="{D0E6185E-619E-4EB9-90AC-41E0E663FDEE}" dt="2024-11-15T11:46:42.615" v="2557"/>
          <ac:spMkLst>
            <pc:docMk/>
            <pc:sldMk cId="3612322422" sldId="379"/>
            <ac:spMk id="1282" creationId="{D4D6D6FE-C3A8-A8D0-9645-BACD66BC133B}"/>
          </ac:spMkLst>
        </pc:spChg>
        <pc:spChg chg="mod">
          <ac:chgData name="ENEKO LAZPITA SUINAGA" userId="03ca8ae1-9a00-4a22-9561-fb3a3d760218" providerId="ADAL" clId="{D0E6185E-619E-4EB9-90AC-41E0E663FDEE}" dt="2024-11-15T11:46:42.615" v="2557"/>
          <ac:spMkLst>
            <pc:docMk/>
            <pc:sldMk cId="3612322422" sldId="379"/>
            <ac:spMk id="1283" creationId="{F3A89FA8-9288-B769-2FA5-3AC942411CCA}"/>
          </ac:spMkLst>
        </pc:spChg>
        <pc:spChg chg="mod">
          <ac:chgData name="ENEKO LAZPITA SUINAGA" userId="03ca8ae1-9a00-4a22-9561-fb3a3d760218" providerId="ADAL" clId="{D0E6185E-619E-4EB9-90AC-41E0E663FDEE}" dt="2024-11-15T11:46:42.615" v="2557"/>
          <ac:spMkLst>
            <pc:docMk/>
            <pc:sldMk cId="3612322422" sldId="379"/>
            <ac:spMk id="1284" creationId="{BDB25DAF-1C8E-FBC9-BC0C-2B0934C19A1B}"/>
          </ac:spMkLst>
        </pc:spChg>
        <pc:spChg chg="mod">
          <ac:chgData name="ENEKO LAZPITA SUINAGA" userId="03ca8ae1-9a00-4a22-9561-fb3a3d760218" providerId="ADAL" clId="{D0E6185E-619E-4EB9-90AC-41E0E663FDEE}" dt="2024-11-15T11:46:42.615" v="2557"/>
          <ac:spMkLst>
            <pc:docMk/>
            <pc:sldMk cId="3612322422" sldId="379"/>
            <ac:spMk id="1285" creationId="{CC7F9333-3E9D-F668-0136-E9AAAD0C04AC}"/>
          </ac:spMkLst>
        </pc:spChg>
        <pc:spChg chg="mod">
          <ac:chgData name="ENEKO LAZPITA SUINAGA" userId="03ca8ae1-9a00-4a22-9561-fb3a3d760218" providerId="ADAL" clId="{D0E6185E-619E-4EB9-90AC-41E0E663FDEE}" dt="2024-11-15T11:46:42.615" v="2557"/>
          <ac:spMkLst>
            <pc:docMk/>
            <pc:sldMk cId="3612322422" sldId="379"/>
            <ac:spMk id="1307" creationId="{275E97A1-C6AB-9139-3681-B0A5DFF73FB9}"/>
          </ac:spMkLst>
        </pc:spChg>
        <pc:spChg chg="mod">
          <ac:chgData name="ENEKO LAZPITA SUINAGA" userId="03ca8ae1-9a00-4a22-9561-fb3a3d760218" providerId="ADAL" clId="{D0E6185E-619E-4EB9-90AC-41E0E663FDEE}" dt="2024-11-15T11:46:42.615" v="2557"/>
          <ac:spMkLst>
            <pc:docMk/>
            <pc:sldMk cId="3612322422" sldId="379"/>
            <ac:spMk id="1309" creationId="{0BB7EA69-5ECA-C1AF-9102-E895D59B034C}"/>
          </ac:spMkLst>
        </pc:spChg>
        <pc:spChg chg="mod">
          <ac:chgData name="ENEKO LAZPITA SUINAGA" userId="03ca8ae1-9a00-4a22-9561-fb3a3d760218" providerId="ADAL" clId="{D0E6185E-619E-4EB9-90AC-41E0E663FDEE}" dt="2024-11-15T11:46:42.615" v="2557"/>
          <ac:spMkLst>
            <pc:docMk/>
            <pc:sldMk cId="3612322422" sldId="379"/>
            <ac:spMk id="1310" creationId="{D56B1999-7479-BC94-6ECD-A23A1F1BFFA1}"/>
          </ac:spMkLst>
        </pc:spChg>
        <pc:spChg chg="mod">
          <ac:chgData name="ENEKO LAZPITA SUINAGA" userId="03ca8ae1-9a00-4a22-9561-fb3a3d760218" providerId="ADAL" clId="{D0E6185E-619E-4EB9-90AC-41E0E663FDEE}" dt="2024-11-15T11:46:42.615" v="2557"/>
          <ac:spMkLst>
            <pc:docMk/>
            <pc:sldMk cId="3612322422" sldId="379"/>
            <ac:spMk id="1311" creationId="{EE31C041-4823-8FD6-DE4F-EA8289C6816E}"/>
          </ac:spMkLst>
        </pc:spChg>
        <pc:spChg chg="mod">
          <ac:chgData name="ENEKO LAZPITA SUINAGA" userId="03ca8ae1-9a00-4a22-9561-fb3a3d760218" providerId="ADAL" clId="{D0E6185E-619E-4EB9-90AC-41E0E663FDEE}" dt="2024-11-15T11:46:42.615" v="2557"/>
          <ac:spMkLst>
            <pc:docMk/>
            <pc:sldMk cId="3612322422" sldId="379"/>
            <ac:spMk id="1312" creationId="{BDDCC854-B89C-027A-F222-0341EFC055AF}"/>
          </ac:spMkLst>
        </pc:spChg>
        <pc:spChg chg="add mod">
          <ac:chgData name="ENEKO LAZPITA SUINAGA" userId="03ca8ae1-9a00-4a22-9561-fb3a3d760218" providerId="ADAL" clId="{D0E6185E-619E-4EB9-90AC-41E0E663FDEE}" dt="2024-11-15T11:52:38.163" v="2621"/>
          <ac:spMkLst>
            <pc:docMk/>
            <pc:sldMk cId="3612322422" sldId="379"/>
            <ac:spMk id="1313" creationId="{806E926E-76B0-D9D2-DD0C-3507236AC57A}"/>
          </ac:spMkLst>
        </pc:spChg>
        <pc:grpChg chg="add del">
          <ac:chgData name="ENEKO LAZPITA SUINAGA" userId="03ca8ae1-9a00-4a22-9561-fb3a3d760218" providerId="ADAL" clId="{D0E6185E-619E-4EB9-90AC-41E0E663FDEE}" dt="2024-11-15T11:46:41.791" v="2556" actId="478"/>
          <ac:grpSpMkLst>
            <pc:docMk/>
            <pc:sldMk cId="3612322422" sldId="379"/>
            <ac:grpSpMk id="7" creationId="{91309B04-4899-770A-C044-F47855BEE9D1}"/>
          </ac:grpSpMkLst>
        </pc:grpChg>
        <pc:grpChg chg="add del">
          <ac:chgData name="ENEKO LAZPITA SUINAGA" userId="03ca8ae1-9a00-4a22-9561-fb3a3d760218" providerId="ADAL" clId="{D0E6185E-619E-4EB9-90AC-41E0E663FDEE}" dt="2024-11-15T11:46:41.791" v="2556" actId="478"/>
          <ac:grpSpMkLst>
            <pc:docMk/>
            <pc:sldMk cId="3612322422" sldId="379"/>
            <ac:grpSpMk id="56" creationId="{80BD3DE2-57C1-C217-F73D-4CB7F51FDDAE}"/>
          </ac:grpSpMkLst>
        </pc:grpChg>
        <pc:grpChg chg="add del">
          <ac:chgData name="ENEKO LAZPITA SUINAGA" userId="03ca8ae1-9a00-4a22-9561-fb3a3d760218" providerId="ADAL" clId="{D0E6185E-619E-4EB9-90AC-41E0E663FDEE}" dt="2024-11-15T11:46:41.791" v="2556" actId="478"/>
          <ac:grpSpMkLst>
            <pc:docMk/>
            <pc:sldMk cId="3612322422" sldId="379"/>
            <ac:grpSpMk id="1026" creationId="{E257DB73-D841-0F0E-47A5-3247D8C155BD}"/>
          </ac:grpSpMkLst>
        </pc:grpChg>
        <pc:grpChg chg="add mod">
          <ac:chgData name="ENEKO LAZPITA SUINAGA" userId="03ca8ae1-9a00-4a22-9561-fb3a3d760218" providerId="ADAL" clId="{D0E6185E-619E-4EB9-90AC-41E0E663FDEE}" dt="2024-11-15T11:46:08.160" v="2548"/>
          <ac:grpSpMkLst>
            <pc:docMk/>
            <pc:sldMk cId="3612322422" sldId="379"/>
            <ac:grpSpMk id="1039" creationId="{0A920CE9-F75F-4FC7-F7E9-A9F3FA374879}"/>
          </ac:grpSpMkLst>
        </pc:grpChg>
        <pc:grpChg chg="mod">
          <ac:chgData name="ENEKO LAZPITA SUINAGA" userId="03ca8ae1-9a00-4a22-9561-fb3a3d760218" providerId="ADAL" clId="{D0E6185E-619E-4EB9-90AC-41E0E663FDEE}" dt="2024-11-15T11:46:08.160" v="2548"/>
          <ac:grpSpMkLst>
            <pc:docMk/>
            <pc:sldMk cId="3612322422" sldId="379"/>
            <ac:grpSpMk id="1040" creationId="{4DF70A98-1B4B-A955-5764-59DDAE119E35}"/>
          </ac:grpSpMkLst>
        </pc:grpChg>
        <pc:grpChg chg="add mod">
          <ac:chgData name="ENEKO LAZPITA SUINAGA" userId="03ca8ae1-9a00-4a22-9561-fb3a3d760218" providerId="ADAL" clId="{D0E6185E-619E-4EB9-90AC-41E0E663FDEE}" dt="2024-11-15T11:46:08.160" v="2548"/>
          <ac:grpSpMkLst>
            <pc:docMk/>
            <pc:sldMk cId="3612322422" sldId="379"/>
            <ac:grpSpMk id="1046" creationId="{2000BC2B-84D9-7574-7E7D-36293A28DD83}"/>
          </ac:grpSpMkLst>
        </pc:grpChg>
        <pc:grpChg chg="add mod">
          <ac:chgData name="ENEKO LAZPITA SUINAGA" userId="03ca8ae1-9a00-4a22-9561-fb3a3d760218" providerId="ADAL" clId="{D0E6185E-619E-4EB9-90AC-41E0E663FDEE}" dt="2024-11-15T11:46:08.160" v="2548"/>
          <ac:grpSpMkLst>
            <pc:docMk/>
            <pc:sldMk cId="3612322422" sldId="379"/>
            <ac:grpSpMk id="1049" creationId="{B15B1074-4621-D5CA-F33A-7CA3D2E1D6DB}"/>
          </ac:grpSpMkLst>
        </pc:grpChg>
        <pc:grpChg chg="mod">
          <ac:chgData name="ENEKO LAZPITA SUINAGA" userId="03ca8ae1-9a00-4a22-9561-fb3a3d760218" providerId="ADAL" clId="{D0E6185E-619E-4EB9-90AC-41E0E663FDEE}" dt="2024-11-15T11:46:08.160" v="2548"/>
          <ac:grpSpMkLst>
            <pc:docMk/>
            <pc:sldMk cId="3612322422" sldId="379"/>
            <ac:grpSpMk id="1051" creationId="{3A2300CC-F737-EE29-5406-EA155F6153BE}"/>
          </ac:grpSpMkLst>
        </pc:grpChg>
        <pc:grpChg chg="add mod">
          <ac:chgData name="ENEKO LAZPITA SUINAGA" userId="03ca8ae1-9a00-4a22-9561-fb3a3d760218" providerId="ADAL" clId="{D0E6185E-619E-4EB9-90AC-41E0E663FDEE}" dt="2024-11-15T11:46:08.160" v="2548"/>
          <ac:grpSpMkLst>
            <pc:docMk/>
            <pc:sldMk cId="3612322422" sldId="379"/>
            <ac:grpSpMk id="1056" creationId="{E6AA469F-6B3D-2076-FB2F-F66CDC941FDA}"/>
          </ac:grpSpMkLst>
        </pc:grpChg>
        <pc:grpChg chg="mod">
          <ac:chgData name="ENEKO LAZPITA SUINAGA" userId="03ca8ae1-9a00-4a22-9561-fb3a3d760218" providerId="ADAL" clId="{D0E6185E-619E-4EB9-90AC-41E0E663FDEE}" dt="2024-11-15T11:46:08.160" v="2548"/>
          <ac:grpSpMkLst>
            <pc:docMk/>
            <pc:sldMk cId="3612322422" sldId="379"/>
            <ac:grpSpMk id="1058" creationId="{CA0C6027-28EF-E000-DE88-5AEB7B6A8CB5}"/>
          </ac:grpSpMkLst>
        </pc:grpChg>
        <pc:grpChg chg="add del">
          <ac:chgData name="ENEKO LAZPITA SUINAGA" userId="03ca8ae1-9a00-4a22-9561-fb3a3d760218" providerId="ADAL" clId="{D0E6185E-619E-4EB9-90AC-41E0E663FDEE}" dt="2024-11-15T11:46:41.791" v="2556" actId="478"/>
          <ac:grpSpMkLst>
            <pc:docMk/>
            <pc:sldMk cId="3612322422" sldId="379"/>
            <ac:grpSpMk id="1092" creationId="{0D67E1A8-35A4-B0CD-CC39-B5F34CF1A3EC}"/>
          </ac:grpSpMkLst>
        </pc:grpChg>
        <pc:grpChg chg="add mod">
          <ac:chgData name="ENEKO LAZPITA SUINAGA" userId="03ca8ae1-9a00-4a22-9561-fb3a3d760218" providerId="ADAL" clId="{D0E6185E-619E-4EB9-90AC-41E0E663FDEE}" dt="2024-11-15T11:46:08.160" v="2548"/>
          <ac:grpSpMkLst>
            <pc:docMk/>
            <pc:sldMk cId="3612322422" sldId="379"/>
            <ac:grpSpMk id="1101" creationId="{6464BE63-6217-78CC-615C-4F9A48DA1F1D}"/>
          </ac:grpSpMkLst>
        </pc:grpChg>
        <pc:grpChg chg="mod">
          <ac:chgData name="ENEKO LAZPITA SUINAGA" userId="03ca8ae1-9a00-4a22-9561-fb3a3d760218" providerId="ADAL" clId="{D0E6185E-619E-4EB9-90AC-41E0E663FDEE}" dt="2024-11-15T11:46:08.160" v="2548"/>
          <ac:grpSpMkLst>
            <pc:docMk/>
            <pc:sldMk cId="3612322422" sldId="379"/>
            <ac:grpSpMk id="1103" creationId="{3FE0608A-2C8F-357C-61BD-13EAE609908E}"/>
          </ac:grpSpMkLst>
        </pc:grpChg>
        <pc:grpChg chg="add mod">
          <ac:chgData name="ENEKO LAZPITA SUINAGA" userId="03ca8ae1-9a00-4a22-9561-fb3a3d760218" providerId="ADAL" clId="{D0E6185E-619E-4EB9-90AC-41E0E663FDEE}" dt="2024-11-15T11:46:10.100" v="2550"/>
          <ac:grpSpMkLst>
            <pc:docMk/>
            <pc:sldMk cId="3612322422" sldId="379"/>
            <ac:grpSpMk id="1109" creationId="{3093B103-5752-4076-A35F-49B4AF66B1DE}"/>
          </ac:grpSpMkLst>
        </pc:grpChg>
        <pc:grpChg chg="mod">
          <ac:chgData name="ENEKO LAZPITA SUINAGA" userId="03ca8ae1-9a00-4a22-9561-fb3a3d760218" providerId="ADAL" clId="{D0E6185E-619E-4EB9-90AC-41E0E663FDEE}" dt="2024-11-15T11:46:10.100" v="2550"/>
          <ac:grpSpMkLst>
            <pc:docMk/>
            <pc:sldMk cId="3612322422" sldId="379"/>
            <ac:grpSpMk id="1110" creationId="{061C7DEB-1140-B81C-B4A6-DA864734DEA4}"/>
          </ac:grpSpMkLst>
        </pc:grpChg>
        <pc:grpChg chg="add mod">
          <ac:chgData name="ENEKO LAZPITA SUINAGA" userId="03ca8ae1-9a00-4a22-9561-fb3a3d760218" providerId="ADAL" clId="{D0E6185E-619E-4EB9-90AC-41E0E663FDEE}" dt="2024-11-15T11:46:10.100" v="2550"/>
          <ac:grpSpMkLst>
            <pc:docMk/>
            <pc:sldMk cId="3612322422" sldId="379"/>
            <ac:grpSpMk id="1116" creationId="{3FFDB354-0D78-FBC7-DA6E-A75D47A8EBF4}"/>
          </ac:grpSpMkLst>
        </pc:grpChg>
        <pc:grpChg chg="add mod">
          <ac:chgData name="ENEKO LAZPITA SUINAGA" userId="03ca8ae1-9a00-4a22-9561-fb3a3d760218" providerId="ADAL" clId="{D0E6185E-619E-4EB9-90AC-41E0E663FDEE}" dt="2024-11-15T11:46:10.100" v="2550"/>
          <ac:grpSpMkLst>
            <pc:docMk/>
            <pc:sldMk cId="3612322422" sldId="379"/>
            <ac:grpSpMk id="1119" creationId="{4D7A0A42-336C-6F88-058E-55D9DD8A49B9}"/>
          </ac:grpSpMkLst>
        </pc:grpChg>
        <pc:grpChg chg="mod">
          <ac:chgData name="ENEKO LAZPITA SUINAGA" userId="03ca8ae1-9a00-4a22-9561-fb3a3d760218" providerId="ADAL" clId="{D0E6185E-619E-4EB9-90AC-41E0E663FDEE}" dt="2024-11-15T11:46:10.100" v="2550"/>
          <ac:grpSpMkLst>
            <pc:docMk/>
            <pc:sldMk cId="3612322422" sldId="379"/>
            <ac:grpSpMk id="1121" creationId="{F2CE867F-67AF-588B-7E1E-9E456A42CC6C}"/>
          </ac:grpSpMkLst>
        </pc:grpChg>
        <pc:grpChg chg="add mod">
          <ac:chgData name="ENEKO LAZPITA SUINAGA" userId="03ca8ae1-9a00-4a22-9561-fb3a3d760218" providerId="ADAL" clId="{D0E6185E-619E-4EB9-90AC-41E0E663FDEE}" dt="2024-11-15T11:46:10.100" v="2550"/>
          <ac:grpSpMkLst>
            <pc:docMk/>
            <pc:sldMk cId="3612322422" sldId="379"/>
            <ac:grpSpMk id="1126" creationId="{A027DAC3-B38D-F6CB-4821-E79F27C62EB5}"/>
          </ac:grpSpMkLst>
        </pc:grpChg>
        <pc:grpChg chg="mod">
          <ac:chgData name="ENEKO LAZPITA SUINAGA" userId="03ca8ae1-9a00-4a22-9561-fb3a3d760218" providerId="ADAL" clId="{D0E6185E-619E-4EB9-90AC-41E0E663FDEE}" dt="2024-11-15T11:46:10.100" v="2550"/>
          <ac:grpSpMkLst>
            <pc:docMk/>
            <pc:sldMk cId="3612322422" sldId="379"/>
            <ac:grpSpMk id="1128" creationId="{47D1A3C0-2E89-4371-A7B3-00D3714FE77A}"/>
          </ac:grpSpMkLst>
        </pc:grpChg>
        <pc:grpChg chg="add mod">
          <ac:chgData name="ENEKO LAZPITA SUINAGA" userId="03ca8ae1-9a00-4a22-9561-fb3a3d760218" providerId="ADAL" clId="{D0E6185E-619E-4EB9-90AC-41E0E663FDEE}" dt="2024-11-15T11:46:10.100" v="2550"/>
          <ac:grpSpMkLst>
            <pc:docMk/>
            <pc:sldMk cId="3612322422" sldId="379"/>
            <ac:grpSpMk id="1170" creationId="{A6B5164E-D908-81C1-B862-76E3F409EC1D}"/>
          </ac:grpSpMkLst>
        </pc:grpChg>
        <pc:grpChg chg="mod">
          <ac:chgData name="ENEKO LAZPITA SUINAGA" userId="03ca8ae1-9a00-4a22-9561-fb3a3d760218" providerId="ADAL" clId="{D0E6185E-619E-4EB9-90AC-41E0E663FDEE}" dt="2024-11-15T11:46:10.100" v="2550"/>
          <ac:grpSpMkLst>
            <pc:docMk/>
            <pc:sldMk cId="3612322422" sldId="379"/>
            <ac:grpSpMk id="1172" creationId="{89609442-C995-7F94-9D2B-1CB0F502D0FA}"/>
          </ac:grpSpMkLst>
        </pc:grpChg>
        <pc:grpChg chg="add mod">
          <ac:chgData name="ENEKO LAZPITA SUINAGA" userId="03ca8ae1-9a00-4a22-9561-fb3a3d760218" providerId="ADAL" clId="{D0E6185E-619E-4EB9-90AC-41E0E663FDEE}" dt="2024-11-15T11:46:13.043" v="2552"/>
          <ac:grpSpMkLst>
            <pc:docMk/>
            <pc:sldMk cId="3612322422" sldId="379"/>
            <ac:grpSpMk id="1178" creationId="{5C9E5AB7-7447-2CE3-7F3B-2C2FA8449632}"/>
          </ac:grpSpMkLst>
        </pc:grpChg>
        <pc:grpChg chg="mod">
          <ac:chgData name="ENEKO LAZPITA SUINAGA" userId="03ca8ae1-9a00-4a22-9561-fb3a3d760218" providerId="ADAL" clId="{D0E6185E-619E-4EB9-90AC-41E0E663FDEE}" dt="2024-11-15T11:46:13.043" v="2552"/>
          <ac:grpSpMkLst>
            <pc:docMk/>
            <pc:sldMk cId="3612322422" sldId="379"/>
            <ac:grpSpMk id="1179" creationId="{12C77129-3207-9D68-45FE-7CEFB83C4A6A}"/>
          </ac:grpSpMkLst>
        </pc:grpChg>
        <pc:grpChg chg="add mod">
          <ac:chgData name="ENEKO LAZPITA SUINAGA" userId="03ca8ae1-9a00-4a22-9561-fb3a3d760218" providerId="ADAL" clId="{D0E6185E-619E-4EB9-90AC-41E0E663FDEE}" dt="2024-11-15T11:46:13.043" v="2552"/>
          <ac:grpSpMkLst>
            <pc:docMk/>
            <pc:sldMk cId="3612322422" sldId="379"/>
            <ac:grpSpMk id="1185" creationId="{AE904411-DBB2-887C-E4BE-767A4D147F23}"/>
          </ac:grpSpMkLst>
        </pc:grpChg>
        <pc:grpChg chg="add mod">
          <ac:chgData name="ENEKO LAZPITA SUINAGA" userId="03ca8ae1-9a00-4a22-9561-fb3a3d760218" providerId="ADAL" clId="{D0E6185E-619E-4EB9-90AC-41E0E663FDEE}" dt="2024-11-15T11:46:13.043" v="2552"/>
          <ac:grpSpMkLst>
            <pc:docMk/>
            <pc:sldMk cId="3612322422" sldId="379"/>
            <ac:grpSpMk id="1188" creationId="{50914074-565B-100A-16B2-FE74F0934C3E}"/>
          </ac:grpSpMkLst>
        </pc:grpChg>
        <pc:grpChg chg="mod">
          <ac:chgData name="ENEKO LAZPITA SUINAGA" userId="03ca8ae1-9a00-4a22-9561-fb3a3d760218" providerId="ADAL" clId="{D0E6185E-619E-4EB9-90AC-41E0E663FDEE}" dt="2024-11-15T11:46:13.043" v="2552"/>
          <ac:grpSpMkLst>
            <pc:docMk/>
            <pc:sldMk cId="3612322422" sldId="379"/>
            <ac:grpSpMk id="1190" creationId="{4EA6534A-4FEC-EE1C-4973-CDBE59F1F672}"/>
          </ac:grpSpMkLst>
        </pc:grpChg>
        <pc:grpChg chg="add mod">
          <ac:chgData name="ENEKO LAZPITA SUINAGA" userId="03ca8ae1-9a00-4a22-9561-fb3a3d760218" providerId="ADAL" clId="{D0E6185E-619E-4EB9-90AC-41E0E663FDEE}" dt="2024-11-15T11:46:13.043" v="2552"/>
          <ac:grpSpMkLst>
            <pc:docMk/>
            <pc:sldMk cId="3612322422" sldId="379"/>
            <ac:grpSpMk id="1195" creationId="{C89FEBE4-2D78-D577-619B-3C61385DD055}"/>
          </ac:grpSpMkLst>
        </pc:grpChg>
        <pc:grpChg chg="mod">
          <ac:chgData name="ENEKO LAZPITA SUINAGA" userId="03ca8ae1-9a00-4a22-9561-fb3a3d760218" providerId="ADAL" clId="{D0E6185E-619E-4EB9-90AC-41E0E663FDEE}" dt="2024-11-15T11:46:13.043" v="2552"/>
          <ac:grpSpMkLst>
            <pc:docMk/>
            <pc:sldMk cId="3612322422" sldId="379"/>
            <ac:grpSpMk id="1197" creationId="{EEEF74AC-9BC7-C349-E212-D816BD83FFF8}"/>
          </ac:grpSpMkLst>
        </pc:grpChg>
        <pc:grpChg chg="add mod">
          <ac:chgData name="ENEKO LAZPITA SUINAGA" userId="03ca8ae1-9a00-4a22-9561-fb3a3d760218" providerId="ADAL" clId="{D0E6185E-619E-4EB9-90AC-41E0E663FDEE}" dt="2024-11-15T11:46:13.043" v="2552"/>
          <ac:grpSpMkLst>
            <pc:docMk/>
            <pc:sldMk cId="3612322422" sldId="379"/>
            <ac:grpSpMk id="1239" creationId="{A61C2EDB-D420-371E-7BAE-A6AECA80500E}"/>
          </ac:grpSpMkLst>
        </pc:grpChg>
        <pc:grpChg chg="mod">
          <ac:chgData name="ENEKO LAZPITA SUINAGA" userId="03ca8ae1-9a00-4a22-9561-fb3a3d760218" providerId="ADAL" clId="{D0E6185E-619E-4EB9-90AC-41E0E663FDEE}" dt="2024-11-15T11:46:13.043" v="2552"/>
          <ac:grpSpMkLst>
            <pc:docMk/>
            <pc:sldMk cId="3612322422" sldId="379"/>
            <ac:grpSpMk id="1241" creationId="{0C69DAE9-BFFB-4BA7-65A5-96030E240122}"/>
          </ac:grpSpMkLst>
        </pc:grpChg>
        <pc:grpChg chg="add mod">
          <ac:chgData name="ENEKO LAZPITA SUINAGA" userId="03ca8ae1-9a00-4a22-9561-fb3a3d760218" providerId="ADAL" clId="{D0E6185E-619E-4EB9-90AC-41E0E663FDEE}" dt="2024-11-15T11:46:42.615" v="2557"/>
          <ac:grpSpMkLst>
            <pc:docMk/>
            <pc:sldMk cId="3612322422" sldId="379"/>
            <ac:grpSpMk id="1246" creationId="{FAED0DDA-D488-67C0-2AC2-90B35BC6715B}"/>
          </ac:grpSpMkLst>
        </pc:grpChg>
        <pc:grpChg chg="mod">
          <ac:chgData name="ENEKO LAZPITA SUINAGA" userId="03ca8ae1-9a00-4a22-9561-fb3a3d760218" providerId="ADAL" clId="{D0E6185E-619E-4EB9-90AC-41E0E663FDEE}" dt="2024-11-15T11:46:42.615" v="2557"/>
          <ac:grpSpMkLst>
            <pc:docMk/>
            <pc:sldMk cId="3612322422" sldId="379"/>
            <ac:grpSpMk id="1247" creationId="{43FBCF65-20FE-D051-F12A-70F67B71700E}"/>
          </ac:grpSpMkLst>
        </pc:grpChg>
        <pc:grpChg chg="add mod">
          <ac:chgData name="ENEKO LAZPITA SUINAGA" userId="03ca8ae1-9a00-4a22-9561-fb3a3d760218" providerId="ADAL" clId="{D0E6185E-619E-4EB9-90AC-41E0E663FDEE}" dt="2024-11-15T11:46:42.615" v="2557"/>
          <ac:grpSpMkLst>
            <pc:docMk/>
            <pc:sldMk cId="3612322422" sldId="379"/>
            <ac:grpSpMk id="1253" creationId="{345127C2-4120-40BF-6E83-7E82F8DEEDD3}"/>
          </ac:grpSpMkLst>
        </pc:grpChg>
        <pc:grpChg chg="add mod">
          <ac:chgData name="ENEKO LAZPITA SUINAGA" userId="03ca8ae1-9a00-4a22-9561-fb3a3d760218" providerId="ADAL" clId="{D0E6185E-619E-4EB9-90AC-41E0E663FDEE}" dt="2024-11-15T11:46:42.615" v="2557"/>
          <ac:grpSpMkLst>
            <pc:docMk/>
            <pc:sldMk cId="3612322422" sldId="379"/>
            <ac:grpSpMk id="1256" creationId="{543FC55E-8F3E-488C-0C85-1CD1161B84B5}"/>
          </ac:grpSpMkLst>
        </pc:grpChg>
        <pc:grpChg chg="mod">
          <ac:chgData name="ENEKO LAZPITA SUINAGA" userId="03ca8ae1-9a00-4a22-9561-fb3a3d760218" providerId="ADAL" clId="{D0E6185E-619E-4EB9-90AC-41E0E663FDEE}" dt="2024-11-15T11:46:42.615" v="2557"/>
          <ac:grpSpMkLst>
            <pc:docMk/>
            <pc:sldMk cId="3612322422" sldId="379"/>
            <ac:grpSpMk id="1258" creationId="{FEA6C665-C351-DDBE-DD4F-BA4B11A79153}"/>
          </ac:grpSpMkLst>
        </pc:grpChg>
        <pc:grpChg chg="add mod">
          <ac:chgData name="ENEKO LAZPITA SUINAGA" userId="03ca8ae1-9a00-4a22-9561-fb3a3d760218" providerId="ADAL" clId="{D0E6185E-619E-4EB9-90AC-41E0E663FDEE}" dt="2024-11-15T11:46:42.615" v="2557"/>
          <ac:grpSpMkLst>
            <pc:docMk/>
            <pc:sldMk cId="3612322422" sldId="379"/>
            <ac:grpSpMk id="1262" creationId="{66F98A52-DB57-6C93-5D90-E471BAA64C69}"/>
          </ac:grpSpMkLst>
        </pc:grpChg>
        <pc:grpChg chg="mod">
          <ac:chgData name="ENEKO LAZPITA SUINAGA" userId="03ca8ae1-9a00-4a22-9561-fb3a3d760218" providerId="ADAL" clId="{D0E6185E-619E-4EB9-90AC-41E0E663FDEE}" dt="2024-11-15T11:46:42.615" v="2557"/>
          <ac:grpSpMkLst>
            <pc:docMk/>
            <pc:sldMk cId="3612322422" sldId="379"/>
            <ac:grpSpMk id="1264" creationId="{0BC7216F-DF72-0397-10E4-62A01DB7A88D}"/>
          </ac:grpSpMkLst>
        </pc:grpChg>
        <pc:grpChg chg="add mod">
          <ac:chgData name="ENEKO LAZPITA SUINAGA" userId="03ca8ae1-9a00-4a22-9561-fb3a3d760218" providerId="ADAL" clId="{D0E6185E-619E-4EB9-90AC-41E0E663FDEE}" dt="2024-11-15T11:46:42.615" v="2557"/>
          <ac:grpSpMkLst>
            <pc:docMk/>
            <pc:sldMk cId="3612322422" sldId="379"/>
            <ac:grpSpMk id="1306" creationId="{0BA4B7CC-8B13-5FCA-0D98-6F7DFA488A0C}"/>
          </ac:grpSpMkLst>
        </pc:grpChg>
        <pc:grpChg chg="mod">
          <ac:chgData name="ENEKO LAZPITA SUINAGA" userId="03ca8ae1-9a00-4a22-9561-fb3a3d760218" providerId="ADAL" clId="{D0E6185E-619E-4EB9-90AC-41E0E663FDEE}" dt="2024-11-15T11:46:42.615" v="2557"/>
          <ac:grpSpMkLst>
            <pc:docMk/>
            <pc:sldMk cId="3612322422" sldId="379"/>
            <ac:grpSpMk id="1308" creationId="{EBF81FF3-5001-31AD-8953-5EEBC629CA8B}"/>
          </ac:grpSpMkLst>
        </pc:grpChg>
        <pc:picChg chg="add mod">
          <ac:chgData name="ENEKO LAZPITA SUINAGA" userId="03ca8ae1-9a00-4a22-9561-fb3a3d760218" providerId="ADAL" clId="{D0E6185E-619E-4EB9-90AC-41E0E663FDEE}" dt="2024-11-15T10:37:05.496" v="1032" actId="1076"/>
          <ac:picMkLst>
            <pc:docMk/>
            <pc:sldMk cId="3612322422" sldId="379"/>
            <ac:picMk id="6" creationId="{A4A5B6C6-1F3F-2F9E-D041-082CEACC38D6}"/>
          </ac:picMkLst>
        </pc:picChg>
        <pc:picChg chg="del">
          <ac:chgData name="ENEKO LAZPITA SUINAGA" userId="03ca8ae1-9a00-4a22-9561-fb3a3d760218" providerId="ADAL" clId="{D0E6185E-619E-4EB9-90AC-41E0E663FDEE}" dt="2024-11-15T10:25:55.040" v="575" actId="478"/>
          <ac:picMkLst>
            <pc:docMk/>
            <pc:sldMk cId="3612322422" sldId="379"/>
            <ac:picMk id="1027" creationId="{A3999A10-B675-2D4C-2F85-B193B2265EEC}"/>
          </ac:picMkLst>
        </pc:picChg>
        <pc:picChg chg="add mod">
          <ac:chgData name="ENEKO LAZPITA SUINAGA" userId="03ca8ae1-9a00-4a22-9561-fb3a3d760218" providerId="ADAL" clId="{D0E6185E-619E-4EB9-90AC-41E0E663FDEE}" dt="2024-11-15T10:43:48.949" v="1317" actId="1038"/>
          <ac:picMkLst>
            <pc:docMk/>
            <pc:sldMk cId="3612322422" sldId="379"/>
            <ac:picMk id="1029" creationId="{5D1B1DBA-C4BA-E06B-C8EA-ED6464F89B96}"/>
          </ac:picMkLst>
        </pc:picChg>
        <pc:picChg chg="del">
          <ac:chgData name="ENEKO LAZPITA SUINAGA" userId="03ca8ae1-9a00-4a22-9561-fb3a3d760218" providerId="ADAL" clId="{D0E6185E-619E-4EB9-90AC-41E0E663FDEE}" dt="2024-11-15T10:25:55.040" v="575" actId="478"/>
          <ac:picMkLst>
            <pc:docMk/>
            <pc:sldMk cId="3612322422" sldId="379"/>
            <ac:picMk id="1033" creationId="{4F06A495-DDAE-7580-34A4-5D6CDD6A9B52}"/>
          </ac:picMkLst>
        </pc:picChg>
        <pc:picChg chg="add mod">
          <ac:chgData name="ENEKO LAZPITA SUINAGA" userId="03ca8ae1-9a00-4a22-9561-fb3a3d760218" providerId="ADAL" clId="{D0E6185E-619E-4EB9-90AC-41E0E663FDEE}" dt="2024-11-15T10:43:52.402" v="1328" actId="1037"/>
          <ac:picMkLst>
            <pc:docMk/>
            <pc:sldMk cId="3612322422" sldId="379"/>
            <ac:picMk id="1037" creationId="{21F71BD6-5E18-9879-3052-ACC8DD8E62C8}"/>
          </ac:picMkLst>
        </pc:picChg>
        <pc:picChg chg="mod">
          <ac:chgData name="ENEKO LAZPITA SUINAGA" userId="03ca8ae1-9a00-4a22-9561-fb3a3d760218" providerId="ADAL" clId="{D0E6185E-619E-4EB9-90AC-41E0E663FDEE}" dt="2024-11-15T11:46:08.160" v="2548"/>
          <ac:picMkLst>
            <pc:docMk/>
            <pc:sldMk cId="3612322422" sldId="379"/>
            <ac:picMk id="1041" creationId="{D39F5970-34C2-0EDA-9D05-D8BBA926872A}"/>
          </ac:picMkLst>
        </pc:picChg>
        <pc:picChg chg="mod">
          <ac:chgData name="ENEKO LAZPITA SUINAGA" userId="03ca8ae1-9a00-4a22-9561-fb3a3d760218" providerId="ADAL" clId="{D0E6185E-619E-4EB9-90AC-41E0E663FDEE}" dt="2024-11-15T11:46:08.160" v="2548"/>
          <ac:picMkLst>
            <pc:docMk/>
            <pc:sldMk cId="3612322422" sldId="379"/>
            <ac:picMk id="1042" creationId="{979ACC4B-88AF-9096-FB91-80FD3EEF3E1C}"/>
          </ac:picMkLst>
        </pc:picChg>
        <pc:picChg chg="mod">
          <ac:chgData name="ENEKO LAZPITA SUINAGA" userId="03ca8ae1-9a00-4a22-9561-fb3a3d760218" providerId="ADAL" clId="{D0E6185E-619E-4EB9-90AC-41E0E663FDEE}" dt="2024-11-15T11:46:08.160" v="2548"/>
          <ac:picMkLst>
            <pc:docMk/>
            <pc:sldMk cId="3612322422" sldId="379"/>
            <ac:picMk id="1043" creationId="{1E2E40D9-DB5F-7472-3735-93568FF1FF17}"/>
          </ac:picMkLst>
        </pc:picChg>
        <pc:picChg chg="mod">
          <ac:chgData name="ENEKO LAZPITA SUINAGA" userId="03ca8ae1-9a00-4a22-9561-fb3a3d760218" providerId="ADAL" clId="{D0E6185E-619E-4EB9-90AC-41E0E663FDEE}" dt="2024-11-15T11:46:08.160" v="2548"/>
          <ac:picMkLst>
            <pc:docMk/>
            <pc:sldMk cId="3612322422" sldId="379"/>
            <ac:picMk id="1045" creationId="{4BB2C0CF-F97E-BF15-84E2-E66239963B4D}"/>
          </ac:picMkLst>
        </pc:picChg>
        <pc:picChg chg="mod">
          <ac:chgData name="ENEKO LAZPITA SUINAGA" userId="03ca8ae1-9a00-4a22-9561-fb3a3d760218" providerId="ADAL" clId="{D0E6185E-619E-4EB9-90AC-41E0E663FDEE}" dt="2024-11-15T11:46:08.160" v="2548"/>
          <ac:picMkLst>
            <pc:docMk/>
            <pc:sldMk cId="3612322422" sldId="379"/>
            <ac:picMk id="1048" creationId="{E8919086-E943-54CA-CFF9-0A09D08CE5DE}"/>
          </ac:picMkLst>
        </pc:picChg>
        <pc:picChg chg="mod">
          <ac:chgData name="ENEKO LAZPITA SUINAGA" userId="03ca8ae1-9a00-4a22-9561-fb3a3d760218" providerId="ADAL" clId="{D0E6185E-619E-4EB9-90AC-41E0E663FDEE}" dt="2024-11-15T11:46:10.100" v="2550"/>
          <ac:picMkLst>
            <pc:docMk/>
            <pc:sldMk cId="3612322422" sldId="379"/>
            <ac:picMk id="1111" creationId="{85D26902-8AA3-07E5-A086-CA9ABC5351C0}"/>
          </ac:picMkLst>
        </pc:picChg>
        <pc:picChg chg="mod">
          <ac:chgData name="ENEKO LAZPITA SUINAGA" userId="03ca8ae1-9a00-4a22-9561-fb3a3d760218" providerId="ADAL" clId="{D0E6185E-619E-4EB9-90AC-41E0E663FDEE}" dt="2024-11-15T11:46:10.100" v="2550"/>
          <ac:picMkLst>
            <pc:docMk/>
            <pc:sldMk cId="3612322422" sldId="379"/>
            <ac:picMk id="1112" creationId="{E04A0681-353E-8283-8286-2CCF7FC2F02C}"/>
          </ac:picMkLst>
        </pc:picChg>
        <pc:picChg chg="mod">
          <ac:chgData name="ENEKO LAZPITA SUINAGA" userId="03ca8ae1-9a00-4a22-9561-fb3a3d760218" providerId="ADAL" clId="{D0E6185E-619E-4EB9-90AC-41E0E663FDEE}" dt="2024-11-15T11:46:10.100" v="2550"/>
          <ac:picMkLst>
            <pc:docMk/>
            <pc:sldMk cId="3612322422" sldId="379"/>
            <ac:picMk id="1113" creationId="{BFDF65F3-798C-8A6E-DE04-465761CB0F15}"/>
          </ac:picMkLst>
        </pc:picChg>
        <pc:picChg chg="mod">
          <ac:chgData name="ENEKO LAZPITA SUINAGA" userId="03ca8ae1-9a00-4a22-9561-fb3a3d760218" providerId="ADAL" clId="{D0E6185E-619E-4EB9-90AC-41E0E663FDEE}" dt="2024-11-15T11:46:10.100" v="2550"/>
          <ac:picMkLst>
            <pc:docMk/>
            <pc:sldMk cId="3612322422" sldId="379"/>
            <ac:picMk id="1115" creationId="{D9F86F58-48A4-F067-1C6C-38B926A9A636}"/>
          </ac:picMkLst>
        </pc:picChg>
        <pc:picChg chg="mod">
          <ac:chgData name="ENEKO LAZPITA SUINAGA" userId="03ca8ae1-9a00-4a22-9561-fb3a3d760218" providerId="ADAL" clId="{D0E6185E-619E-4EB9-90AC-41E0E663FDEE}" dt="2024-11-15T11:46:10.100" v="2550"/>
          <ac:picMkLst>
            <pc:docMk/>
            <pc:sldMk cId="3612322422" sldId="379"/>
            <ac:picMk id="1118" creationId="{A27D4446-1810-ACD2-3069-FCFDA3167126}"/>
          </ac:picMkLst>
        </pc:picChg>
        <pc:picChg chg="mod">
          <ac:chgData name="ENEKO LAZPITA SUINAGA" userId="03ca8ae1-9a00-4a22-9561-fb3a3d760218" providerId="ADAL" clId="{D0E6185E-619E-4EB9-90AC-41E0E663FDEE}" dt="2024-11-15T11:46:13.043" v="2552"/>
          <ac:picMkLst>
            <pc:docMk/>
            <pc:sldMk cId="3612322422" sldId="379"/>
            <ac:picMk id="1180" creationId="{5587DBD1-6AD2-7BBD-1124-FA9A9C708677}"/>
          </ac:picMkLst>
        </pc:picChg>
        <pc:picChg chg="mod">
          <ac:chgData name="ENEKO LAZPITA SUINAGA" userId="03ca8ae1-9a00-4a22-9561-fb3a3d760218" providerId="ADAL" clId="{D0E6185E-619E-4EB9-90AC-41E0E663FDEE}" dt="2024-11-15T11:46:13.043" v="2552"/>
          <ac:picMkLst>
            <pc:docMk/>
            <pc:sldMk cId="3612322422" sldId="379"/>
            <ac:picMk id="1181" creationId="{5EB9E406-07DE-6DE1-7383-11A3487C649C}"/>
          </ac:picMkLst>
        </pc:picChg>
        <pc:picChg chg="mod">
          <ac:chgData name="ENEKO LAZPITA SUINAGA" userId="03ca8ae1-9a00-4a22-9561-fb3a3d760218" providerId="ADAL" clId="{D0E6185E-619E-4EB9-90AC-41E0E663FDEE}" dt="2024-11-15T11:46:13.043" v="2552"/>
          <ac:picMkLst>
            <pc:docMk/>
            <pc:sldMk cId="3612322422" sldId="379"/>
            <ac:picMk id="1182" creationId="{4368676E-AE9E-AFAF-7E62-82636F32CAB8}"/>
          </ac:picMkLst>
        </pc:picChg>
        <pc:picChg chg="mod">
          <ac:chgData name="ENEKO LAZPITA SUINAGA" userId="03ca8ae1-9a00-4a22-9561-fb3a3d760218" providerId="ADAL" clId="{D0E6185E-619E-4EB9-90AC-41E0E663FDEE}" dt="2024-11-15T11:46:13.043" v="2552"/>
          <ac:picMkLst>
            <pc:docMk/>
            <pc:sldMk cId="3612322422" sldId="379"/>
            <ac:picMk id="1184" creationId="{7865CB70-F564-1487-88FD-7D9D7357829B}"/>
          </ac:picMkLst>
        </pc:picChg>
        <pc:picChg chg="mod">
          <ac:chgData name="ENEKO LAZPITA SUINAGA" userId="03ca8ae1-9a00-4a22-9561-fb3a3d760218" providerId="ADAL" clId="{D0E6185E-619E-4EB9-90AC-41E0E663FDEE}" dt="2024-11-15T11:46:13.043" v="2552"/>
          <ac:picMkLst>
            <pc:docMk/>
            <pc:sldMk cId="3612322422" sldId="379"/>
            <ac:picMk id="1187" creationId="{9F24E003-8162-8D8E-2FC1-85402E214DF2}"/>
          </ac:picMkLst>
        </pc:picChg>
        <pc:picChg chg="mod">
          <ac:chgData name="ENEKO LAZPITA SUINAGA" userId="03ca8ae1-9a00-4a22-9561-fb3a3d760218" providerId="ADAL" clId="{D0E6185E-619E-4EB9-90AC-41E0E663FDEE}" dt="2024-11-15T11:46:42.615" v="2557"/>
          <ac:picMkLst>
            <pc:docMk/>
            <pc:sldMk cId="3612322422" sldId="379"/>
            <ac:picMk id="1248" creationId="{2F3F51B5-E854-2C90-B964-FB2E74F08153}"/>
          </ac:picMkLst>
        </pc:picChg>
        <pc:picChg chg="mod">
          <ac:chgData name="ENEKO LAZPITA SUINAGA" userId="03ca8ae1-9a00-4a22-9561-fb3a3d760218" providerId="ADAL" clId="{D0E6185E-619E-4EB9-90AC-41E0E663FDEE}" dt="2024-11-15T11:46:42.615" v="2557"/>
          <ac:picMkLst>
            <pc:docMk/>
            <pc:sldMk cId="3612322422" sldId="379"/>
            <ac:picMk id="1249" creationId="{69EE5F6C-2501-54F6-B2D4-0B454DCE8572}"/>
          </ac:picMkLst>
        </pc:picChg>
        <pc:picChg chg="mod">
          <ac:chgData name="ENEKO LAZPITA SUINAGA" userId="03ca8ae1-9a00-4a22-9561-fb3a3d760218" providerId="ADAL" clId="{D0E6185E-619E-4EB9-90AC-41E0E663FDEE}" dt="2024-11-15T11:46:42.615" v="2557"/>
          <ac:picMkLst>
            <pc:docMk/>
            <pc:sldMk cId="3612322422" sldId="379"/>
            <ac:picMk id="1250" creationId="{723C8095-5DDF-2266-FDAA-F57F26DCEAD9}"/>
          </ac:picMkLst>
        </pc:picChg>
        <pc:picChg chg="mod">
          <ac:chgData name="ENEKO LAZPITA SUINAGA" userId="03ca8ae1-9a00-4a22-9561-fb3a3d760218" providerId="ADAL" clId="{D0E6185E-619E-4EB9-90AC-41E0E663FDEE}" dt="2024-11-15T11:46:42.615" v="2557"/>
          <ac:picMkLst>
            <pc:docMk/>
            <pc:sldMk cId="3612322422" sldId="379"/>
            <ac:picMk id="1252" creationId="{9676F575-BD15-16D4-6699-E627E2E7F232}"/>
          </ac:picMkLst>
        </pc:picChg>
        <pc:picChg chg="mod">
          <ac:chgData name="ENEKO LAZPITA SUINAGA" userId="03ca8ae1-9a00-4a22-9561-fb3a3d760218" providerId="ADAL" clId="{D0E6185E-619E-4EB9-90AC-41E0E663FDEE}" dt="2024-11-15T11:46:42.615" v="2557"/>
          <ac:picMkLst>
            <pc:docMk/>
            <pc:sldMk cId="3612322422" sldId="379"/>
            <ac:picMk id="1255" creationId="{728C63F5-97AA-E9C3-CF67-FB9AB8A2E0A2}"/>
          </ac:picMkLst>
        </pc:picChg>
        <pc:cxnChg chg="mod">
          <ac:chgData name="ENEKO LAZPITA SUINAGA" userId="03ca8ae1-9a00-4a22-9561-fb3a3d760218" providerId="ADAL" clId="{D0E6185E-619E-4EB9-90AC-41E0E663FDEE}" dt="2024-11-15T11:46:41.791" v="2556" actId="478"/>
          <ac:cxnSpMkLst>
            <pc:docMk/>
            <pc:sldMk cId="3612322422" sldId="379"/>
            <ac:cxnSpMk id="23" creationId="{AB347A3A-B65E-44B9-652A-7C1BAC696112}"/>
          </ac:cxnSpMkLst>
        </pc:cxnChg>
        <pc:cxnChg chg="mod">
          <ac:chgData name="ENEKO LAZPITA SUINAGA" userId="03ca8ae1-9a00-4a22-9561-fb3a3d760218" providerId="ADAL" clId="{D0E6185E-619E-4EB9-90AC-41E0E663FDEE}" dt="2024-11-15T11:46:41.791" v="2556" actId="478"/>
          <ac:cxnSpMkLst>
            <pc:docMk/>
            <pc:sldMk cId="3612322422" sldId="379"/>
            <ac:cxnSpMk id="24" creationId="{8FAAA31E-A2A1-B687-23C0-673479061425}"/>
          </ac:cxnSpMkLst>
        </pc:cxnChg>
        <pc:cxnChg chg="mod">
          <ac:chgData name="ENEKO LAZPITA SUINAGA" userId="03ca8ae1-9a00-4a22-9561-fb3a3d760218" providerId="ADAL" clId="{D0E6185E-619E-4EB9-90AC-41E0E663FDEE}" dt="2024-11-15T11:46:41.791" v="2556" actId="478"/>
          <ac:cxnSpMkLst>
            <pc:docMk/>
            <pc:sldMk cId="3612322422" sldId="379"/>
            <ac:cxnSpMk id="25" creationId="{8BA609D3-BCCC-FC4F-133C-B9140FE6D97B}"/>
          </ac:cxnSpMkLst>
        </pc:cxnChg>
        <pc:cxnChg chg="mod">
          <ac:chgData name="ENEKO LAZPITA SUINAGA" userId="03ca8ae1-9a00-4a22-9561-fb3a3d760218" providerId="ADAL" clId="{D0E6185E-619E-4EB9-90AC-41E0E663FDEE}" dt="2024-11-15T11:46:41.791" v="2556" actId="478"/>
          <ac:cxnSpMkLst>
            <pc:docMk/>
            <pc:sldMk cId="3612322422" sldId="379"/>
            <ac:cxnSpMk id="26" creationId="{F03AA284-4A29-61AF-0F31-825C53269C4D}"/>
          </ac:cxnSpMkLst>
        </pc:cxnChg>
        <pc:cxnChg chg="mod">
          <ac:chgData name="ENEKO LAZPITA SUINAGA" userId="03ca8ae1-9a00-4a22-9561-fb3a3d760218" providerId="ADAL" clId="{D0E6185E-619E-4EB9-90AC-41E0E663FDEE}" dt="2024-11-15T11:46:41.791" v="2556" actId="478"/>
          <ac:cxnSpMkLst>
            <pc:docMk/>
            <pc:sldMk cId="3612322422" sldId="379"/>
            <ac:cxnSpMk id="27" creationId="{8729FCB1-F634-1029-A13B-00D93F6A05BD}"/>
          </ac:cxnSpMkLst>
        </pc:cxnChg>
        <pc:cxnChg chg="mod">
          <ac:chgData name="ENEKO LAZPITA SUINAGA" userId="03ca8ae1-9a00-4a22-9561-fb3a3d760218" providerId="ADAL" clId="{D0E6185E-619E-4EB9-90AC-41E0E663FDEE}" dt="2024-11-15T11:46:41.791" v="2556" actId="478"/>
          <ac:cxnSpMkLst>
            <pc:docMk/>
            <pc:sldMk cId="3612322422" sldId="379"/>
            <ac:cxnSpMk id="28" creationId="{EC1D8463-01EF-5B27-CF19-C59C8977FCF3}"/>
          </ac:cxnSpMkLst>
        </pc:cxnChg>
        <pc:cxnChg chg="mod">
          <ac:chgData name="ENEKO LAZPITA SUINAGA" userId="03ca8ae1-9a00-4a22-9561-fb3a3d760218" providerId="ADAL" clId="{D0E6185E-619E-4EB9-90AC-41E0E663FDEE}" dt="2024-11-15T11:46:41.791" v="2556" actId="478"/>
          <ac:cxnSpMkLst>
            <pc:docMk/>
            <pc:sldMk cId="3612322422" sldId="379"/>
            <ac:cxnSpMk id="29" creationId="{D2FCF098-AAD6-0D31-7DE9-1D357D3985E6}"/>
          </ac:cxnSpMkLst>
        </pc:cxnChg>
        <pc:cxnChg chg="mod">
          <ac:chgData name="ENEKO LAZPITA SUINAGA" userId="03ca8ae1-9a00-4a22-9561-fb3a3d760218" providerId="ADAL" clId="{D0E6185E-619E-4EB9-90AC-41E0E663FDEE}" dt="2024-11-15T11:46:41.791" v="2556" actId="478"/>
          <ac:cxnSpMkLst>
            <pc:docMk/>
            <pc:sldMk cId="3612322422" sldId="379"/>
            <ac:cxnSpMk id="30" creationId="{D4A1EEB4-2D97-BF52-0F01-07102CE9C8F5}"/>
          </ac:cxnSpMkLst>
        </pc:cxnChg>
        <pc:cxnChg chg="mod">
          <ac:chgData name="ENEKO LAZPITA SUINAGA" userId="03ca8ae1-9a00-4a22-9561-fb3a3d760218" providerId="ADAL" clId="{D0E6185E-619E-4EB9-90AC-41E0E663FDEE}" dt="2024-11-15T11:46:41.791" v="2556" actId="478"/>
          <ac:cxnSpMkLst>
            <pc:docMk/>
            <pc:sldMk cId="3612322422" sldId="379"/>
            <ac:cxnSpMk id="36" creationId="{022DF395-8F03-F195-1040-443CBC71A18F}"/>
          </ac:cxnSpMkLst>
        </pc:cxnChg>
        <pc:cxnChg chg="mod">
          <ac:chgData name="ENEKO LAZPITA SUINAGA" userId="03ca8ae1-9a00-4a22-9561-fb3a3d760218" providerId="ADAL" clId="{D0E6185E-619E-4EB9-90AC-41E0E663FDEE}" dt="2024-11-15T11:46:41.791" v="2556" actId="478"/>
          <ac:cxnSpMkLst>
            <pc:docMk/>
            <pc:sldMk cId="3612322422" sldId="379"/>
            <ac:cxnSpMk id="37" creationId="{4EAF7CB5-DD10-0538-92DB-C773C00A5FA7}"/>
          </ac:cxnSpMkLst>
        </pc:cxnChg>
        <pc:cxnChg chg="mod">
          <ac:chgData name="ENEKO LAZPITA SUINAGA" userId="03ca8ae1-9a00-4a22-9561-fb3a3d760218" providerId="ADAL" clId="{D0E6185E-619E-4EB9-90AC-41E0E663FDEE}" dt="2024-11-15T11:46:41.791" v="2556" actId="478"/>
          <ac:cxnSpMkLst>
            <pc:docMk/>
            <pc:sldMk cId="3612322422" sldId="379"/>
            <ac:cxnSpMk id="38" creationId="{E058E7FD-640C-D8B2-18F4-C69F8E25587D}"/>
          </ac:cxnSpMkLst>
        </pc:cxnChg>
        <pc:cxnChg chg="mod">
          <ac:chgData name="ENEKO LAZPITA SUINAGA" userId="03ca8ae1-9a00-4a22-9561-fb3a3d760218" providerId="ADAL" clId="{D0E6185E-619E-4EB9-90AC-41E0E663FDEE}" dt="2024-11-15T11:46:41.791" v="2556" actId="478"/>
          <ac:cxnSpMkLst>
            <pc:docMk/>
            <pc:sldMk cId="3612322422" sldId="379"/>
            <ac:cxnSpMk id="39" creationId="{58FCCD61-8CF0-110F-702A-3C47088F05AE}"/>
          </ac:cxnSpMkLst>
        </pc:cxnChg>
        <pc:cxnChg chg="mod">
          <ac:chgData name="ENEKO LAZPITA SUINAGA" userId="03ca8ae1-9a00-4a22-9561-fb3a3d760218" providerId="ADAL" clId="{D0E6185E-619E-4EB9-90AC-41E0E663FDEE}" dt="2024-11-15T11:46:41.791" v="2556" actId="478"/>
          <ac:cxnSpMkLst>
            <pc:docMk/>
            <pc:sldMk cId="3612322422" sldId="379"/>
            <ac:cxnSpMk id="40" creationId="{3EBCDD30-5D0E-447A-7C77-58BBBDAC616D}"/>
          </ac:cxnSpMkLst>
        </pc:cxnChg>
        <pc:cxnChg chg="mod">
          <ac:chgData name="ENEKO LAZPITA SUINAGA" userId="03ca8ae1-9a00-4a22-9561-fb3a3d760218" providerId="ADAL" clId="{D0E6185E-619E-4EB9-90AC-41E0E663FDEE}" dt="2024-11-15T11:46:41.791" v="2556" actId="478"/>
          <ac:cxnSpMkLst>
            <pc:docMk/>
            <pc:sldMk cId="3612322422" sldId="379"/>
            <ac:cxnSpMk id="41" creationId="{5DD0BFBF-1596-7D1B-F63E-5A0E20DC201D}"/>
          </ac:cxnSpMkLst>
        </pc:cxnChg>
        <pc:cxnChg chg="mod">
          <ac:chgData name="ENEKO LAZPITA SUINAGA" userId="03ca8ae1-9a00-4a22-9561-fb3a3d760218" providerId="ADAL" clId="{D0E6185E-619E-4EB9-90AC-41E0E663FDEE}" dt="2024-11-15T11:46:41.791" v="2556" actId="478"/>
          <ac:cxnSpMkLst>
            <pc:docMk/>
            <pc:sldMk cId="3612322422" sldId="379"/>
            <ac:cxnSpMk id="42" creationId="{59EAE116-831D-6E0B-9B58-A6232CA29151}"/>
          </ac:cxnSpMkLst>
        </pc:cxnChg>
        <pc:cxnChg chg="mod">
          <ac:chgData name="ENEKO LAZPITA SUINAGA" userId="03ca8ae1-9a00-4a22-9561-fb3a3d760218" providerId="ADAL" clId="{D0E6185E-619E-4EB9-90AC-41E0E663FDEE}" dt="2024-11-15T11:46:41.791" v="2556" actId="478"/>
          <ac:cxnSpMkLst>
            <pc:docMk/>
            <pc:sldMk cId="3612322422" sldId="379"/>
            <ac:cxnSpMk id="43" creationId="{73890B3A-7476-A090-BAA8-FB3D27CE01BA}"/>
          </ac:cxnSpMkLst>
        </pc:cxnChg>
        <pc:cxnChg chg="mod">
          <ac:chgData name="ENEKO LAZPITA SUINAGA" userId="03ca8ae1-9a00-4a22-9561-fb3a3d760218" providerId="ADAL" clId="{D0E6185E-619E-4EB9-90AC-41E0E663FDEE}" dt="2024-11-15T11:46:41.791" v="2556" actId="478"/>
          <ac:cxnSpMkLst>
            <pc:docMk/>
            <pc:sldMk cId="3612322422" sldId="379"/>
            <ac:cxnSpMk id="44" creationId="{92A1198E-D37F-63BB-8FE2-611F5E15D167}"/>
          </ac:cxnSpMkLst>
        </pc:cxnChg>
        <pc:cxnChg chg="mod">
          <ac:chgData name="ENEKO LAZPITA SUINAGA" userId="03ca8ae1-9a00-4a22-9561-fb3a3d760218" providerId="ADAL" clId="{D0E6185E-619E-4EB9-90AC-41E0E663FDEE}" dt="2024-11-15T11:46:41.791" v="2556" actId="478"/>
          <ac:cxnSpMkLst>
            <pc:docMk/>
            <pc:sldMk cId="3612322422" sldId="379"/>
            <ac:cxnSpMk id="45" creationId="{05739019-D34D-D6B6-D827-38A2F6A0AAFE}"/>
          </ac:cxnSpMkLst>
        </pc:cxnChg>
        <pc:cxnChg chg="mod">
          <ac:chgData name="ENEKO LAZPITA SUINAGA" userId="03ca8ae1-9a00-4a22-9561-fb3a3d760218" providerId="ADAL" clId="{D0E6185E-619E-4EB9-90AC-41E0E663FDEE}" dt="2024-11-15T11:46:41.791" v="2556" actId="478"/>
          <ac:cxnSpMkLst>
            <pc:docMk/>
            <pc:sldMk cId="3612322422" sldId="379"/>
            <ac:cxnSpMk id="46" creationId="{E53E1559-659B-A4FF-83C2-13BD2B9CAF36}"/>
          </ac:cxnSpMkLst>
        </pc:cxnChg>
        <pc:cxnChg chg="mod">
          <ac:chgData name="ENEKO LAZPITA SUINAGA" userId="03ca8ae1-9a00-4a22-9561-fb3a3d760218" providerId="ADAL" clId="{D0E6185E-619E-4EB9-90AC-41E0E663FDEE}" dt="2024-11-15T11:46:41.791" v="2556" actId="478"/>
          <ac:cxnSpMkLst>
            <pc:docMk/>
            <pc:sldMk cId="3612322422" sldId="379"/>
            <ac:cxnSpMk id="47" creationId="{C94BC4DB-12B7-EA79-A530-281225BE3C32}"/>
          </ac:cxnSpMkLst>
        </pc:cxnChg>
        <pc:cxnChg chg="mod">
          <ac:chgData name="ENEKO LAZPITA SUINAGA" userId="03ca8ae1-9a00-4a22-9561-fb3a3d760218" providerId="ADAL" clId="{D0E6185E-619E-4EB9-90AC-41E0E663FDEE}" dt="2024-11-15T11:46:41.791" v="2556" actId="478"/>
          <ac:cxnSpMkLst>
            <pc:docMk/>
            <pc:sldMk cId="3612322422" sldId="379"/>
            <ac:cxnSpMk id="48" creationId="{7F092B15-66A4-3A07-1454-31E395901BED}"/>
          </ac:cxnSpMkLst>
        </pc:cxnChg>
        <pc:cxnChg chg="mod">
          <ac:chgData name="ENEKO LAZPITA SUINAGA" userId="03ca8ae1-9a00-4a22-9561-fb3a3d760218" providerId="ADAL" clId="{D0E6185E-619E-4EB9-90AC-41E0E663FDEE}" dt="2024-11-15T11:46:41.791" v="2556" actId="478"/>
          <ac:cxnSpMkLst>
            <pc:docMk/>
            <pc:sldMk cId="3612322422" sldId="379"/>
            <ac:cxnSpMk id="49" creationId="{39807CAD-39D4-5918-F20F-380CEDADED47}"/>
          </ac:cxnSpMkLst>
        </pc:cxnChg>
        <pc:cxnChg chg="mod">
          <ac:chgData name="ENEKO LAZPITA SUINAGA" userId="03ca8ae1-9a00-4a22-9561-fb3a3d760218" providerId="ADAL" clId="{D0E6185E-619E-4EB9-90AC-41E0E663FDEE}" dt="2024-11-15T11:46:41.791" v="2556" actId="478"/>
          <ac:cxnSpMkLst>
            <pc:docMk/>
            <pc:sldMk cId="3612322422" sldId="379"/>
            <ac:cxnSpMk id="50" creationId="{2F50841E-646F-DACB-2951-5478AE164D48}"/>
          </ac:cxnSpMkLst>
        </pc:cxnChg>
        <pc:cxnChg chg="mod">
          <ac:chgData name="ENEKO LAZPITA SUINAGA" userId="03ca8ae1-9a00-4a22-9561-fb3a3d760218" providerId="ADAL" clId="{D0E6185E-619E-4EB9-90AC-41E0E663FDEE}" dt="2024-11-15T11:46:41.791" v="2556" actId="478"/>
          <ac:cxnSpMkLst>
            <pc:docMk/>
            <pc:sldMk cId="3612322422" sldId="379"/>
            <ac:cxnSpMk id="51" creationId="{B6169E49-91E5-320E-1EC2-B221CCD1F199}"/>
          </ac:cxnSpMkLst>
        </pc:cxnChg>
        <pc:cxnChg chg="mod">
          <ac:chgData name="ENEKO LAZPITA SUINAGA" userId="03ca8ae1-9a00-4a22-9561-fb3a3d760218" providerId="ADAL" clId="{D0E6185E-619E-4EB9-90AC-41E0E663FDEE}" dt="2024-11-15T11:46:41.791" v="2556" actId="478"/>
          <ac:cxnSpMkLst>
            <pc:docMk/>
            <pc:sldMk cId="3612322422" sldId="379"/>
            <ac:cxnSpMk id="52" creationId="{4910D4F0-CB4C-AAF8-203B-E1708027896E}"/>
          </ac:cxnSpMkLst>
        </pc:cxnChg>
        <pc:cxnChg chg="mod">
          <ac:chgData name="ENEKO LAZPITA SUINAGA" userId="03ca8ae1-9a00-4a22-9561-fb3a3d760218" providerId="ADAL" clId="{D0E6185E-619E-4EB9-90AC-41E0E663FDEE}" dt="2024-11-15T11:46:41.791" v="2556" actId="478"/>
          <ac:cxnSpMkLst>
            <pc:docMk/>
            <pc:sldMk cId="3612322422" sldId="379"/>
            <ac:cxnSpMk id="53" creationId="{0B27D39E-B8C7-CC6B-3DAA-5DEA18DF27F6}"/>
          </ac:cxnSpMkLst>
        </pc:cxnChg>
        <pc:cxnChg chg="mod">
          <ac:chgData name="ENEKO LAZPITA SUINAGA" userId="03ca8ae1-9a00-4a22-9561-fb3a3d760218" providerId="ADAL" clId="{D0E6185E-619E-4EB9-90AC-41E0E663FDEE}" dt="2024-11-15T11:46:41.791" v="2556" actId="478"/>
          <ac:cxnSpMkLst>
            <pc:docMk/>
            <pc:sldMk cId="3612322422" sldId="379"/>
            <ac:cxnSpMk id="54" creationId="{E1218D61-28B2-4BFA-6AB5-D56348464104}"/>
          </ac:cxnSpMkLst>
        </pc:cxnChg>
        <pc:cxnChg chg="mod">
          <ac:chgData name="ENEKO LAZPITA SUINAGA" userId="03ca8ae1-9a00-4a22-9561-fb3a3d760218" providerId="ADAL" clId="{D0E6185E-619E-4EB9-90AC-41E0E663FDEE}" dt="2024-11-15T11:46:41.791" v="2556" actId="478"/>
          <ac:cxnSpMkLst>
            <pc:docMk/>
            <pc:sldMk cId="3612322422" sldId="379"/>
            <ac:cxnSpMk id="55" creationId="{D0D564C1-3A48-0542-C828-6BF5C4113E42}"/>
          </ac:cxnSpMkLst>
        </pc:cxnChg>
        <pc:cxnChg chg="add mod">
          <ac:chgData name="ENEKO LAZPITA SUINAGA" userId="03ca8ae1-9a00-4a22-9561-fb3a3d760218" providerId="ADAL" clId="{D0E6185E-619E-4EB9-90AC-41E0E663FDEE}" dt="2024-11-15T10:36:06.099" v="1021" actId="1035"/>
          <ac:cxnSpMkLst>
            <pc:docMk/>
            <pc:sldMk cId="3612322422" sldId="379"/>
            <ac:cxnSpMk id="1031" creationId="{9A7A6C5C-9987-C551-7050-4C75FB6CBC7F}"/>
          </ac:cxnSpMkLst>
        </pc:cxnChg>
        <pc:cxnChg chg="add mod">
          <ac:chgData name="ENEKO LAZPITA SUINAGA" userId="03ca8ae1-9a00-4a22-9561-fb3a3d760218" providerId="ADAL" clId="{D0E6185E-619E-4EB9-90AC-41E0E663FDEE}" dt="2024-11-15T10:43:48.949" v="1317" actId="1038"/>
          <ac:cxnSpMkLst>
            <pc:docMk/>
            <pc:sldMk cId="3612322422" sldId="379"/>
            <ac:cxnSpMk id="1035" creationId="{EC3E62BE-0D98-F06C-167B-B195A7EEAE4C}"/>
          </ac:cxnSpMkLst>
        </pc:cxnChg>
        <pc:cxnChg chg="mod">
          <ac:chgData name="ENEKO LAZPITA SUINAGA" userId="03ca8ae1-9a00-4a22-9561-fb3a3d760218" providerId="ADAL" clId="{D0E6185E-619E-4EB9-90AC-41E0E663FDEE}" dt="2024-11-15T11:46:08.160" v="2548"/>
          <ac:cxnSpMkLst>
            <pc:docMk/>
            <pc:sldMk cId="3612322422" sldId="379"/>
            <ac:cxnSpMk id="1053" creationId="{9B8D7095-3468-87DB-585F-E3AEA718EF4A}"/>
          </ac:cxnSpMkLst>
        </pc:cxnChg>
        <pc:cxnChg chg="mod">
          <ac:chgData name="ENEKO LAZPITA SUINAGA" userId="03ca8ae1-9a00-4a22-9561-fb3a3d760218" providerId="ADAL" clId="{D0E6185E-619E-4EB9-90AC-41E0E663FDEE}" dt="2024-11-15T11:46:08.160" v="2548"/>
          <ac:cxnSpMkLst>
            <pc:docMk/>
            <pc:sldMk cId="3612322422" sldId="379"/>
            <ac:cxnSpMk id="1067" creationId="{ED77B969-1E5B-33CD-B9AC-9F687D9AF988}"/>
          </ac:cxnSpMkLst>
        </pc:cxnChg>
        <pc:cxnChg chg="mod">
          <ac:chgData name="ENEKO LAZPITA SUINAGA" userId="03ca8ae1-9a00-4a22-9561-fb3a3d760218" providerId="ADAL" clId="{D0E6185E-619E-4EB9-90AC-41E0E663FDEE}" dt="2024-11-15T11:46:08.160" v="2548"/>
          <ac:cxnSpMkLst>
            <pc:docMk/>
            <pc:sldMk cId="3612322422" sldId="379"/>
            <ac:cxnSpMk id="1068" creationId="{752C0E46-4707-AA46-E52A-358B3C8AC669}"/>
          </ac:cxnSpMkLst>
        </pc:cxnChg>
        <pc:cxnChg chg="mod">
          <ac:chgData name="ENEKO LAZPITA SUINAGA" userId="03ca8ae1-9a00-4a22-9561-fb3a3d760218" providerId="ADAL" clId="{D0E6185E-619E-4EB9-90AC-41E0E663FDEE}" dt="2024-11-15T11:46:08.160" v="2548"/>
          <ac:cxnSpMkLst>
            <pc:docMk/>
            <pc:sldMk cId="3612322422" sldId="379"/>
            <ac:cxnSpMk id="1069" creationId="{148BC7CA-9A44-B95E-BA83-E9294C8EB97C}"/>
          </ac:cxnSpMkLst>
        </pc:cxnChg>
        <pc:cxnChg chg="mod">
          <ac:chgData name="ENEKO LAZPITA SUINAGA" userId="03ca8ae1-9a00-4a22-9561-fb3a3d760218" providerId="ADAL" clId="{D0E6185E-619E-4EB9-90AC-41E0E663FDEE}" dt="2024-11-15T11:46:08.160" v="2548"/>
          <ac:cxnSpMkLst>
            <pc:docMk/>
            <pc:sldMk cId="3612322422" sldId="379"/>
            <ac:cxnSpMk id="1070" creationId="{57C5E6C0-5C53-3FC7-DE38-9B24CC6AC20E}"/>
          </ac:cxnSpMkLst>
        </pc:cxnChg>
        <pc:cxnChg chg="mod">
          <ac:chgData name="ENEKO LAZPITA SUINAGA" userId="03ca8ae1-9a00-4a22-9561-fb3a3d760218" providerId="ADAL" clId="{D0E6185E-619E-4EB9-90AC-41E0E663FDEE}" dt="2024-11-15T11:46:08.160" v="2548"/>
          <ac:cxnSpMkLst>
            <pc:docMk/>
            <pc:sldMk cId="3612322422" sldId="379"/>
            <ac:cxnSpMk id="1071" creationId="{0BB68101-1C0E-FDD8-DFAD-2ACC74D8D8E5}"/>
          </ac:cxnSpMkLst>
        </pc:cxnChg>
        <pc:cxnChg chg="mod">
          <ac:chgData name="ENEKO LAZPITA SUINAGA" userId="03ca8ae1-9a00-4a22-9561-fb3a3d760218" providerId="ADAL" clId="{D0E6185E-619E-4EB9-90AC-41E0E663FDEE}" dt="2024-11-15T11:46:08.160" v="2548"/>
          <ac:cxnSpMkLst>
            <pc:docMk/>
            <pc:sldMk cId="3612322422" sldId="379"/>
            <ac:cxnSpMk id="1072" creationId="{62A938E2-3477-2611-AC05-B83CDCE2BB0F}"/>
          </ac:cxnSpMkLst>
        </pc:cxnChg>
        <pc:cxnChg chg="mod">
          <ac:chgData name="ENEKO LAZPITA SUINAGA" userId="03ca8ae1-9a00-4a22-9561-fb3a3d760218" providerId="ADAL" clId="{D0E6185E-619E-4EB9-90AC-41E0E663FDEE}" dt="2024-11-15T11:46:08.160" v="2548"/>
          <ac:cxnSpMkLst>
            <pc:docMk/>
            <pc:sldMk cId="3612322422" sldId="379"/>
            <ac:cxnSpMk id="1073" creationId="{5847A530-BA17-59F3-304E-A6FCFA333857}"/>
          </ac:cxnSpMkLst>
        </pc:cxnChg>
        <pc:cxnChg chg="mod">
          <ac:chgData name="ENEKO LAZPITA SUINAGA" userId="03ca8ae1-9a00-4a22-9561-fb3a3d760218" providerId="ADAL" clId="{D0E6185E-619E-4EB9-90AC-41E0E663FDEE}" dt="2024-11-15T11:46:08.160" v="2548"/>
          <ac:cxnSpMkLst>
            <pc:docMk/>
            <pc:sldMk cId="3612322422" sldId="379"/>
            <ac:cxnSpMk id="1074" creationId="{06702F36-37B7-DE8D-169A-FEE75E2009D9}"/>
          </ac:cxnSpMkLst>
        </pc:cxnChg>
        <pc:cxnChg chg="mod">
          <ac:chgData name="ENEKO LAZPITA SUINAGA" userId="03ca8ae1-9a00-4a22-9561-fb3a3d760218" providerId="ADAL" clId="{D0E6185E-619E-4EB9-90AC-41E0E663FDEE}" dt="2024-11-15T11:46:08.160" v="2548"/>
          <ac:cxnSpMkLst>
            <pc:docMk/>
            <pc:sldMk cId="3612322422" sldId="379"/>
            <ac:cxnSpMk id="1080" creationId="{8336DD21-FABC-7CB8-428C-83A477208585}"/>
          </ac:cxnSpMkLst>
        </pc:cxnChg>
        <pc:cxnChg chg="mod">
          <ac:chgData name="ENEKO LAZPITA SUINAGA" userId="03ca8ae1-9a00-4a22-9561-fb3a3d760218" providerId="ADAL" clId="{D0E6185E-619E-4EB9-90AC-41E0E663FDEE}" dt="2024-11-15T11:46:08.160" v="2548"/>
          <ac:cxnSpMkLst>
            <pc:docMk/>
            <pc:sldMk cId="3612322422" sldId="379"/>
            <ac:cxnSpMk id="1081" creationId="{154A2CBF-FCAD-C627-6FC9-20D231B5D894}"/>
          </ac:cxnSpMkLst>
        </pc:cxnChg>
        <pc:cxnChg chg="mod">
          <ac:chgData name="ENEKO LAZPITA SUINAGA" userId="03ca8ae1-9a00-4a22-9561-fb3a3d760218" providerId="ADAL" clId="{D0E6185E-619E-4EB9-90AC-41E0E663FDEE}" dt="2024-11-15T11:46:08.160" v="2548"/>
          <ac:cxnSpMkLst>
            <pc:docMk/>
            <pc:sldMk cId="3612322422" sldId="379"/>
            <ac:cxnSpMk id="1082" creationId="{A4B8CF19-F898-573F-AB7A-852416653DD6}"/>
          </ac:cxnSpMkLst>
        </pc:cxnChg>
        <pc:cxnChg chg="mod">
          <ac:chgData name="ENEKO LAZPITA SUINAGA" userId="03ca8ae1-9a00-4a22-9561-fb3a3d760218" providerId="ADAL" clId="{D0E6185E-619E-4EB9-90AC-41E0E663FDEE}" dt="2024-11-15T11:46:08.160" v="2548"/>
          <ac:cxnSpMkLst>
            <pc:docMk/>
            <pc:sldMk cId="3612322422" sldId="379"/>
            <ac:cxnSpMk id="1083" creationId="{47C0E5A8-9F83-C184-14AE-154A1CA10954}"/>
          </ac:cxnSpMkLst>
        </pc:cxnChg>
        <pc:cxnChg chg="mod">
          <ac:chgData name="ENEKO LAZPITA SUINAGA" userId="03ca8ae1-9a00-4a22-9561-fb3a3d760218" providerId="ADAL" clId="{D0E6185E-619E-4EB9-90AC-41E0E663FDEE}" dt="2024-11-15T11:46:08.160" v="2548"/>
          <ac:cxnSpMkLst>
            <pc:docMk/>
            <pc:sldMk cId="3612322422" sldId="379"/>
            <ac:cxnSpMk id="1084" creationId="{A01CED72-4D1C-6396-2ADB-4CD0C62DDB8A}"/>
          </ac:cxnSpMkLst>
        </pc:cxnChg>
        <pc:cxnChg chg="mod">
          <ac:chgData name="ENEKO LAZPITA SUINAGA" userId="03ca8ae1-9a00-4a22-9561-fb3a3d760218" providerId="ADAL" clId="{D0E6185E-619E-4EB9-90AC-41E0E663FDEE}" dt="2024-11-15T11:46:08.160" v="2548"/>
          <ac:cxnSpMkLst>
            <pc:docMk/>
            <pc:sldMk cId="3612322422" sldId="379"/>
            <ac:cxnSpMk id="1085" creationId="{9895C347-2DCF-ADCA-10A5-927E457CBCBB}"/>
          </ac:cxnSpMkLst>
        </pc:cxnChg>
        <pc:cxnChg chg="mod">
          <ac:chgData name="ENEKO LAZPITA SUINAGA" userId="03ca8ae1-9a00-4a22-9561-fb3a3d760218" providerId="ADAL" clId="{D0E6185E-619E-4EB9-90AC-41E0E663FDEE}" dt="2024-11-15T11:46:08.160" v="2548"/>
          <ac:cxnSpMkLst>
            <pc:docMk/>
            <pc:sldMk cId="3612322422" sldId="379"/>
            <ac:cxnSpMk id="1086" creationId="{10495A49-E6AF-78B8-1E0D-DD8C7015513F}"/>
          </ac:cxnSpMkLst>
        </pc:cxnChg>
        <pc:cxnChg chg="mod">
          <ac:chgData name="ENEKO LAZPITA SUINAGA" userId="03ca8ae1-9a00-4a22-9561-fb3a3d760218" providerId="ADAL" clId="{D0E6185E-619E-4EB9-90AC-41E0E663FDEE}" dt="2024-11-15T11:46:08.160" v="2548"/>
          <ac:cxnSpMkLst>
            <pc:docMk/>
            <pc:sldMk cId="3612322422" sldId="379"/>
            <ac:cxnSpMk id="1087" creationId="{114E7A28-2B21-E156-F182-77C06D96EA61}"/>
          </ac:cxnSpMkLst>
        </pc:cxnChg>
        <pc:cxnChg chg="mod">
          <ac:chgData name="ENEKO LAZPITA SUINAGA" userId="03ca8ae1-9a00-4a22-9561-fb3a3d760218" providerId="ADAL" clId="{D0E6185E-619E-4EB9-90AC-41E0E663FDEE}" dt="2024-11-15T11:46:08.160" v="2548"/>
          <ac:cxnSpMkLst>
            <pc:docMk/>
            <pc:sldMk cId="3612322422" sldId="379"/>
            <ac:cxnSpMk id="1088" creationId="{B2BFF735-9EBD-8F08-5332-1B93C5B2144F}"/>
          </ac:cxnSpMkLst>
        </pc:cxnChg>
        <pc:cxnChg chg="mod">
          <ac:chgData name="ENEKO LAZPITA SUINAGA" userId="03ca8ae1-9a00-4a22-9561-fb3a3d760218" providerId="ADAL" clId="{D0E6185E-619E-4EB9-90AC-41E0E663FDEE}" dt="2024-11-15T11:46:08.160" v="2548"/>
          <ac:cxnSpMkLst>
            <pc:docMk/>
            <pc:sldMk cId="3612322422" sldId="379"/>
            <ac:cxnSpMk id="1089" creationId="{4D6865EB-1C52-3A25-874F-F722EF9105C1}"/>
          </ac:cxnSpMkLst>
        </pc:cxnChg>
        <pc:cxnChg chg="mod">
          <ac:chgData name="ENEKO LAZPITA SUINAGA" userId="03ca8ae1-9a00-4a22-9561-fb3a3d760218" providerId="ADAL" clId="{D0E6185E-619E-4EB9-90AC-41E0E663FDEE}" dt="2024-11-15T11:46:08.160" v="2548"/>
          <ac:cxnSpMkLst>
            <pc:docMk/>
            <pc:sldMk cId="3612322422" sldId="379"/>
            <ac:cxnSpMk id="1090" creationId="{C9E92E7F-A80F-530D-D30E-5733570ECC99}"/>
          </ac:cxnSpMkLst>
        </pc:cxnChg>
        <pc:cxnChg chg="mod">
          <ac:chgData name="ENEKO LAZPITA SUINAGA" userId="03ca8ae1-9a00-4a22-9561-fb3a3d760218" providerId="ADAL" clId="{D0E6185E-619E-4EB9-90AC-41E0E663FDEE}" dt="2024-11-15T11:46:08.160" v="2548"/>
          <ac:cxnSpMkLst>
            <pc:docMk/>
            <pc:sldMk cId="3612322422" sldId="379"/>
            <ac:cxnSpMk id="1091" creationId="{97BBD4F7-272A-135B-4CDD-D58A2192B3CC}"/>
          </ac:cxnSpMkLst>
        </pc:cxnChg>
        <pc:cxnChg chg="mod">
          <ac:chgData name="ENEKO LAZPITA SUINAGA" userId="03ca8ae1-9a00-4a22-9561-fb3a3d760218" providerId="ADAL" clId="{D0E6185E-619E-4EB9-90AC-41E0E663FDEE}" dt="2024-11-15T11:46:08.160" v="2548"/>
          <ac:cxnSpMkLst>
            <pc:docMk/>
            <pc:sldMk cId="3612322422" sldId="379"/>
            <ac:cxnSpMk id="1093" creationId="{E337732A-511F-5D29-8533-8C8C04A230A0}"/>
          </ac:cxnSpMkLst>
        </pc:cxnChg>
        <pc:cxnChg chg="mod">
          <ac:chgData name="ENEKO LAZPITA SUINAGA" userId="03ca8ae1-9a00-4a22-9561-fb3a3d760218" providerId="ADAL" clId="{D0E6185E-619E-4EB9-90AC-41E0E663FDEE}" dt="2024-11-15T11:46:08.160" v="2548"/>
          <ac:cxnSpMkLst>
            <pc:docMk/>
            <pc:sldMk cId="3612322422" sldId="379"/>
            <ac:cxnSpMk id="1094" creationId="{A1B7A931-7957-829D-D0E2-7F94763DE3AD}"/>
          </ac:cxnSpMkLst>
        </pc:cxnChg>
        <pc:cxnChg chg="mod">
          <ac:chgData name="ENEKO LAZPITA SUINAGA" userId="03ca8ae1-9a00-4a22-9561-fb3a3d760218" providerId="ADAL" clId="{D0E6185E-619E-4EB9-90AC-41E0E663FDEE}" dt="2024-11-15T11:46:08.160" v="2548"/>
          <ac:cxnSpMkLst>
            <pc:docMk/>
            <pc:sldMk cId="3612322422" sldId="379"/>
            <ac:cxnSpMk id="1095" creationId="{F2562440-8463-F997-BB94-115466E48D42}"/>
          </ac:cxnSpMkLst>
        </pc:cxnChg>
        <pc:cxnChg chg="mod">
          <ac:chgData name="ENEKO LAZPITA SUINAGA" userId="03ca8ae1-9a00-4a22-9561-fb3a3d760218" providerId="ADAL" clId="{D0E6185E-619E-4EB9-90AC-41E0E663FDEE}" dt="2024-11-15T11:46:08.160" v="2548"/>
          <ac:cxnSpMkLst>
            <pc:docMk/>
            <pc:sldMk cId="3612322422" sldId="379"/>
            <ac:cxnSpMk id="1096" creationId="{F92D57A1-80A8-B0C5-0D8F-FF66E67C68FA}"/>
          </ac:cxnSpMkLst>
        </pc:cxnChg>
        <pc:cxnChg chg="mod">
          <ac:chgData name="ENEKO LAZPITA SUINAGA" userId="03ca8ae1-9a00-4a22-9561-fb3a3d760218" providerId="ADAL" clId="{D0E6185E-619E-4EB9-90AC-41E0E663FDEE}" dt="2024-11-15T11:46:08.160" v="2548"/>
          <ac:cxnSpMkLst>
            <pc:docMk/>
            <pc:sldMk cId="3612322422" sldId="379"/>
            <ac:cxnSpMk id="1097" creationId="{DF44EF05-9947-AA39-9449-605F950B05F7}"/>
          </ac:cxnSpMkLst>
        </pc:cxnChg>
        <pc:cxnChg chg="mod">
          <ac:chgData name="ENEKO LAZPITA SUINAGA" userId="03ca8ae1-9a00-4a22-9561-fb3a3d760218" providerId="ADAL" clId="{D0E6185E-619E-4EB9-90AC-41E0E663FDEE}" dt="2024-11-15T11:46:08.160" v="2548"/>
          <ac:cxnSpMkLst>
            <pc:docMk/>
            <pc:sldMk cId="3612322422" sldId="379"/>
            <ac:cxnSpMk id="1098" creationId="{32DC70ED-11D9-E443-2381-8C4FC323BB6F}"/>
          </ac:cxnSpMkLst>
        </pc:cxnChg>
        <pc:cxnChg chg="mod">
          <ac:chgData name="ENEKO LAZPITA SUINAGA" userId="03ca8ae1-9a00-4a22-9561-fb3a3d760218" providerId="ADAL" clId="{D0E6185E-619E-4EB9-90AC-41E0E663FDEE}" dt="2024-11-15T11:46:08.160" v="2548"/>
          <ac:cxnSpMkLst>
            <pc:docMk/>
            <pc:sldMk cId="3612322422" sldId="379"/>
            <ac:cxnSpMk id="1099" creationId="{DE4BB90E-A2B0-B2C3-DFCA-D034C3514726}"/>
          </ac:cxnSpMkLst>
        </pc:cxnChg>
        <pc:cxnChg chg="mod">
          <ac:chgData name="ENEKO LAZPITA SUINAGA" userId="03ca8ae1-9a00-4a22-9561-fb3a3d760218" providerId="ADAL" clId="{D0E6185E-619E-4EB9-90AC-41E0E663FDEE}" dt="2024-11-15T11:46:08.160" v="2548"/>
          <ac:cxnSpMkLst>
            <pc:docMk/>
            <pc:sldMk cId="3612322422" sldId="379"/>
            <ac:cxnSpMk id="1100" creationId="{C990866F-641D-5AD4-BF4E-6708618CA0E3}"/>
          </ac:cxnSpMkLst>
        </pc:cxnChg>
        <pc:cxnChg chg="mod">
          <ac:chgData name="ENEKO LAZPITA SUINAGA" userId="03ca8ae1-9a00-4a22-9561-fb3a3d760218" providerId="ADAL" clId="{D0E6185E-619E-4EB9-90AC-41E0E663FDEE}" dt="2024-11-15T11:46:10.100" v="2550"/>
          <ac:cxnSpMkLst>
            <pc:docMk/>
            <pc:sldMk cId="3612322422" sldId="379"/>
            <ac:cxnSpMk id="1123" creationId="{A24D7903-CCE6-01FD-0D6C-4FADB81A5798}"/>
          </ac:cxnSpMkLst>
        </pc:cxnChg>
        <pc:cxnChg chg="mod">
          <ac:chgData name="ENEKO LAZPITA SUINAGA" userId="03ca8ae1-9a00-4a22-9561-fb3a3d760218" providerId="ADAL" clId="{D0E6185E-619E-4EB9-90AC-41E0E663FDEE}" dt="2024-11-15T11:46:10.100" v="2550"/>
          <ac:cxnSpMkLst>
            <pc:docMk/>
            <pc:sldMk cId="3612322422" sldId="379"/>
            <ac:cxnSpMk id="1137" creationId="{A7C51EAD-9FA5-7CDA-4364-D9F335D9BBE5}"/>
          </ac:cxnSpMkLst>
        </pc:cxnChg>
        <pc:cxnChg chg="mod">
          <ac:chgData name="ENEKO LAZPITA SUINAGA" userId="03ca8ae1-9a00-4a22-9561-fb3a3d760218" providerId="ADAL" clId="{D0E6185E-619E-4EB9-90AC-41E0E663FDEE}" dt="2024-11-15T11:46:10.100" v="2550"/>
          <ac:cxnSpMkLst>
            <pc:docMk/>
            <pc:sldMk cId="3612322422" sldId="379"/>
            <ac:cxnSpMk id="1138" creationId="{097B128A-43AB-51B7-B99C-7AC79A1792AC}"/>
          </ac:cxnSpMkLst>
        </pc:cxnChg>
        <pc:cxnChg chg="mod">
          <ac:chgData name="ENEKO LAZPITA SUINAGA" userId="03ca8ae1-9a00-4a22-9561-fb3a3d760218" providerId="ADAL" clId="{D0E6185E-619E-4EB9-90AC-41E0E663FDEE}" dt="2024-11-15T11:46:10.100" v="2550"/>
          <ac:cxnSpMkLst>
            <pc:docMk/>
            <pc:sldMk cId="3612322422" sldId="379"/>
            <ac:cxnSpMk id="1139" creationId="{23746D06-0888-C877-7330-B41B0590B0F5}"/>
          </ac:cxnSpMkLst>
        </pc:cxnChg>
        <pc:cxnChg chg="mod">
          <ac:chgData name="ENEKO LAZPITA SUINAGA" userId="03ca8ae1-9a00-4a22-9561-fb3a3d760218" providerId="ADAL" clId="{D0E6185E-619E-4EB9-90AC-41E0E663FDEE}" dt="2024-11-15T11:46:10.100" v="2550"/>
          <ac:cxnSpMkLst>
            <pc:docMk/>
            <pc:sldMk cId="3612322422" sldId="379"/>
            <ac:cxnSpMk id="1140" creationId="{189F55BE-21BC-B112-9F5E-B4748059CF78}"/>
          </ac:cxnSpMkLst>
        </pc:cxnChg>
        <pc:cxnChg chg="mod">
          <ac:chgData name="ENEKO LAZPITA SUINAGA" userId="03ca8ae1-9a00-4a22-9561-fb3a3d760218" providerId="ADAL" clId="{D0E6185E-619E-4EB9-90AC-41E0E663FDEE}" dt="2024-11-15T11:46:10.100" v="2550"/>
          <ac:cxnSpMkLst>
            <pc:docMk/>
            <pc:sldMk cId="3612322422" sldId="379"/>
            <ac:cxnSpMk id="1141" creationId="{114FDD9C-D8D3-704F-39D1-325E2C3C973A}"/>
          </ac:cxnSpMkLst>
        </pc:cxnChg>
        <pc:cxnChg chg="mod">
          <ac:chgData name="ENEKO LAZPITA SUINAGA" userId="03ca8ae1-9a00-4a22-9561-fb3a3d760218" providerId="ADAL" clId="{D0E6185E-619E-4EB9-90AC-41E0E663FDEE}" dt="2024-11-15T11:46:10.100" v="2550"/>
          <ac:cxnSpMkLst>
            <pc:docMk/>
            <pc:sldMk cId="3612322422" sldId="379"/>
            <ac:cxnSpMk id="1142" creationId="{8D4275C8-B702-F084-5335-C68D25408E59}"/>
          </ac:cxnSpMkLst>
        </pc:cxnChg>
        <pc:cxnChg chg="mod">
          <ac:chgData name="ENEKO LAZPITA SUINAGA" userId="03ca8ae1-9a00-4a22-9561-fb3a3d760218" providerId="ADAL" clId="{D0E6185E-619E-4EB9-90AC-41E0E663FDEE}" dt="2024-11-15T11:46:10.100" v="2550"/>
          <ac:cxnSpMkLst>
            <pc:docMk/>
            <pc:sldMk cId="3612322422" sldId="379"/>
            <ac:cxnSpMk id="1143" creationId="{7CA18B87-350C-2B27-9751-BD5ECC2E5F2C}"/>
          </ac:cxnSpMkLst>
        </pc:cxnChg>
        <pc:cxnChg chg="mod">
          <ac:chgData name="ENEKO LAZPITA SUINAGA" userId="03ca8ae1-9a00-4a22-9561-fb3a3d760218" providerId="ADAL" clId="{D0E6185E-619E-4EB9-90AC-41E0E663FDEE}" dt="2024-11-15T11:46:10.100" v="2550"/>
          <ac:cxnSpMkLst>
            <pc:docMk/>
            <pc:sldMk cId="3612322422" sldId="379"/>
            <ac:cxnSpMk id="1144" creationId="{40DE70FE-16BD-9627-74F9-0A0815FC5DC0}"/>
          </ac:cxnSpMkLst>
        </pc:cxnChg>
        <pc:cxnChg chg="mod">
          <ac:chgData name="ENEKO LAZPITA SUINAGA" userId="03ca8ae1-9a00-4a22-9561-fb3a3d760218" providerId="ADAL" clId="{D0E6185E-619E-4EB9-90AC-41E0E663FDEE}" dt="2024-11-15T11:46:10.100" v="2550"/>
          <ac:cxnSpMkLst>
            <pc:docMk/>
            <pc:sldMk cId="3612322422" sldId="379"/>
            <ac:cxnSpMk id="1150" creationId="{13155516-4600-1C99-34F4-ED2460701EBD}"/>
          </ac:cxnSpMkLst>
        </pc:cxnChg>
        <pc:cxnChg chg="mod">
          <ac:chgData name="ENEKO LAZPITA SUINAGA" userId="03ca8ae1-9a00-4a22-9561-fb3a3d760218" providerId="ADAL" clId="{D0E6185E-619E-4EB9-90AC-41E0E663FDEE}" dt="2024-11-15T11:46:10.100" v="2550"/>
          <ac:cxnSpMkLst>
            <pc:docMk/>
            <pc:sldMk cId="3612322422" sldId="379"/>
            <ac:cxnSpMk id="1151" creationId="{F5DBE79D-FB98-EDD3-8374-09905EAA5CDD}"/>
          </ac:cxnSpMkLst>
        </pc:cxnChg>
        <pc:cxnChg chg="mod">
          <ac:chgData name="ENEKO LAZPITA SUINAGA" userId="03ca8ae1-9a00-4a22-9561-fb3a3d760218" providerId="ADAL" clId="{D0E6185E-619E-4EB9-90AC-41E0E663FDEE}" dt="2024-11-15T11:46:10.100" v="2550"/>
          <ac:cxnSpMkLst>
            <pc:docMk/>
            <pc:sldMk cId="3612322422" sldId="379"/>
            <ac:cxnSpMk id="1152" creationId="{C8D35960-ADEA-7311-79B1-6BC585738C50}"/>
          </ac:cxnSpMkLst>
        </pc:cxnChg>
        <pc:cxnChg chg="mod">
          <ac:chgData name="ENEKO LAZPITA SUINAGA" userId="03ca8ae1-9a00-4a22-9561-fb3a3d760218" providerId="ADAL" clId="{D0E6185E-619E-4EB9-90AC-41E0E663FDEE}" dt="2024-11-15T11:46:10.100" v="2550"/>
          <ac:cxnSpMkLst>
            <pc:docMk/>
            <pc:sldMk cId="3612322422" sldId="379"/>
            <ac:cxnSpMk id="1153" creationId="{3C1DBF53-1650-574F-AAB3-37608BE2755D}"/>
          </ac:cxnSpMkLst>
        </pc:cxnChg>
        <pc:cxnChg chg="mod">
          <ac:chgData name="ENEKO LAZPITA SUINAGA" userId="03ca8ae1-9a00-4a22-9561-fb3a3d760218" providerId="ADAL" clId="{D0E6185E-619E-4EB9-90AC-41E0E663FDEE}" dt="2024-11-15T11:46:10.100" v="2550"/>
          <ac:cxnSpMkLst>
            <pc:docMk/>
            <pc:sldMk cId="3612322422" sldId="379"/>
            <ac:cxnSpMk id="1154" creationId="{649F9237-3E18-6DCF-46FF-FE0AE2AACF29}"/>
          </ac:cxnSpMkLst>
        </pc:cxnChg>
        <pc:cxnChg chg="mod">
          <ac:chgData name="ENEKO LAZPITA SUINAGA" userId="03ca8ae1-9a00-4a22-9561-fb3a3d760218" providerId="ADAL" clId="{D0E6185E-619E-4EB9-90AC-41E0E663FDEE}" dt="2024-11-15T11:46:10.100" v="2550"/>
          <ac:cxnSpMkLst>
            <pc:docMk/>
            <pc:sldMk cId="3612322422" sldId="379"/>
            <ac:cxnSpMk id="1155" creationId="{DDDC6324-1F10-CB2E-7749-67D578F3E1DC}"/>
          </ac:cxnSpMkLst>
        </pc:cxnChg>
        <pc:cxnChg chg="mod">
          <ac:chgData name="ENEKO LAZPITA SUINAGA" userId="03ca8ae1-9a00-4a22-9561-fb3a3d760218" providerId="ADAL" clId="{D0E6185E-619E-4EB9-90AC-41E0E663FDEE}" dt="2024-11-15T11:46:10.100" v="2550"/>
          <ac:cxnSpMkLst>
            <pc:docMk/>
            <pc:sldMk cId="3612322422" sldId="379"/>
            <ac:cxnSpMk id="1156" creationId="{5C73B126-0F28-3784-733E-89827D44A689}"/>
          </ac:cxnSpMkLst>
        </pc:cxnChg>
        <pc:cxnChg chg="mod">
          <ac:chgData name="ENEKO LAZPITA SUINAGA" userId="03ca8ae1-9a00-4a22-9561-fb3a3d760218" providerId="ADAL" clId="{D0E6185E-619E-4EB9-90AC-41E0E663FDEE}" dt="2024-11-15T11:46:10.100" v="2550"/>
          <ac:cxnSpMkLst>
            <pc:docMk/>
            <pc:sldMk cId="3612322422" sldId="379"/>
            <ac:cxnSpMk id="1157" creationId="{F7233294-1E48-8354-1BBC-DA2C76E1CC72}"/>
          </ac:cxnSpMkLst>
        </pc:cxnChg>
        <pc:cxnChg chg="mod">
          <ac:chgData name="ENEKO LAZPITA SUINAGA" userId="03ca8ae1-9a00-4a22-9561-fb3a3d760218" providerId="ADAL" clId="{D0E6185E-619E-4EB9-90AC-41E0E663FDEE}" dt="2024-11-15T11:46:10.100" v="2550"/>
          <ac:cxnSpMkLst>
            <pc:docMk/>
            <pc:sldMk cId="3612322422" sldId="379"/>
            <ac:cxnSpMk id="1158" creationId="{E8B559C0-018C-AB34-0778-C5ED43955410}"/>
          </ac:cxnSpMkLst>
        </pc:cxnChg>
        <pc:cxnChg chg="mod">
          <ac:chgData name="ENEKO LAZPITA SUINAGA" userId="03ca8ae1-9a00-4a22-9561-fb3a3d760218" providerId="ADAL" clId="{D0E6185E-619E-4EB9-90AC-41E0E663FDEE}" dt="2024-11-15T11:46:10.100" v="2550"/>
          <ac:cxnSpMkLst>
            <pc:docMk/>
            <pc:sldMk cId="3612322422" sldId="379"/>
            <ac:cxnSpMk id="1159" creationId="{0201745F-5EDB-7620-4F0C-1375AA5B6C9F}"/>
          </ac:cxnSpMkLst>
        </pc:cxnChg>
        <pc:cxnChg chg="mod">
          <ac:chgData name="ENEKO LAZPITA SUINAGA" userId="03ca8ae1-9a00-4a22-9561-fb3a3d760218" providerId="ADAL" clId="{D0E6185E-619E-4EB9-90AC-41E0E663FDEE}" dt="2024-11-15T11:46:10.100" v="2550"/>
          <ac:cxnSpMkLst>
            <pc:docMk/>
            <pc:sldMk cId="3612322422" sldId="379"/>
            <ac:cxnSpMk id="1160" creationId="{7F092F62-2C3D-C9C4-09CD-517B6F723B68}"/>
          </ac:cxnSpMkLst>
        </pc:cxnChg>
        <pc:cxnChg chg="mod">
          <ac:chgData name="ENEKO LAZPITA SUINAGA" userId="03ca8ae1-9a00-4a22-9561-fb3a3d760218" providerId="ADAL" clId="{D0E6185E-619E-4EB9-90AC-41E0E663FDEE}" dt="2024-11-15T11:46:10.100" v="2550"/>
          <ac:cxnSpMkLst>
            <pc:docMk/>
            <pc:sldMk cId="3612322422" sldId="379"/>
            <ac:cxnSpMk id="1161" creationId="{9376A0F5-D97B-1587-F134-79B0E22D0963}"/>
          </ac:cxnSpMkLst>
        </pc:cxnChg>
        <pc:cxnChg chg="mod">
          <ac:chgData name="ENEKO LAZPITA SUINAGA" userId="03ca8ae1-9a00-4a22-9561-fb3a3d760218" providerId="ADAL" clId="{D0E6185E-619E-4EB9-90AC-41E0E663FDEE}" dt="2024-11-15T11:46:10.100" v="2550"/>
          <ac:cxnSpMkLst>
            <pc:docMk/>
            <pc:sldMk cId="3612322422" sldId="379"/>
            <ac:cxnSpMk id="1162" creationId="{D23154CF-8204-26A8-C4D8-43F592D1EFED}"/>
          </ac:cxnSpMkLst>
        </pc:cxnChg>
        <pc:cxnChg chg="mod">
          <ac:chgData name="ENEKO LAZPITA SUINAGA" userId="03ca8ae1-9a00-4a22-9561-fb3a3d760218" providerId="ADAL" clId="{D0E6185E-619E-4EB9-90AC-41E0E663FDEE}" dt="2024-11-15T11:46:10.100" v="2550"/>
          <ac:cxnSpMkLst>
            <pc:docMk/>
            <pc:sldMk cId="3612322422" sldId="379"/>
            <ac:cxnSpMk id="1163" creationId="{7C46333B-D596-CC82-55E3-B9001ED425F4}"/>
          </ac:cxnSpMkLst>
        </pc:cxnChg>
        <pc:cxnChg chg="mod">
          <ac:chgData name="ENEKO LAZPITA SUINAGA" userId="03ca8ae1-9a00-4a22-9561-fb3a3d760218" providerId="ADAL" clId="{D0E6185E-619E-4EB9-90AC-41E0E663FDEE}" dt="2024-11-15T11:46:10.100" v="2550"/>
          <ac:cxnSpMkLst>
            <pc:docMk/>
            <pc:sldMk cId="3612322422" sldId="379"/>
            <ac:cxnSpMk id="1164" creationId="{5C3090FE-464E-D301-0DC4-208450E01967}"/>
          </ac:cxnSpMkLst>
        </pc:cxnChg>
        <pc:cxnChg chg="mod">
          <ac:chgData name="ENEKO LAZPITA SUINAGA" userId="03ca8ae1-9a00-4a22-9561-fb3a3d760218" providerId="ADAL" clId="{D0E6185E-619E-4EB9-90AC-41E0E663FDEE}" dt="2024-11-15T11:46:10.100" v="2550"/>
          <ac:cxnSpMkLst>
            <pc:docMk/>
            <pc:sldMk cId="3612322422" sldId="379"/>
            <ac:cxnSpMk id="1165" creationId="{0D63EFAD-B5ED-38C7-C63F-381A76698C0B}"/>
          </ac:cxnSpMkLst>
        </pc:cxnChg>
        <pc:cxnChg chg="mod">
          <ac:chgData name="ENEKO LAZPITA SUINAGA" userId="03ca8ae1-9a00-4a22-9561-fb3a3d760218" providerId="ADAL" clId="{D0E6185E-619E-4EB9-90AC-41E0E663FDEE}" dt="2024-11-15T11:46:10.100" v="2550"/>
          <ac:cxnSpMkLst>
            <pc:docMk/>
            <pc:sldMk cId="3612322422" sldId="379"/>
            <ac:cxnSpMk id="1166" creationId="{0D0A472C-B751-8184-403E-4A033BD73FD1}"/>
          </ac:cxnSpMkLst>
        </pc:cxnChg>
        <pc:cxnChg chg="mod">
          <ac:chgData name="ENEKO LAZPITA SUINAGA" userId="03ca8ae1-9a00-4a22-9561-fb3a3d760218" providerId="ADAL" clId="{D0E6185E-619E-4EB9-90AC-41E0E663FDEE}" dt="2024-11-15T11:46:10.100" v="2550"/>
          <ac:cxnSpMkLst>
            <pc:docMk/>
            <pc:sldMk cId="3612322422" sldId="379"/>
            <ac:cxnSpMk id="1167" creationId="{2D35F035-0BD1-354E-2577-082CF53D7683}"/>
          </ac:cxnSpMkLst>
        </pc:cxnChg>
        <pc:cxnChg chg="mod">
          <ac:chgData name="ENEKO LAZPITA SUINAGA" userId="03ca8ae1-9a00-4a22-9561-fb3a3d760218" providerId="ADAL" clId="{D0E6185E-619E-4EB9-90AC-41E0E663FDEE}" dt="2024-11-15T11:46:10.100" v="2550"/>
          <ac:cxnSpMkLst>
            <pc:docMk/>
            <pc:sldMk cId="3612322422" sldId="379"/>
            <ac:cxnSpMk id="1168" creationId="{F017F507-F252-219E-B2CC-F365B8C8A5F1}"/>
          </ac:cxnSpMkLst>
        </pc:cxnChg>
        <pc:cxnChg chg="mod">
          <ac:chgData name="ENEKO LAZPITA SUINAGA" userId="03ca8ae1-9a00-4a22-9561-fb3a3d760218" providerId="ADAL" clId="{D0E6185E-619E-4EB9-90AC-41E0E663FDEE}" dt="2024-11-15T11:46:10.100" v="2550"/>
          <ac:cxnSpMkLst>
            <pc:docMk/>
            <pc:sldMk cId="3612322422" sldId="379"/>
            <ac:cxnSpMk id="1169" creationId="{137AA7F1-FB7C-0B55-2FFD-9B9D2C30E96C}"/>
          </ac:cxnSpMkLst>
        </pc:cxnChg>
        <pc:cxnChg chg="mod">
          <ac:chgData name="ENEKO LAZPITA SUINAGA" userId="03ca8ae1-9a00-4a22-9561-fb3a3d760218" providerId="ADAL" clId="{D0E6185E-619E-4EB9-90AC-41E0E663FDEE}" dt="2024-11-15T11:46:13.043" v="2552"/>
          <ac:cxnSpMkLst>
            <pc:docMk/>
            <pc:sldMk cId="3612322422" sldId="379"/>
            <ac:cxnSpMk id="1192" creationId="{9F31AB32-2B10-C444-C48F-448FC0713C82}"/>
          </ac:cxnSpMkLst>
        </pc:cxnChg>
        <pc:cxnChg chg="mod">
          <ac:chgData name="ENEKO LAZPITA SUINAGA" userId="03ca8ae1-9a00-4a22-9561-fb3a3d760218" providerId="ADAL" clId="{D0E6185E-619E-4EB9-90AC-41E0E663FDEE}" dt="2024-11-15T11:46:13.043" v="2552"/>
          <ac:cxnSpMkLst>
            <pc:docMk/>
            <pc:sldMk cId="3612322422" sldId="379"/>
            <ac:cxnSpMk id="1206" creationId="{8C579FED-DD3C-3534-338C-8B280237BF3A}"/>
          </ac:cxnSpMkLst>
        </pc:cxnChg>
        <pc:cxnChg chg="mod">
          <ac:chgData name="ENEKO LAZPITA SUINAGA" userId="03ca8ae1-9a00-4a22-9561-fb3a3d760218" providerId="ADAL" clId="{D0E6185E-619E-4EB9-90AC-41E0E663FDEE}" dt="2024-11-15T11:46:13.043" v="2552"/>
          <ac:cxnSpMkLst>
            <pc:docMk/>
            <pc:sldMk cId="3612322422" sldId="379"/>
            <ac:cxnSpMk id="1207" creationId="{67258D01-356C-6867-815A-77E12A3098E4}"/>
          </ac:cxnSpMkLst>
        </pc:cxnChg>
        <pc:cxnChg chg="mod">
          <ac:chgData name="ENEKO LAZPITA SUINAGA" userId="03ca8ae1-9a00-4a22-9561-fb3a3d760218" providerId="ADAL" clId="{D0E6185E-619E-4EB9-90AC-41E0E663FDEE}" dt="2024-11-15T11:46:13.043" v="2552"/>
          <ac:cxnSpMkLst>
            <pc:docMk/>
            <pc:sldMk cId="3612322422" sldId="379"/>
            <ac:cxnSpMk id="1208" creationId="{7284CB0B-ED43-5A71-8717-A58E382BDF36}"/>
          </ac:cxnSpMkLst>
        </pc:cxnChg>
        <pc:cxnChg chg="mod">
          <ac:chgData name="ENEKO LAZPITA SUINAGA" userId="03ca8ae1-9a00-4a22-9561-fb3a3d760218" providerId="ADAL" clId="{D0E6185E-619E-4EB9-90AC-41E0E663FDEE}" dt="2024-11-15T11:46:13.043" v="2552"/>
          <ac:cxnSpMkLst>
            <pc:docMk/>
            <pc:sldMk cId="3612322422" sldId="379"/>
            <ac:cxnSpMk id="1209" creationId="{DC2F938E-22DA-9D2D-E3B6-40CEBE391110}"/>
          </ac:cxnSpMkLst>
        </pc:cxnChg>
        <pc:cxnChg chg="mod">
          <ac:chgData name="ENEKO LAZPITA SUINAGA" userId="03ca8ae1-9a00-4a22-9561-fb3a3d760218" providerId="ADAL" clId="{D0E6185E-619E-4EB9-90AC-41E0E663FDEE}" dt="2024-11-15T11:46:13.043" v="2552"/>
          <ac:cxnSpMkLst>
            <pc:docMk/>
            <pc:sldMk cId="3612322422" sldId="379"/>
            <ac:cxnSpMk id="1210" creationId="{54BEB501-1DC0-A35B-A090-F0270F7DF910}"/>
          </ac:cxnSpMkLst>
        </pc:cxnChg>
        <pc:cxnChg chg="mod">
          <ac:chgData name="ENEKO LAZPITA SUINAGA" userId="03ca8ae1-9a00-4a22-9561-fb3a3d760218" providerId="ADAL" clId="{D0E6185E-619E-4EB9-90AC-41E0E663FDEE}" dt="2024-11-15T11:46:13.043" v="2552"/>
          <ac:cxnSpMkLst>
            <pc:docMk/>
            <pc:sldMk cId="3612322422" sldId="379"/>
            <ac:cxnSpMk id="1211" creationId="{A8A50875-908A-4B79-7A14-CF2EDA89328D}"/>
          </ac:cxnSpMkLst>
        </pc:cxnChg>
        <pc:cxnChg chg="mod">
          <ac:chgData name="ENEKO LAZPITA SUINAGA" userId="03ca8ae1-9a00-4a22-9561-fb3a3d760218" providerId="ADAL" clId="{D0E6185E-619E-4EB9-90AC-41E0E663FDEE}" dt="2024-11-15T11:46:13.043" v="2552"/>
          <ac:cxnSpMkLst>
            <pc:docMk/>
            <pc:sldMk cId="3612322422" sldId="379"/>
            <ac:cxnSpMk id="1212" creationId="{0E3E0E97-DAC3-F787-FD98-184650E6EEFC}"/>
          </ac:cxnSpMkLst>
        </pc:cxnChg>
        <pc:cxnChg chg="mod">
          <ac:chgData name="ENEKO LAZPITA SUINAGA" userId="03ca8ae1-9a00-4a22-9561-fb3a3d760218" providerId="ADAL" clId="{D0E6185E-619E-4EB9-90AC-41E0E663FDEE}" dt="2024-11-15T11:46:13.043" v="2552"/>
          <ac:cxnSpMkLst>
            <pc:docMk/>
            <pc:sldMk cId="3612322422" sldId="379"/>
            <ac:cxnSpMk id="1213" creationId="{9F82FBB3-45A2-D203-4C1D-BA75D03B202D}"/>
          </ac:cxnSpMkLst>
        </pc:cxnChg>
        <pc:cxnChg chg="mod">
          <ac:chgData name="ENEKO LAZPITA SUINAGA" userId="03ca8ae1-9a00-4a22-9561-fb3a3d760218" providerId="ADAL" clId="{D0E6185E-619E-4EB9-90AC-41E0E663FDEE}" dt="2024-11-15T11:46:13.043" v="2552"/>
          <ac:cxnSpMkLst>
            <pc:docMk/>
            <pc:sldMk cId="3612322422" sldId="379"/>
            <ac:cxnSpMk id="1219" creationId="{B6877359-61FE-B594-5F6B-40BEF96BB35B}"/>
          </ac:cxnSpMkLst>
        </pc:cxnChg>
        <pc:cxnChg chg="mod">
          <ac:chgData name="ENEKO LAZPITA SUINAGA" userId="03ca8ae1-9a00-4a22-9561-fb3a3d760218" providerId="ADAL" clId="{D0E6185E-619E-4EB9-90AC-41E0E663FDEE}" dt="2024-11-15T11:46:13.043" v="2552"/>
          <ac:cxnSpMkLst>
            <pc:docMk/>
            <pc:sldMk cId="3612322422" sldId="379"/>
            <ac:cxnSpMk id="1220" creationId="{BC8A14F4-0970-CF7A-5062-52177AA419A9}"/>
          </ac:cxnSpMkLst>
        </pc:cxnChg>
        <pc:cxnChg chg="mod">
          <ac:chgData name="ENEKO LAZPITA SUINAGA" userId="03ca8ae1-9a00-4a22-9561-fb3a3d760218" providerId="ADAL" clId="{D0E6185E-619E-4EB9-90AC-41E0E663FDEE}" dt="2024-11-15T11:46:13.043" v="2552"/>
          <ac:cxnSpMkLst>
            <pc:docMk/>
            <pc:sldMk cId="3612322422" sldId="379"/>
            <ac:cxnSpMk id="1221" creationId="{E7EFA5B1-6E4C-1581-F9C4-1243FDE6CDCA}"/>
          </ac:cxnSpMkLst>
        </pc:cxnChg>
        <pc:cxnChg chg="mod">
          <ac:chgData name="ENEKO LAZPITA SUINAGA" userId="03ca8ae1-9a00-4a22-9561-fb3a3d760218" providerId="ADAL" clId="{D0E6185E-619E-4EB9-90AC-41E0E663FDEE}" dt="2024-11-15T11:46:13.043" v="2552"/>
          <ac:cxnSpMkLst>
            <pc:docMk/>
            <pc:sldMk cId="3612322422" sldId="379"/>
            <ac:cxnSpMk id="1222" creationId="{BBE22A55-6A17-3828-C65A-7070EF82E408}"/>
          </ac:cxnSpMkLst>
        </pc:cxnChg>
        <pc:cxnChg chg="mod">
          <ac:chgData name="ENEKO LAZPITA SUINAGA" userId="03ca8ae1-9a00-4a22-9561-fb3a3d760218" providerId="ADAL" clId="{D0E6185E-619E-4EB9-90AC-41E0E663FDEE}" dt="2024-11-15T11:46:13.043" v="2552"/>
          <ac:cxnSpMkLst>
            <pc:docMk/>
            <pc:sldMk cId="3612322422" sldId="379"/>
            <ac:cxnSpMk id="1223" creationId="{DFD7CFE9-13C3-8455-CC95-1930468623D1}"/>
          </ac:cxnSpMkLst>
        </pc:cxnChg>
        <pc:cxnChg chg="mod">
          <ac:chgData name="ENEKO LAZPITA SUINAGA" userId="03ca8ae1-9a00-4a22-9561-fb3a3d760218" providerId="ADAL" clId="{D0E6185E-619E-4EB9-90AC-41E0E663FDEE}" dt="2024-11-15T11:46:13.043" v="2552"/>
          <ac:cxnSpMkLst>
            <pc:docMk/>
            <pc:sldMk cId="3612322422" sldId="379"/>
            <ac:cxnSpMk id="1224" creationId="{1F55C092-09F8-6A72-EED0-4048EBA2AE2D}"/>
          </ac:cxnSpMkLst>
        </pc:cxnChg>
        <pc:cxnChg chg="mod">
          <ac:chgData name="ENEKO LAZPITA SUINAGA" userId="03ca8ae1-9a00-4a22-9561-fb3a3d760218" providerId="ADAL" clId="{D0E6185E-619E-4EB9-90AC-41E0E663FDEE}" dt="2024-11-15T11:46:13.043" v="2552"/>
          <ac:cxnSpMkLst>
            <pc:docMk/>
            <pc:sldMk cId="3612322422" sldId="379"/>
            <ac:cxnSpMk id="1225" creationId="{542EAAC3-C171-7E7E-0EDD-1FCB994675CD}"/>
          </ac:cxnSpMkLst>
        </pc:cxnChg>
        <pc:cxnChg chg="mod">
          <ac:chgData name="ENEKO LAZPITA SUINAGA" userId="03ca8ae1-9a00-4a22-9561-fb3a3d760218" providerId="ADAL" clId="{D0E6185E-619E-4EB9-90AC-41E0E663FDEE}" dt="2024-11-15T11:46:13.043" v="2552"/>
          <ac:cxnSpMkLst>
            <pc:docMk/>
            <pc:sldMk cId="3612322422" sldId="379"/>
            <ac:cxnSpMk id="1226" creationId="{7DF83CE0-F721-0199-D33A-B714DA5DC820}"/>
          </ac:cxnSpMkLst>
        </pc:cxnChg>
        <pc:cxnChg chg="mod">
          <ac:chgData name="ENEKO LAZPITA SUINAGA" userId="03ca8ae1-9a00-4a22-9561-fb3a3d760218" providerId="ADAL" clId="{D0E6185E-619E-4EB9-90AC-41E0E663FDEE}" dt="2024-11-15T11:46:13.043" v="2552"/>
          <ac:cxnSpMkLst>
            <pc:docMk/>
            <pc:sldMk cId="3612322422" sldId="379"/>
            <ac:cxnSpMk id="1227" creationId="{7604EEEA-977A-FF6B-0028-EB615DE2D9A4}"/>
          </ac:cxnSpMkLst>
        </pc:cxnChg>
        <pc:cxnChg chg="mod">
          <ac:chgData name="ENEKO LAZPITA SUINAGA" userId="03ca8ae1-9a00-4a22-9561-fb3a3d760218" providerId="ADAL" clId="{D0E6185E-619E-4EB9-90AC-41E0E663FDEE}" dt="2024-11-15T11:46:13.043" v="2552"/>
          <ac:cxnSpMkLst>
            <pc:docMk/>
            <pc:sldMk cId="3612322422" sldId="379"/>
            <ac:cxnSpMk id="1228" creationId="{3B3FCDEF-99EF-B452-D873-51109D5E4848}"/>
          </ac:cxnSpMkLst>
        </pc:cxnChg>
        <pc:cxnChg chg="mod">
          <ac:chgData name="ENEKO LAZPITA SUINAGA" userId="03ca8ae1-9a00-4a22-9561-fb3a3d760218" providerId="ADAL" clId="{D0E6185E-619E-4EB9-90AC-41E0E663FDEE}" dt="2024-11-15T11:46:13.043" v="2552"/>
          <ac:cxnSpMkLst>
            <pc:docMk/>
            <pc:sldMk cId="3612322422" sldId="379"/>
            <ac:cxnSpMk id="1229" creationId="{EF8DBBA1-A377-C6B2-0243-81C321D9CB20}"/>
          </ac:cxnSpMkLst>
        </pc:cxnChg>
        <pc:cxnChg chg="mod">
          <ac:chgData name="ENEKO LAZPITA SUINAGA" userId="03ca8ae1-9a00-4a22-9561-fb3a3d760218" providerId="ADAL" clId="{D0E6185E-619E-4EB9-90AC-41E0E663FDEE}" dt="2024-11-15T11:46:13.043" v="2552"/>
          <ac:cxnSpMkLst>
            <pc:docMk/>
            <pc:sldMk cId="3612322422" sldId="379"/>
            <ac:cxnSpMk id="1230" creationId="{BBC65C5A-85F4-B7F4-8453-C44573A2336B}"/>
          </ac:cxnSpMkLst>
        </pc:cxnChg>
        <pc:cxnChg chg="mod">
          <ac:chgData name="ENEKO LAZPITA SUINAGA" userId="03ca8ae1-9a00-4a22-9561-fb3a3d760218" providerId="ADAL" clId="{D0E6185E-619E-4EB9-90AC-41E0E663FDEE}" dt="2024-11-15T11:46:13.043" v="2552"/>
          <ac:cxnSpMkLst>
            <pc:docMk/>
            <pc:sldMk cId="3612322422" sldId="379"/>
            <ac:cxnSpMk id="1231" creationId="{D8D7008A-276C-2F0E-30B8-DECC61C2C3F8}"/>
          </ac:cxnSpMkLst>
        </pc:cxnChg>
        <pc:cxnChg chg="mod">
          <ac:chgData name="ENEKO LAZPITA SUINAGA" userId="03ca8ae1-9a00-4a22-9561-fb3a3d760218" providerId="ADAL" clId="{D0E6185E-619E-4EB9-90AC-41E0E663FDEE}" dt="2024-11-15T11:46:13.043" v="2552"/>
          <ac:cxnSpMkLst>
            <pc:docMk/>
            <pc:sldMk cId="3612322422" sldId="379"/>
            <ac:cxnSpMk id="1232" creationId="{32B42950-0256-9DA1-247F-F08E2E836F8D}"/>
          </ac:cxnSpMkLst>
        </pc:cxnChg>
        <pc:cxnChg chg="mod">
          <ac:chgData name="ENEKO LAZPITA SUINAGA" userId="03ca8ae1-9a00-4a22-9561-fb3a3d760218" providerId="ADAL" clId="{D0E6185E-619E-4EB9-90AC-41E0E663FDEE}" dt="2024-11-15T11:46:13.043" v="2552"/>
          <ac:cxnSpMkLst>
            <pc:docMk/>
            <pc:sldMk cId="3612322422" sldId="379"/>
            <ac:cxnSpMk id="1233" creationId="{FD74EC07-C285-C578-2301-391054FC0B86}"/>
          </ac:cxnSpMkLst>
        </pc:cxnChg>
        <pc:cxnChg chg="mod">
          <ac:chgData name="ENEKO LAZPITA SUINAGA" userId="03ca8ae1-9a00-4a22-9561-fb3a3d760218" providerId="ADAL" clId="{D0E6185E-619E-4EB9-90AC-41E0E663FDEE}" dt="2024-11-15T11:46:13.043" v="2552"/>
          <ac:cxnSpMkLst>
            <pc:docMk/>
            <pc:sldMk cId="3612322422" sldId="379"/>
            <ac:cxnSpMk id="1234" creationId="{F45D2D27-A317-29A6-96DA-4C96A8B53F67}"/>
          </ac:cxnSpMkLst>
        </pc:cxnChg>
        <pc:cxnChg chg="mod">
          <ac:chgData name="ENEKO LAZPITA SUINAGA" userId="03ca8ae1-9a00-4a22-9561-fb3a3d760218" providerId="ADAL" clId="{D0E6185E-619E-4EB9-90AC-41E0E663FDEE}" dt="2024-11-15T11:46:13.043" v="2552"/>
          <ac:cxnSpMkLst>
            <pc:docMk/>
            <pc:sldMk cId="3612322422" sldId="379"/>
            <ac:cxnSpMk id="1235" creationId="{6624301B-A65F-09F9-9756-D418D472AC70}"/>
          </ac:cxnSpMkLst>
        </pc:cxnChg>
        <pc:cxnChg chg="mod">
          <ac:chgData name="ENEKO LAZPITA SUINAGA" userId="03ca8ae1-9a00-4a22-9561-fb3a3d760218" providerId="ADAL" clId="{D0E6185E-619E-4EB9-90AC-41E0E663FDEE}" dt="2024-11-15T11:46:13.043" v="2552"/>
          <ac:cxnSpMkLst>
            <pc:docMk/>
            <pc:sldMk cId="3612322422" sldId="379"/>
            <ac:cxnSpMk id="1236" creationId="{60F3BC82-3A52-6591-0FE5-F16D49879F74}"/>
          </ac:cxnSpMkLst>
        </pc:cxnChg>
        <pc:cxnChg chg="mod">
          <ac:chgData name="ENEKO LAZPITA SUINAGA" userId="03ca8ae1-9a00-4a22-9561-fb3a3d760218" providerId="ADAL" clId="{D0E6185E-619E-4EB9-90AC-41E0E663FDEE}" dt="2024-11-15T11:46:13.043" v="2552"/>
          <ac:cxnSpMkLst>
            <pc:docMk/>
            <pc:sldMk cId="3612322422" sldId="379"/>
            <ac:cxnSpMk id="1237" creationId="{8282CAD3-2F4A-63A9-543D-713F638E0854}"/>
          </ac:cxnSpMkLst>
        </pc:cxnChg>
        <pc:cxnChg chg="mod">
          <ac:chgData name="ENEKO LAZPITA SUINAGA" userId="03ca8ae1-9a00-4a22-9561-fb3a3d760218" providerId="ADAL" clId="{D0E6185E-619E-4EB9-90AC-41E0E663FDEE}" dt="2024-11-15T11:46:13.043" v="2552"/>
          <ac:cxnSpMkLst>
            <pc:docMk/>
            <pc:sldMk cId="3612322422" sldId="379"/>
            <ac:cxnSpMk id="1238" creationId="{AE58CAF3-2845-DD2A-943D-3D80EB58F5A6}"/>
          </ac:cxnSpMkLst>
        </pc:cxnChg>
        <pc:cxnChg chg="mod">
          <ac:chgData name="ENEKO LAZPITA SUINAGA" userId="03ca8ae1-9a00-4a22-9561-fb3a3d760218" providerId="ADAL" clId="{D0E6185E-619E-4EB9-90AC-41E0E663FDEE}" dt="2024-11-15T11:46:42.615" v="2557"/>
          <ac:cxnSpMkLst>
            <pc:docMk/>
            <pc:sldMk cId="3612322422" sldId="379"/>
            <ac:cxnSpMk id="1260" creationId="{55AE346F-83A9-6AB3-F3C2-286537BAECD0}"/>
          </ac:cxnSpMkLst>
        </pc:cxnChg>
        <pc:cxnChg chg="mod">
          <ac:chgData name="ENEKO LAZPITA SUINAGA" userId="03ca8ae1-9a00-4a22-9561-fb3a3d760218" providerId="ADAL" clId="{D0E6185E-619E-4EB9-90AC-41E0E663FDEE}" dt="2024-11-15T11:46:42.615" v="2557"/>
          <ac:cxnSpMkLst>
            <pc:docMk/>
            <pc:sldMk cId="3612322422" sldId="379"/>
            <ac:cxnSpMk id="1273" creationId="{17739453-72A5-EF32-9618-48A702973094}"/>
          </ac:cxnSpMkLst>
        </pc:cxnChg>
        <pc:cxnChg chg="mod">
          <ac:chgData name="ENEKO LAZPITA SUINAGA" userId="03ca8ae1-9a00-4a22-9561-fb3a3d760218" providerId="ADAL" clId="{D0E6185E-619E-4EB9-90AC-41E0E663FDEE}" dt="2024-11-15T11:46:42.615" v="2557"/>
          <ac:cxnSpMkLst>
            <pc:docMk/>
            <pc:sldMk cId="3612322422" sldId="379"/>
            <ac:cxnSpMk id="1274" creationId="{2B365EA2-5F78-4C89-4178-FF1924C6042F}"/>
          </ac:cxnSpMkLst>
        </pc:cxnChg>
        <pc:cxnChg chg="mod">
          <ac:chgData name="ENEKO LAZPITA SUINAGA" userId="03ca8ae1-9a00-4a22-9561-fb3a3d760218" providerId="ADAL" clId="{D0E6185E-619E-4EB9-90AC-41E0E663FDEE}" dt="2024-11-15T11:46:42.615" v="2557"/>
          <ac:cxnSpMkLst>
            <pc:docMk/>
            <pc:sldMk cId="3612322422" sldId="379"/>
            <ac:cxnSpMk id="1275" creationId="{EA28CF3C-26D6-7304-B0C9-246281B40828}"/>
          </ac:cxnSpMkLst>
        </pc:cxnChg>
        <pc:cxnChg chg="mod">
          <ac:chgData name="ENEKO LAZPITA SUINAGA" userId="03ca8ae1-9a00-4a22-9561-fb3a3d760218" providerId="ADAL" clId="{D0E6185E-619E-4EB9-90AC-41E0E663FDEE}" dt="2024-11-15T11:46:42.615" v="2557"/>
          <ac:cxnSpMkLst>
            <pc:docMk/>
            <pc:sldMk cId="3612322422" sldId="379"/>
            <ac:cxnSpMk id="1276" creationId="{BF0A33CC-CA8D-FECF-A913-65EAD77B00AE}"/>
          </ac:cxnSpMkLst>
        </pc:cxnChg>
        <pc:cxnChg chg="mod">
          <ac:chgData name="ENEKO LAZPITA SUINAGA" userId="03ca8ae1-9a00-4a22-9561-fb3a3d760218" providerId="ADAL" clId="{D0E6185E-619E-4EB9-90AC-41E0E663FDEE}" dt="2024-11-15T11:46:42.615" v="2557"/>
          <ac:cxnSpMkLst>
            <pc:docMk/>
            <pc:sldMk cId="3612322422" sldId="379"/>
            <ac:cxnSpMk id="1277" creationId="{67891E46-1129-B94D-0775-980BCEDADFE1}"/>
          </ac:cxnSpMkLst>
        </pc:cxnChg>
        <pc:cxnChg chg="mod">
          <ac:chgData name="ENEKO LAZPITA SUINAGA" userId="03ca8ae1-9a00-4a22-9561-fb3a3d760218" providerId="ADAL" clId="{D0E6185E-619E-4EB9-90AC-41E0E663FDEE}" dt="2024-11-15T11:46:42.615" v="2557"/>
          <ac:cxnSpMkLst>
            <pc:docMk/>
            <pc:sldMk cId="3612322422" sldId="379"/>
            <ac:cxnSpMk id="1278" creationId="{8D0F83D8-4E8A-C728-59D0-B571D7C076B2}"/>
          </ac:cxnSpMkLst>
        </pc:cxnChg>
        <pc:cxnChg chg="mod">
          <ac:chgData name="ENEKO LAZPITA SUINAGA" userId="03ca8ae1-9a00-4a22-9561-fb3a3d760218" providerId="ADAL" clId="{D0E6185E-619E-4EB9-90AC-41E0E663FDEE}" dt="2024-11-15T11:46:42.615" v="2557"/>
          <ac:cxnSpMkLst>
            <pc:docMk/>
            <pc:sldMk cId="3612322422" sldId="379"/>
            <ac:cxnSpMk id="1279" creationId="{C3ECB573-F3ED-F51A-ACFD-BEAF87CC5A70}"/>
          </ac:cxnSpMkLst>
        </pc:cxnChg>
        <pc:cxnChg chg="mod">
          <ac:chgData name="ENEKO LAZPITA SUINAGA" userId="03ca8ae1-9a00-4a22-9561-fb3a3d760218" providerId="ADAL" clId="{D0E6185E-619E-4EB9-90AC-41E0E663FDEE}" dt="2024-11-15T11:46:42.615" v="2557"/>
          <ac:cxnSpMkLst>
            <pc:docMk/>
            <pc:sldMk cId="3612322422" sldId="379"/>
            <ac:cxnSpMk id="1280" creationId="{F30A7A84-A623-50BE-1923-A68E8FFA6319}"/>
          </ac:cxnSpMkLst>
        </pc:cxnChg>
        <pc:cxnChg chg="mod">
          <ac:chgData name="ENEKO LAZPITA SUINAGA" userId="03ca8ae1-9a00-4a22-9561-fb3a3d760218" providerId="ADAL" clId="{D0E6185E-619E-4EB9-90AC-41E0E663FDEE}" dt="2024-11-15T11:46:42.615" v="2557"/>
          <ac:cxnSpMkLst>
            <pc:docMk/>
            <pc:sldMk cId="3612322422" sldId="379"/>
            <ac:cxnSpMk id="1286" creationId="{1DBF3009-ED29-D341-A630-D609886A40FE}"/>
          </ac:cxnSpMkLst>
        </pc:cxnChg>
        <pc:cxnChg chg="mod">
          <ac:chgData name="ENEKO LAZPITA SUINAGA" userId="03ca8ae1-9a00-4a22-9561-fb3a3d760218" providerId="ADAL" clId="{D0E6185E-619E-4EB9-90AC-41E0E663FDEE}" dt="2024-11-15T11:46:42.615" v="2557"/>
          <ac:cxnSpMkLst>
            <pc:docMk/>
            <pc:sldMk cId="3612322422" sldId="379"/>
            <ac:cxnSpMk id="1287" creationId="{8194A1AE-4DE1-0CDC-F4E0-AA3128C5366F}"/>
          </ac:cxnSpMkLst>
        </pc:cxnChg>
        <pc:cxnChg chg="mod">
          <ac:chgData name="ENEKO LAZPITA SUINAGA" userId="03ca8ae1-9a00-4a22-9561-fb3a3d760218" providerId="ADAL" clId="{D0E6185E-619E-4EB9-90AC-41E0E663FDEE}" dt="2024-11-15T11:46:42.615" v="2557"/>
          <ac:cxnSpMkLst>
            <pc:docMk/>
            <pc:sldMk cId="3612322422" sldId="379"/>
            <ac:cxnSpMk id="1288" creationId="{FF2594F5-CA74-2C9C-682C-E9CDF19000D6}"/>
          </ac:cxnSpMkLst>
        </pc:cxnChg>
        <pc:cxnChg chg="mod">
          <ac:chgData name="ENEKO LAZPITA SUINAGA" userId="03ca8ae1-9a00-4a22-9561-fb3a3d760218" providerId="ADAL" clId="{D0E6185E-619E-4EB9-90AC-41E0E663FDEE}" dt="2024-11-15T11:46:42.615" v="2557"/>
          <ac:cxnSpMkLst>
            <pc:docMk/>
            <pc:sldMk cId="3612322422" sldId="379"/>
            <ac:cxnSpMk id="1289" creationId="{5CBFD516-8864-068D-3BD2-645243A76C19}"/>
          </ac:cxnSpMkLst>
        </pc:cxnChg>
        <pc:cxnChg chg="mod">
          <ac:chgData name="ENEKO LAZPITA SUINAGA" userId="03ca8ae1-9a00-4a22-9561-fb3a3d760218" providerId="ADAL" clId="{D0E6185E-619E-4EB9-90AC-41E0E663FDEE}" dt="2024-11-15T11:46:42.615" v="2557"/>
          <ac:cxnSpMkLst>
            <pc:docMk/>
            <pc:sldMk cId="3612322422" sldId="379"/>
            <ac:cxnSpMk id="1290" creationId="{6A08C669-B564-5A54-1BC2-D0C9C26C5101}"/>
          </ac:cxnSpMkLst>
        </pc:cxnChg>
        <pc:cxnChg chg="mod">
          <ac:chgData name="ENEKO LAZPITA SUINAGA" userId="03ca8ae1-9a00-4a22-9561-fb3a3d760218" providerId="ADAL" clId="{D0E6185E-619E-4EB9-90AC-41E0E663FDEE}" dt="2024-11-15T11:46:42.615" v="2557"/>
          <ac:cxnSpMkLst>
            <pc:docMk/>
            <pc:sldMk cId="3612322422" sldId="379"/>
            <ac:cxnSpMk id="1291" creationId="{666E4597-16B1-A482-666F-EBFC0E544F1B}"/>
          </ac:cxnSpMkLst>
        </pc:cxnChg>
        <pc:cxnChg chg="mod">
          <ac:chgData name="ENEKO LAZPITA SUINAGA" userId="03ca8ae1-9a00-4a22-9561-fb3a3d760218" providerId="ADAL" clId="{D0E6185E-619E-4EB9-90AC-41E0E663FDEE}" dt="2024-11-15T11:46:42.615" v="2557"/>
          <ac:cxnSpMkLst>
            <pc:docMk/>
            <pc:sldMk cId="3612322422" sldId="379"/>
            <ac:cxnSpMk id="1292" creationId="{E2EB7B2A-ACFF-FA6A-0D24-8F45BB34A5FC}"/>
          </ac:cxnSpMkLst>
        </pc:cxnChg>
        <pc:cxnChg chg="mod">
          <ac:chgData name="ENEKO LAZPITA SUINAGA" userId="03ca8ae1-9a00-4a22-9561-fb3a3d760218" providerId="ADAL" clId="{D0E6185E-619E-4EB9-90AC-41E0E663FDEE}" dt="2024-11-15T11:46:42.615" v="2557"/>
          <ac:cxnSpMkLst>
            <pc:docMk/>
            <pc:sldMk cId="3612322422" sldId="379"/>
            <ac:cxnSpMk id="1293" creationId="{AFF5FBBE-52B6-1258-9968-B643CDA7AABD}"/>
          </ac:cxnSpMkLst>
        </pc:cxnChg>
        <pc:cxnChg chg="mod">
          <ac:chgData name="ENEKO LAZPITA SUINAGA" userId="03ca8ae1-9a00-4a22-9561-fb3a3d760218" providerId="ADAL" clId="{D0E6185E-619E-4EB9-90AC-41E0E663FDEE}" dt="2024-11-15T11:46:42.615" v="2557"/>
          <ac:cxnSpMkLst>
            <pc:docMk/>
            <pc:sldMk cId="3612322422" sldId="379"/>
            <ac:cxnSpMk id="1294" creationId="{366574F2-0154-9027-7F2C-5A5B8CE02E50}"/>
          </ac:cxnSpMkLst>
        </pc:cxnChg>
        <pc:cxnChg chg="mod">
          <ac:chgData name="ENEKO LAZPITA SUINAGA" userId="03ca8ae1-9a00-4a22-9561-fb3a3d760218" providerId="ADAL" clId="{D0E6185E-619E-4EB9-90AC-41E0E663FDEE}" dt="2024-11-15T11:46:42.615" v="2557"/>
          <ac:cxnSpMkLst>
            <pc:docMk/>
            <pc:sldMk cId="3612322422" sldId="379"/>
            <ac:cxnSpMk id="1295" creationId="{9477665C-BD03-7BA9-EED4-8902B5BB0C00}"/>
          </ac:cxnSpMkLst>
        </pc:cxnChg>
        <pc:cxnChg chg="mod">
          <ac:chgData name="ENEKO LAZPITA SUINAGA" userId="03ca8ae1-9a00-4a22-9561-fb3a3d760218" providerId="ADAL" clId="{D0E6185E-619E-4EB9-90AC-41E0E663FDEE}" dt="2024-11-15T11:46:42.615" v="2557"/>
          <ac:cxnSpMkLst>
            <pc:docMk/>
            <pc:sldMk cId="3612322422" sldId="379"/>
            <ac:cxnSpMk id="1296" creationId="{A09F22D3-FD1D-74E6-6E5E-260C230D0797}"/>
          </ac:cxnSpMkLst>
        </pc:cxnChg>
        <pc:cxnChg chg="mod">
          <ac:chgData name="ENEKO LAZPITA SUINAGA" userId="03ca8ae1-9a00-4a22-9561-fb3a3d760218" providerId="ADAL" clId="{D0E6185E-619E-4EB9-90AC-41E0E663FDEE}" dt="2024-11-15T11:46:42.615" v="2557"/>
          <ac:cxnSpMkLst>
            <pc:docMk/>
            <pc:sldMk cId="3612322422" sldId="379"/>
            <ac:cxnSpMk id="1297" creationId="{E57B6671-1943-1722-8BF7-37FEEBE28EE3}"/>
          </ac:cxnSpMkLst>
        </pc:cxnChg>
        <pc:cxnChg chg="mod">
          <ac:chgData name="ENEKO LAZPITA SUINAGA" userId="03ca8ae1-9a00-4a22-9561-fb3a3d760218" providerId="ADAL" clId="{D0E6185E-619E-4EB9-90AC-41E0E663FDEE}" dt="2024-11-15T11:46:42.615" v="2557"/>
          <ac:cxnSpMkLst>
            <pc:docMk/>
            <pc:sldMk cId="3612322422" sldId="379"/>
            <ac:cxnSpMk id="1298" creationId="{85BDECB2-C8EA-BA5F-3D61-6690D3D4CE17}"/>
          </ac:cxnSpMkLst>
        </pc:cxnChg>
        <pc:cxnChg chg="mod">
          <ac:chgData name="ENEKO LAZPITA SUINAGA" userId="03ca8ae1-9a00-4a22-9561-fb3a3d760218" providerId="ADAL" clId="{D0E6185E-619E-4EB9-90AC-41E0E663FDEE}" dt="2024-11-15T11:46:42.615" v="2557"/>
          <ac:cxnSpMkLst>
            <pc:docMk/>
            <pc:sldMk cId="3612322422" sldId="379"/>
            <ac:cxnSpMk id="1299" creationId="{BBCD2FFA-5A0F-C3C5-B9DF-42B17212F5C7}"/>
          </ac:cxnSpMkLst>
        </pc:cxnChg>
        <pc:cxnChg chg="mod">
          <ac:chgData name="ENEKO LAZPITA SUINAGA" userId="03ca8ae1-9a00-4a22-9561-fb3a3d760218" providerId="ADAL" clId="{D0E6185E-619E-4EB9-90AC-41E0E663FDEE}" dt="2024-11-15T11:46:42.615" v="2557"/>
          <ac:cxnSpMkLst>
            <pc:docMk/>
            <pc:sldMk cId="3612322422" sldId="379"/>
            <ac:cxnSpMk id="1300" creationId="{1D43F86A-E58D-49A1-7538-54339AE49CF4}"/>
          </ac:cxnSpMkLst>
        </pc:cxnChg>
        <pc:cxnChg chg="mod">
          <ac:chgData name="ENEKO LAZPITA SUINAGA" userId="03ca8ae1-9a00-4a22-9561-fb3a3d760218" providerId="ADAL" clId="{D0E6185E-619E-4EB9-90AC-41E0E663FDEE}" dt="2024-11-15T11:46:42.615" v="2557"/>
          <ac:cxnSpMkLst>
            <pc:docMk/>
            <pc:sldMk cId="3612322422" sldId="379"/>
            <ac:cxnSpMk id="1301" creationId="{BD0B8834-E786-BF9A-F6EE-5694C4FC79D8}"/>
          </ac:cxnSpMkLst>
        </pc:cxnChg>
        <pc:cxnChg chg="mod">
          <ac:chgData name="ENEKO LAZPITA SUINAGA" userId="03ca8ae1-9a00-4a22-9561-fb3a3d760218" providerId="ADAL" clId="{D0E6185E-619E-4EB9-90AC-41E0E663FDEE}" dt="2024-11-15T11:46:42.615" v="2557"/>
          <ac:cxnSpMkLst>
            <pc:docMk/>
            <pc:sldMk cId="3612322422" sldId="379"/>
            <ac:cxnSpMk id="1302" creationId="{AE4B3A53-C02C-D555-D3F0-694189A5210E}"/>
          </ac:cxnSpMkLst>
        </pc:cxnChg>
        <pc:cxnChg chg="mod">
          <ac:chgData name="ENEKO LAZPITA SUINAGA" userId="03ca8ae1-9a00-4a22-9561-fb3a3d760218" providerId="ADAL" clId="{D0E6185E-619E-4EB9-90AC-41E0E663FDEE}" dt="2024-11-15T11:46:42.615" v="2557"/>
          <ac:cxnSpMkLst>
            <pc:docMk/>
            <pc:sldMk cId="3612322422" sldId="379"/>
            <ac:cxnSpMk id="1303" creationId="{67486E49-7AF5-4B0C-7443-682CBC853016}"/>
          </ac:cxnSpMkLst>
        </pc:cxnChg>
        <pc:cxnChg chg="mod">
          <ac:chgData name="ENEKO LAZPITA SUINAGA" userId="03ca8ae1-9a00-4a22-9561-fb3a3d760218" providerId="ADAL" clId="{D0E6185E-619E-4EB9-90AC-41E0E663FDEE}" dt="2024-11-15T11:46:42.615" v="2557"/>
          <ac:cxnSpMkLst>
            <pc:docMk/>
            <pc:sldMk cId="3612322422" sldId="379"/>
            <ac:cxnSpMk id="1304" creationId="{DCE7B345-C942-668A-F6C4-85FA77FB6690}"/>
          </ac:cxnSpMkLst>
        </pc:cxnChg>
        <pc:cxnChg chg="mod">
          <ac:chgData name="ENEKO LAZPITA SUINAGA" userId="03ca8ae1-9a00-4a22-9561-fb3a3d760218" providerId="ADAL" clId="{D0E6185E-619E-4EB9-90AC-41E0E663FDEE}" dt="2024-11-15T11:46:42.615" v="2557"/>
          <ac:cxnSpMkLst>
            <pc:docMk/>
            <pc:sldMk cId="3612322422" sldId="379"/>
            <ac:cxnSpMk id="1305" creationId="{8FC8399C-0905-0CDD-095B-D08D377C79D9}"/>
          </ac:cxnSpMkLst>
        </pc:cxnChg>
      </pc:sldChg>
      <pc:sldChg chg="addSp delSp modSp add mod">
        <pc:chgData name="ENEKO LAZPITA SUINAGA" userId="03ca8ae1-9a00-4a22-9561-fb3a3d760218" providerId="ADAL" clId="{D0E6185E-619E-4EB9-90AC-41E0E663FDEE}" dt="2024-11-15T12:31:00.510" v="3404" actId="1076"/>
        <pc:sldMkLst>
          <pc:docMk/>
          <pc:sldMk cId="218543555" sldId="380"/>
        </pc:sldMkLst>
        <pc:spChg chg="del">
          <ac:chgData name="ENEKO LAZPITA SUINAGA" userId="03ca8ae1-9a00-4a22-9561-fb3a3d760218" providerId="ADAL" clId="{D0E6185E-619E-4EB9-90AC-41E0E663FDEE}" dt="2024-11-15T11:56:35.249" v="2656" actId="478"/>
          <ac:spMkLst>
            <pc:docMk/>
            <pc:sldMk cId="218543555" sldId="380"/>
            <ac:spMk id="2" creationId="{E7476C98-E9EA-F5CF-4869-85D33C7D7E90}"/>
          </ac:spMkLst>
        </pc:spChg>
        <pc:spChg chg="del">
          <ac:chgData name="ENEKO LAZPITA SUINAGA" userId="03ca8ae1-9a00-4a22-9561-fb3a3d760218" providerId="ADAL" clId="{D0E6185E-619E-4EB9-90AC-41E0E663FDEE}" dt="2024-11-15T11:46:48.961" v="2558" actId="478"/>
          <ac:spMkLst>
            <pc:docMk/>
            <pc:sldMk cId="218543555" sldId="380"/>
            <ac:spMk id="3" creationId="{71D763E9-5D23-715F-E629-431894D7281A}"/>
          </ac:spMkLst>
        </pc:spChg>
        <pc:spChg chg="mod">
          <ac:chgData name="ENEKO LAZPITA SUINAGA" userId="03ca8ae1-9a00-4a22-9561-fb3a3d760218" providerId="ADAL" clId="{D0E6185E-619E-4EB9-90AC-41E0E663FDEE}" dt="2024-11-15T11:59:58.404" v="2662" actId="20577"/>
          <ac:spMkLst>
            <pc:docMk/>
            <pc:sldMk cId="218543555" sldId="380"/>
            <ac:spMk id="4" creationId="{73A1A16D-3320-4B5F-A49C-AA4831A43E82}"/>
          </ac:spMkLst>
        </pc:spChg>
        <pc:spChg chg="del">
          <ac:chgData name="ENEKO LAZPITA SUINAGA" userId="03ca8ae1-9a00-4a22-9561-fb3a3d760218" providerId="ADAL" clId="{D0E6185E-619E-4EB9-90AC-41E0E663FDEE}" dt="2024-11-15T11:46:51.447" v="2560" actId="478"/>
          <ac:spMkLst>
            <pc:docMk/>
            <pc:sldMk cId="218543555" sldId="380"/>
            <ac:spMk id="9" creationId="{B23A2DD1-3A00-6B12-7DC5-773250FA555F}"/>
          </ac:spMkLst>
        </pc:spChg>
        <pc:spChg chg="mod ord">
          <ac:chgData name="ENEKO LAZPITA SUINAGA" userId="03ca8ae1-9a00-4a22-9561-fb3a3d760218" providerId="ADAL" clId="{D0E6185E-619E-4EB9-90AC-41E0E663FDEE}" dt="2024-11-15T12:00:04.255" v="2663" actId="21"/>
          <ac:spMkLst>
            <pc:docMk/>
            <pc:sldMk cId="218543555" sldId="380"/>
            <ac:spMk id="15" creationId="{97911DCA-5D9C-14C9-AFD0-C6FABAF97938}"/>
          </ac:spMkLst>
        </pc:spChg>
        <pc:spChg chg="mod">
          <ac:chgData name="ENEKO LAZPITA SUINAGA" userId="03ca8ae1-9a00-4a22-9561-fb3a3d760218" providerId="ADAL" clId="{D0E6185E-619E-4EB9-90AC-41E0E663FDEE}" dt="2024-11-15T11:46:49.194" v="2559"/>
          <ac:spMkLst>
            <pc:docMk/>
            <pc:sldMk cId="218543555" sldId="380"/>
            <ac:spMk id="1040" creationId="{0722E763-3AC3-58BE-A3A0-552530E894E5}"/>
          </ac:spMkLst>
        </pc:spChg>
        <pc:spChg chg="mod">
          <ac:chgData name="ENEKO LAZPITA SUINAGA" userId="03ca8ae1-9a00-4a22-9561-fb3a3d760218" providerId="ADAL" clId="{D0E6185E-619E-4EB9-90AC-41E0E663FDEE}" dt="2024-11-15T11:46:49.194" v="2559"/>
          <ac:spMkLst>
            <pc:docMk/>
            <pc:sldMk cId="218543555" sldId="380"/>
            <ac:spMk id="1043" creationId="{58BD7275-481B-EE1A-7841-C93BC5699551}"/>
          </ac:spMkLst>
        </pc:spChg>
        <pc:spChg chg="mod">
          <ac:chgData name="ENEKO LAZPITA SUINAGA" userId="03ca8ae1-9a00-4a22-9561-fb3a3d760218" providerId="ADAL" clId="{D0E6185E-619E-4EB9-90AC-41E0E663FDEE}" dt="2024-11-15T11:46:49.194" v="2559"/>
          <ac:spMkLst>
            <pc:docMk/>
            <pc:sldMk cId="218543555" sldId="380"/>
            <ac:spMk id="1046" creationId="{DFA4F4F2-E617-003B-BE7B-461F658BC723}"/>
          </ac:spMkLst>
        </pc:spChg>
        <pc:spChg chg="mod">
          <ac:chgData name="ENEKO LAZPITA SUINAGA" userId="03ca8ae1-9a00-4a22-9561-fb3a3d760218" providerId="ADAL" clId="{D0E6185E-619E-4EB9-90AC-41E0E663FDEE}" dt="2024-11-15T11:46:49.194" v="2559"/>
          <ac:spMkLst>
            <pc:docMk/>
            <pc:sldMk cId="218543555" sldId="380"/>
            <ac:spMk id="1048" creationId="{79E35877-4CCE-8BF4-FFEA-4F8B6B4A5501}"/>
          </ac:spMkLst>
        </pc:spChg>
        <pc:spChg chg="add del mod">
          <ac:chgData name="ENEKO LAZPITA SUINAGA" userId="03ca8ae1-9a00-4a22-9561-fb3a3d760218" providerId="ADAL" clId="{D0E6185E-619E-4EB9-90AC-41E0E663FDEE}" dt="2024-11-15T11:56:35.249" v="2656" actId="478"/>
          <ac:spMkLst>
            <pc:docMk/>
            <pc:sldMk cId="218543555" sldId="380"/>
            <ac:spMk id="1050" creationId="{63572D53-22C0-EBD3-A898-70CD40345994}"/>
          </ac:spMkLst>
        </pc:spChg>
        <pc:spChg chg="mod">
          <ac:chgData name="ENEKO LAZPITA SUINAGA" userId="03ca8ae1-9a00-4a22-9561-fb3a3d760218" providerId="ADAL" clId="{D0E6185E-619E-4EB9-90AC-41E0E663FDEE}" dt="2024-11-15T11:46:49.194" v="2559"/>
          <ac:spMkLst>
            <pc:docMk/>
            <pc:sldMk cId="218543555" sldId="380"/>
            <ac:spMk id="1052" creationId="{A55D4442-0BEC-A950-DADB-69A1C0261AF6}"/>
          </ac:spMkLst>
        </pc:spChg>
        <pc:spChg chg="mod">
          <ac:chgData name="ENEKO LAZPITA SUINAGA" userId="03ca8ae1-9a00-4a22-9561-fb3a3d760218" providerId="ADAL" clId="{D0E6185E-619E-4EB9-90AC-41E0E663FDEE}" dt="2024-11-15T11:46:49.194" v="2559"/>
          <ac:spMkLst>
            <pc:docMk/>
            <pc:sldMk cId="218543555" sldId="380"/>
            <ac:spMk id="1054" creationId="{4B840EC2-1FEF-18BE-3346-C3060279BC9F}"/>
          </ac:spMkLst>
        </pc:spChg>
        <pc:spChg chg="mod">
          <ac:chgData name="ENEKO LAZPITA SUINAGA" userId="03ca8ae1-9a00-4a22-9561-fb3a3d760218" providerId="ADAL" clId="{D0E6185E-619E-4EB9-90AC-41E0E663FDEE}" dt="2024-11-15T11:46:49.194" v="2559"/>
          <ac:spMkLst>
            <pc:docMk/>
            <pc:sldMk cId="218543555" sldId="380"/>
            <ac:spMk id="1055" creationId="{E322D8BD-D51B-534B-C338-590F0F2DBCC2}"/>
          </ac:spMkLst>
        </pc:spChg>
        <pc:spChg chg="mod">
          <ac:chgData name="ENEKO LAZPITA SUINAGA" userId="03ca8ae1-9a00-4a22-9561-fb3a3d760218" providerId="ADAL" clId="{D0E6185E-619E-4EB9-90AC-41E0E663FDEE}" dt="2024-11-15T11:46:49.194" v="2559"/>
          <ac:spMkLst>
            <pc:docMk/>
            <pc:sldMk cId="218543555" sldId="380"/>
            <ac:spMk id="1056" creationId="{2ECF7C59-61D4-BEF2-682F-1C63F73ADCF1}"/>
          </ac:spMkLst>
        </pc:spChg>
        <pc:spChg chg="mod">
          <ac:chgData name="ENEKO LAZPITA SUINAGA" userId="03ca8ae1-9a00-4a22-9561-fb3a3d760218" providerId="ADAL" clId="{D0E6185E-619E-4EB9-90AC-41E0E663FDEE}" dt="2024-11-15T11:46:49.194" v="2559"/>
          <ac:spMkLst>
            <pc:docMk/>
            <pc:sldMk cId="218543555" sldId="380"/>
            <ac:spMk id="1057" creationId="{D0D038FD-E5A0-C24C-6A72-68D8DC48A9C5}"/>
          </ac:spMkLst>
        </pc:spChg>
        <pc:spChg chg="mod">
          <ac:chgData name="ENEKO LAZPITA SUINAGA" userId="03ca8ae1-9a00-4a22-9561-fb3a3d760218" providerId="ADAL" clId="{D0E6185E-619E-4EB9-90AC-41E0E663FDEE}" dt="2024-11-15T11:46:49.194" v="2559"/>
          <ac:spMkLst>
            <pc:docMk/>
            <pc:sldMk cId="218543555" sldId="380"/>
            <ac:spMk id="1058" creationId="{9DD2BF26-8240-6BC8-3075-3A9A90AB4EB3}"/>
          </ac:spMkLst>
        </pc:spChg>
        <pc:spChg chg="mod">
          <ac:chgData name="ENEKO LAZPITA SUINAGA" userId="03ca8ae1-9a00-4a22-9561-fb3a3d760218" providerId="ADAL" clId="{D0E6185E-619E-4EB9-90AC-41E0E663FDEE}" dt="2024-11-15T11:46:49.194" v="2559"/>
          <ac:spMkLst>
            <pc:docMk/>
            <pc:sldMk cId="218543555" sldId="380"/>
            <ac:spMk id="1059" creationId="{15A635BA-458A-9616-689A-EFEA7A695C3D}"/>
          </ac:spMkLst>
        </pc:spChg>
        <pc:spChg chg="mod">
          <ac:chgData name="ENEKO LAZPITA SUINAGA" userId="03ca8ae1-9a00-4a22-9561-fb3a3d760218" providerId="ADAL" clId="{D0E6185E-619E-4EB9-90AC-41E0E663FDEE}" dt="2024-11-15T11:46:49.194" v="2559"/>
          <ac:spMkLst>
            <pc:docMk/>
            <pc:sldMk cId="218543555" sldId="380"/>
            <ac:spMk id="1060" creationId="{22D07F76-4AB6-A3AC-B3E9-1897304C81C1}"/>
          </ac:spMkLst>
        </pc:spChg>
        <pc:spChg chg="mod">
          <ac:chgData name="ENEKO LAZPITA SUINAGA" userId="03ca8ae1-9a00-4a22-9561-fb3a3d760218" providerId="ADAL" clId="{D0E6185E-619E-4EB9-90AC-41E0E663FDEE}" dt="2024-11-15T11:46:49.194" v="2559"/>
          <ac:spMkLst>
            <pc:docMk/>
            <pc:sldMk cId="218543555" sldId="380"/>
            <ac:spMk id="1061" creationId="{34570C9A-CAC7-A853-7842-9F52D767955C}"/>
          </ac:spMkLst>
        </pc:spChg>
        <pc:spChg chg="mod">
          <ac:chgData name="ENEKO LAZPITA SUINAGA" userId="03ca8ae1-9a00-4a22-9561-fb3a3d760218" providerId="ADAL" clId="{D0E6185E-619E-4EB9-90AC-41E0E663FDEE}" dt="2024-11-15T11:46:49.194" v="2559"/>
          <ac:spMkLst>
            <pc:docMk/>
            <pc:sldMk cId="218543555" sldId="380"/>
            <ac:spMk id="1070" creationId="{64DC27AF-E640-C4FC-AD62-E9CF9927AF0E}"/>
          </ac:spMkLst>
        </pc:spChg>
        <pc:spChg chg="mod">
          <ac:chgData name="ENEKO LAZPITA SUINAGA" userId="03ca8ae1-9a00-4a22-9561-fb3a3d760218" providerId="ADAL" clId="{D0E6185E-619E-4EB9-90AC-41E0E663FDEE}" dt="2024-11-15T11:46:49.194" v="2559"/>
          <ac:spMkLst>
            <pc:docMk/>
            <pc:sldMk cId="218543555" sldId="380"/>
            <ac:spMk id="1071" creationId="{F924F2A5-A520-0E66-E9A7-11E9D1762C6F}"/>
          </ac:spMkLst>
        </pc:spChg>
        <pc:spChg chg="mod">
          <ac:chgData name="ENEKO LAZPITA SUINAGA" userId="03ca8ae1-9a00-4a22-9561-fb3a3d760218" providerId="ADAL" clId="{D0E6185E-619E-4EB9-90AC-41E0E663FDEE}" dt="2024-11-15T11:46:49.194" v="2559"/>
          <ac:spMkLst>
            <pc:docMk/>
            <pc:sldMk cId="218543555" sldId="380"/>
            <ac:spMk id="1072" creationId="{B6E9780A-9595-62A6-AC93-87A688FD8A93}"/>
          </ac:spMkLst>
        </pc:spChg>
        <pc:spChg chg="mod">
          <ac:chgData name="ENEKO LAZPITA SUINAGA" userId="03ca8ae1-9a00-4a22-9561-fb3a3d760218" providerId="ADAL" clId="{D0E6185E-619E-4EB9-90AC-41E0E663FDEE}" dt="2024-11-15T11:46:49.194" v="2559"/>
          <ac:spMkLst>
            <pc:docMk/>
            <pc:sldMk cId="218543555" sldId="380"/>
            <ac:spMk id="1073" creationId="{4B277778-7C82-F685-88C9-4732090BF52F}"/>
          </ac:spMkLst>
        </pc:spChg>
        <pc:spChg chg="mod">
          <ac:chgData name="ENEKO LAZPITA SUINAGA" userId="03ca8ae1-9a00-4a22-9561-fb3a3d760218" providerId="ADAL" clId="{D0E6185E-619E-4EB9-90AC-41E0E663FDEE}" dt="2024-11-15T11:46:49.194" v="2559"/>
          <ac:spMkLst>
            <pc:docMk/>
            <pc:sldMk cId="218543555" sldId="380"/>
            <ac:spMk id="1074" creationId="{22A773FD-9422-53E9-486E-42FFDCCCB3F3}"/>
          </ac:spMkLst>
        </pc:spChg>
        <pc:spChg chg="mod">
          <ac:chgData name="ENEKO LAZPITA SUINAGA" userId="03ca8ae1-9a00-4a22-9561-fb3a3d760218" providerId="ADAL" clId="{D0E6185E-619E-4EB9-90AC-41E0E663FDEE}" dt="2024-11-15T11:46:49.194" v="2559"/>
          <ac:spMkLst>
            <pc:docMk/>
            <pc:sldMk cId="218543555" sldId="380"/>
            <ac:spMk id="1097" creationId="{432CEC63-1FE6-2EEA-9236-5DBE616154F5}"/>
          </ac:spMkLst>
        </pc:spChg>
        <pc:spChg chg="mod">
          <ac:chgData name="ENEKO LAZPITA SUINAGA" userId="03ca8ae1-9a00-4a22-9561-fb3a3d760218" providerId="ADAL" clId="{D0E6185E-619E-4EB9-90AC-41E0E663FDEE}" dt="2024-11-15T11:46:49.194" v="2559"/>
          <ac:spMkLst>
            <pc:docMk/>
            <pc:sldMk cId="218543555" sldId="380"/>
            <ac:spMk id="1099" creationId="{C5986E23-16FD-A084-8C2A-9117EF0E43C2}"/>
          </ac:spMkLst>
        </pc:spChg>
        <pc:spChg chg="mod">
          <ac:chgData name="ENEKO LAZPITA SUINAGA" userId="03ca8ae1-9a00-4a22-9561-fb3a3d760218" providerId="ADAL" clId="{D0E6185E-619E-4EB9-90AC-41E0E663FDEE}" dt="2024-11-15T11:46:49.194" v="2559"/>
          <ac:spMkLst>
            <pc:docMk/>
            <pc:sldMk cId="218543555" sldId="380"/>
            <ac:spMk id="1100" creationId="{04E63DF3-8A0E-E872-B6C9-6F53C782CD89}"/>
          </ac:spMkLst>
        </pc:spChg>
        <pc:spChg chg="mod">
          <ac:chgData name="ENEKO LAZPITA SUINAGA" userId="03ca8ae1-9a00-4a22-9561-fb3a3d760218" providerId="ADAL" clId="{D0E6185E-619E-4EB9-90AC-41E0E663FDEE}" dt="2024-11-15T11:46:49.194" v="2559"/>
          <ac:spMkLst>
            <pc:docMk/>
            <pc:sldMk cId="218543555" sldId="380"/>
            <ac:spMk id="1101" creationId="{C8C0EE80-4CC5-FCB5-635B-9F7C204E7186}"/>
          </ac:spMkLst>
        </pc:spChg>
        <pc:spChg chg="mod">
          <ac:chgData name="ENEKO LAZPITA SUINAGA" userId="03ca8ae1-9a00-4a22-9561-fb3a3d760218" providerId="ADAL" clId="{D0E6185E-619E-4EB9-90AC-41E0E663FDEE}" dt="2024-11-15T11:46:49.194" v="2559"/>
          <ac:spMkLst>
            <pc:docMk/>
            <pc:sldMk cId="218543555" sldId="380"/>
            <ac:spMk id="1102" creationId="{F3393FB6-DBF5-C951-B08C-B3E70959FF80}"/>
          </ac:spMkLst>
        </pc:spChg>
        <pc:spChg chg="add del mod">
          <ac:chgData name="ENEKO LAZPITA SUINAGA" userId="03ca8ae1-9a00-4a22-9561-fb3a3d760218" providerId="ADAL" clId="{D0E6185E-619E-4EB9-90AC-41E0E663FDEE}" dt="2024-11-15T11:56:35.249" v="2656" actId="478"/>
          <ac:spMkLst>
            <pc:docMk/>
            <pc:sldMk cId="218543555" sldId="380"/>
            <ac:spMk id="1103" creationId="{041FBEAE-5AFD-29AC-AAD6-6C80A977FC0A}"/>
          </ac:spMkLst>
        </pc:spChg>
        <pc:spChg chg="mod">
          <ac:chgData name="ENEKO LAZPITA SUINAGA" userId="03ca8ae1-9a00-4a22-9561-fb3a3d760218" providerId="ADAL" clId="{D0E6185E-619E-4EB9-90AC-41E0E663FDEE}" dt="2024-11-15T11:56:36.120" v="2657"/>
          <ac:spMkLst>
            <pc:docMk/>
            <pc:sldMk cId="218543555" sldId="380"/>
            <ac:spMk id="1105" creationId="{6C9B15F0-FEDA-21E5-0E0E-84FB5223D2C7}"/>
          </ac:spMkLst>
        </pc:spChg>
        <pc:spChg chg="mod">
          <ac:chgData name="ENEKO LAZPITA SUINAGA" userId="03ca8ae1-9a00-4a22-9561-fb3a3d760218" providerId="ADAL" clId="{D0E6185E-619E-4EB9-90AC-41E0E663FDEE}" dt="2024-11-15T11:56:36.120" v="2657"/>
          <ac:spMkLst>
            <pc:docMk/>
            <pc:sldMk cId="218543555" sldId="380"/>
            <ac:spMk id="1108" creationId="{3F33A057-8A15-00F5-2D85-5B1E8D2FE0F7}"/>
          </ac:spMkLst>
        </pc:spChg>
        <pc:spChg chg="mod">
          <ac:chgData name="ENEKO LAZPITA SUINAGA" userId="03ca8ae1-9a00-4a22-9561-fb3a3d760218" providerId="ADAL" clId="{D0E6185E-619E-4EB9-90AC-41E0E663FDEE}" dt="2024-11-15T11:56:36.120" v="2657"/>
          <ac:spMkLst>
            <pc:docMk/>
            <pc:sldMk cId="218543555" sldId="380"/>
            <ac:spMk id="1110" creationId="{5113271D-A90E-0298-8DD0-ED4CB07522C7}"/>
          </ac:spMkLst>
        </pc:spChg>
        <pc:spChg chg="mod">
          <ac:chgData name="ENEKO LAZPITA SUINAGA" userId="03ca8ae1-9a00-4a22-9561-fb3a3d760218" providerId="ADAL" clId="{D0E6185E-619E-4EB9-90AC-41E0E663FDEE}" dt="2024-11-15T11:56:36.120" v="2657"/>
          <ac:spMkLst>
            <pc:docMk/>
            <pc:sldMk cId="218543555" sldId="380"/>
            <ac:spMk id="1111" creationId="{BF90721E-AA24-26BB-0264-7C70F3C21199}"/>
          </ac:spMkLst>
        </pc:spChg>
        <pc:spChg chg="mod">
          <ac:chgData name="ENEKO LAZPITA SUINAGA" userId="03ca8ae1-9a00-4a22-9561-fb3a3d760218" providerId="ADAL" clId="{D0E6185E-619E-4EB9-90AC-41E0E663FDEE}" dt="2024-11-15T11:56:36.120" v="2657"/>
          <ac:spMkLst>
            <pc:docMk/>
            <pc:sldMk cId="218543555" sldId="380"/>
            <ac:spMk id="1112" creationId="{FF785CC4-C050-35C8-6174-FBF037638934}"/>
          </ac:spMkLst>
        </pc:spChg>
        <pc:spChg chg="mod">
          <ac:chgData name="ENEKO LAZPITA SUINAGA" userId="03ca8ae1-9a00-4a22-9561-fb3a3d760218" providerId="ADAL" clId="{D0E6185E-619E-4EB9-90AC-41E0E663FDEE}" dt="2024-11-15T11:56:36.120" v="2657"/>
          <ac:spMkLst>
            <pc:docMk/>
            <pc:sldMk cId="218543555" sldId="380"/>
            <ac:spMk id="1113" creationId="{1C363C10-91D8-9267-0FA7-3DA59E6418B5}"/>
          </ac:spMkLst>
        </pc:spChg>
        <pc:spChg chg="mod">
          <ac:chgData name="ENEKO LAZPITA SUINAGA" userId="03ca8ae1-9a00-4a22-9561-fb3a3d760218" providerId="ADAL" clId="{D0E6185E-619E-4EB9-90AC-41E0E663FDEE}" dt="2024-11-15T11:56:36.120" v="2657"/>
          <ac:spMkLst>
            <pc:docMk/>
            <pc:sldMk cId="218543555" sldId="380"/>
            <ac:spMk id="1114" creationId="{07ABD1B1-00EA-9A4E-D148-2DDB34729BF7}"/>
          </ac:spMkLst>
        </pc:spChg>
        <pc:spChg chg="mod">
          <ac:chgData name="ENEKO LAZPITA SUINAGA" userId="03ca8ae1-9a00-4a22-9561-fb3a3d760218" providerId="ADAL" clId="{D0E6185E-619E-4EB9-90AC-41E0E663FDEE}" dt="2024-11-15T11:56:36.120" v="2657"/>
          <ac:spMkLst>
            <pc:docMk/>
            <pc:sldMk cId="218543555" sldId="380"/>
            <ac:spMk id="1115" creationId="{F4334647-C974-BB3E-87E8-3F8349A3D4F0}"/>
          </ac:spMkLst>
        </pc:spChg>
        <pc:spChg chg="mod">
          <ac:chgData name="ENEKO LAZPITA SUINAGA" userId="03ca8ae1-9a00-4a22-9561-fb3a3d760218" providerId="ADAL" clId="{D0E6185E-619E-4EB9-90AC-41E0E663FDEE}" dt="2024-11-15T11:56:36.120" v="2657"/>
          <ac:spMkLst>
            <pc:docMk/>
            <pc:sldMk cId="218543555" sldId="380"/>
            <ac:spMk id="1116" creationId="{62813D1F-AEC2-4160-0A58-C81D50999619}"/>
          </ac:spMkLst>
        </pc:spChg>
        <pc:spChg chg="mod">
          <ac:chgData name="ENEKO LAZPITA SUINAGA" userId="03ca8ae1-9a00-4a22-9561-fb3a3d760218" providerId="ADAL" clId="{D0E6185E-619E-4EB9-90AC-41E0E663FDEE}" dt="2024-11-15T11:56:36.120" v="2657"/>
          <ac:spMkLst>
            <pc:docMk/>
            <pc:sldMk cId="218543555" sldId="380"/>
            <ac:spMk id="1117" creationId="{216416CA-0A0A-8C45-F5E2-208AC824EBBE}"/>
          </ac:spMkLst>
        </pc:spChg>
        <pc:spChg chg="mod">
          <ac:chgData name="ENEKO LAZPITA SUINAGA" userId="03ca8ae1-9a00-4a22-9561-fb3a3d760218" providerId="ADAL" clId="{D0E6185E-619E-4EB9-90AC-41E0E663FDEE}" dt="2024-11-15T11:56:36.120" v="2657"/>
          <ac:spMkLst>
            <pc:docMk/>
            <pc:sldMk cId="218543555" sldId="380"/>
            <ac:spMk id="1126" creationId="{E92E8781-4E6D-FB71-A50A-61099768A2DD}"/>
          </ac:spMkLst>
        </pc:spChg>
        <pc:spChg chg="mod">
          <ac:chgData name="ENEKO LAZPITA SUINAGA" userId="03ca8ae1-9a00-4a22-9561-fb3a3d760218" providerId="ADAL" clId="{D0E6185E-619E-4EB9-90AC-41E0E663FDEE}" dt="2024-11-15T11:56:36.120" v="2657"/>
          <ac:spMkLst>
            <pc:docMk/>
            <pc:sldMk cId="218543555" sldId="380"/>
            <ac:spMk id="1127" creationId="{1C98FA76-8E25-9DE5-8C2C-01E21A509F8E}"/>
          </ac:spMkLst>
        </pc:spChg>
        <pc:spChg chg="mod">
          <ac:chgData name="ENEKO LAZPITA SUINAGA" userId="03ca8ae1-9a00-4a22-9561-fb3a3d760218" providerId="ADAL" clId="{D0E6185E-619E-4EB9-90AC-41E0E663FDEE}" dt="2024-11-15T11:56:36.120" v="2657"/>
          <ac:spMkLst>
            <pc:docMk/>
            <pc:sldMk cId="218543555" sldId="380"/>
            <ac:spMk id="1128" creationId="{E055C991-2FB2-AB32-E3D2-DEC75CD620C5}"/>
          </ac:spMkLst>
        </pc:spChg>
        <pc:spChg chg="mod">
          <ac:chgData name="ENEKO LAZPITA SUINAGA" userId="03ca8ae1-9a00-4a22-9561-fb3a3d760218" providerId="ADAL" clId="{D0E6185E-619E-4EB9-90AC-41E0E663FDEE}" dt="2024-11-15T11:56:36.120" v="2657"/>
          <ac:spMkLst>
            <pc:docMk/>
            <pc:sldMk cId="218543555" sldId="380"/>
            <ac:spMk id="1129" creationId="{D5360F7F-A99D-8A75-11AC-761742CDD6B9}"/>
          </ac:spMkLst>
        </pc:spChg>
        <pc:spChg chg="mod">
          <ac:chgData name="ENEKO LAZPITA SUINAGA" userId="03ca8ae1-9a00-4a22-9561-fb3a3d760218" providerId="ADAL" clId="{D0E6185E-619E-4EB9-90AC-41E0E663FDEE}" dt="2024-11-15T11:56:36.120" v="2657"/>
          <ac:spMkLst>
            <pc:docMk/>
            <pc:sldMk cId="218543555" sldId="380"/>
            <ac:spMk id="1130" creationId="{A575DABF-9FB3-3CED-F3A3-57279F906F78}"/>
          </ac:spMkLst>
        </pc:spChg>
        <pc:spChg chg="mod">
          <ac:chgData name="ENEKO LAZPITA SUINAGA" userId="03ca8ae1-9a00-4a22-9561-fb3a3d760218" providerId="ADAL" clId="{D0E6185E-619E-4EB9-90AC-41E0E663FDEE}" dt="2024-11-15T11:56:36.120" v="2657"/>
          <ac:spMkLst>
            <pc:docMk/>
            <pc:sldMk cId="218543555" sldId="380"/>
            <ac:spMk id="1152" creationId="{1E5DB663-A47A-BB46-09C8-7B1A4B6B655A}"/>
          </ac:spMkLst>
        </pc:spChg>
        <pc:spChg chg="mod">
          <ac:chgData name="ENEKO LAZPITA SUINAGA" userId="03ca8ae1-9a00-4a22-9561-fb3a3d760218" providerId="ADAL" clId="{D0E6185E-619E-4EB9-90AC-41E0E663FDEE}" dt="2024-11-15T11:56:36.120" v="2657"/>
          <ac:spMkLst>
            <pc:docMk/>
            <pc:sldMk cId="218543555" sldId="380"/>
            <ac:spMk id="1154" creationId="{4E443561-F0AC-FC6E-1DF7-A8518BB24F6E}"/>
          </ac:spMkLst>
        </pc:spChg>
        <pc:spChg chg="mod">
          <ac:chgData name="ENEKO LAZPITA SUINAGA" userId="03ca8ae1-9a00-4a22-9561-fb3a3d760218" providerId="ADAL" clId="{D0E6185E-619E-4EB9-90AC-41E0E663FDEE}" dt="2024-11-15T11:56:36.120" v="2657"/>
          <ac:spMkLst>
            <pc:docMk/>
            <pc:sldMk cId="218543555" sldId="380"/>
            <ac:spMk id="1155" creationId="{17AE75D0-D95C-1D0D-B3E0-346657D82CE9}"/>
          </ac:spMkLst>
        </pc:spChg>
        <pc:spChg chg="mod">
          <ac:chgData name="ENEKO LAZPITA SUINAGA" userId="03ca8ae1-9a00-4a22-9561-fb3a3d760218" providerId="ADAL" clId="{D0E6185E-619E-4EB9-90AC-41E0E663FDEE}" dt="2024-11-15T11:56:36.120" v="2657"/>
          <ac:spMkLst>
            <pc:docMk/>
            <pc:sldMk cId="218543555" sldId="380"/>
            <ac:spMk id="1156" creationId="{A6C29D0E-299E-7255-366E-6B40093281B5}"/>
          </ac:spMkLst>
        </pc:spChg>
        <pc:spChg chg="mod">
          <ac:chgData name="ENEKO LAZPITA SUINAGA" userId="03ca8ae1-9a00-4a22-9561-fb3a3d760218" providerId="ADAL" clId="{D0E6185E-619E-4EB9-90AC-41E0E663FDEE}" dt="2024-11-15T11:56:36.120" v="2657"/>
          <ac:spMkLst>
            <pc:docMk/>
            <pc:sldMk cId="218543555" sldId="380"/>
            <ac:spMk id="1157" creationId="{6E2DF4A7-73E3-79A3-74BD-16408388F363}"/>
          </ac:spMkLst>
        </pc:spChg>
        <pc:spChg chg="add mod">
          <ac:chgData name="ENEKO LAZPITA SUINAGA" userId="03ca8ae1-9a00-4a22-9561-fb3a3d760218" providerId="ADAL" clId="{D0E6185E-619E-4EB9-90AC-41E0E663FDEE}" dt="2024-11-15T11:56:36.120" v="2657"/>
          <ac:spMkLst>
            <pc:docMk/>
            <pc:sldMk cId="218543555" sldId="380"/>
            <ac:spMk id="1158" creationId="{156EF4D7-659F-2E6D-2AF6-B3332DDFA71E}"/>
          </ac:spMkLst>
        </pc:spChg>
        <pc:spChg chg="mod">
          <ac:chgData name="ENEKO LAZPITA SUINAGA" userId="03ca8ae1-9a00-4a22-9561-fb3a3d760218" providerId="ADAL" clId="{D0E6185E-619E-4EB9-90AC-41E0E663FDEE}" dt="2024-11-15T11:56:36.120" v="2657"/>
          <ac:spMkLst>
            <pc:docMk/>
            <pc:sldMk cId="218543555" sldId="380"/>
            <ac:spMk id="1160" creationId="{757CEB6D-837A-05DB-DBFA-4D4280FC2FFF}"/>
          </ac:spMkLst>
        </pc:spChg>
        <pc:spChg chg="mod">
          <ac:chgData name="ENEKO LAZPITA SUINAGA" userId="03ca8ae1-9a00-4a22-9561-fb3a3d760218" providerId="ADAL" clId="{D0E6185E-619E-4EB9-90AC-41E0E663FDEE}" dt="2024-11-15T11:56:36.120" v="2657"/>
          <ac:spMkLst>
            <pc:docMk/>
            <pc:sldMk cId="218543555" sldId="380"/>
            <ac:spMk id="1162" creationId="{583B6A1E-6101-85FE-209B-BE6687D0FA0E}"/>
          </ac:spMkLst>
        </pc:spChg>
        <pc:spChg chg="add mod">
          <ac:chgData name="ENEKO LAZPITA SUINAGA" userId="03ca8ae1-9a00-4a22-9561-fb3a3d760218" providerId="ADAL" clId="{D0E6185E-619E-4EB9-90AC-41E0E663FDEE}" dt="2024-11-15T11:56:36.120" v="2657"/>
          <ac:spMkLst>
            <pc:docMk/>
            <pc:sldMk cId="218543555" sldId="380"/>
            <ac:spMk id="1164" creationId="{74E4FA68-5478-D21D-7EB5-86AD85BD595D}"/>
          </ac:spMkLst>
        </pc:spChg>
        <pc:spChg chg="mod">
          <ac:chgData name="ENEKO LAZPITA SUINAGA" userId="03ca8ae1-9a00-4a22-9561-fb3a3d760218" providerId="ADAL" clId="{D0E6185E-619E-4EB9-90AC-41E0E663FDEE}" dt="2024-11-15T11:56:36.120" v="2657"/>
          <ac:spMkLst>
            <pc:docMk/>
            <pc:sldMk cId="218543555" sldId="380"/>
            <ac:spMk id="1170" creationId="{78283C44-9FF2-1403-D3EC-97ED601F846B}"/>
          </ac:spMkLst>
        </pc:spChg>
        <pc:grpChg chg="del">
          <ac:chgData name="ENEKO LAZPITA SUINAGA" userId="03ca8ae1-9a00-4a22-9561-fb3a3d760218" providerId="ADAL" clId="{D0E6185E-619E-4EB9-90AC-41E0E663FDEE}" dt="2024-11-15T11:46:48.961" v="2558" actId="478"/>
          <ac:grpSpMkLst>
            <pc:docMk/>
            <pc:sldMk cId="218543555" sldId="380"/>
            <ac:grpSpMk id="7" creationId="{FC0C09BA-D6BA-9E67-90C9-20F9F9123492}"/>
          </ac:grpSpMkLst>
        </pc:grpChg>
        <pc:grpChg chg="del">
          <ac:chgData name="ENEKO LAZPITA SUINAGA" userId="03ca8ae1-9a00-4a22-9561-fb3a3d760218" providerId="ADAL" clId="{D0E6185E-619E-4EB9-90AC-41E0E663FDEE}" dt="2024-11-15T11:46:48.961" v="2558" actId="478"/>
          <ac:grpSpMkLst>
            <pc:docMk/>
            <pc:sldMk cId="218543555" sldId="380"/>
            <ac:grpSpMk id="56" creationId="{886A1418-3F63-F60F-A7B9-49F36A28B273}"/>
          </ac:grpSpMkLst>
        </pc:grpChg>
        <pc:grpChg chg="del">
          <ac:chgData name="ENEKO LAZPITA SUINAGA" userId="03ca8ae1-9a00-4a22-9561-fb3a3d760218" providerId="ADAL" clId="{D0E6185E-619E-4EB9-90AC-41E0E663FDEE}" dt="2024-11-15T11:46:48.961" v="2558" actId="478"/>
          <ac:grpSpMkLst>
            <pc:docMk/>
            <pc:sldMk cId="218543555" sldId="380"/>
            <ac:grpSpMk id="1026" creationId="{1A9373E0-4FCF-A11A-3C79-2806EF14A47C}"/>
          </ac:grpSpMkLst>
        </pc:grpChg>
        <pc:grpChg chg="add del mod">
          <ac:chgData name="ENEKO LAZPITA SUINAGA" userId="03ca8ae1-9a00-4a22-9561-fb3a3d760218" providerId="ADAL" clId="{D0E6185E-619E-4EB9-90AC-41E0E663FDEE}" dt="2024-11-15T11:56:35.249" v="2656" actId="478"/>
          <ac:grpSpMkLst>
            <pc:docMk/>
            <pc:sldMk cId="218543555" sldId="380"/>
            <ac:grpSpMk id="1027" creationId="{36868B9C-5410-8A4F-DC04-49835A93A92D}"/>
          </ac:grpSpMkLst>
        </pc:grpChg>
        <pc:grpChg chg="mod">
          <ac:chgData name="ENEKO LAZPITA SUINAGA" userId="03ca8ae1-9a00-4a22-9561-fb3a3d760218" providerId="ADAL" clId="{D0E6185E-619E-4EB9-90AC-41E0E663FDEE}" dt="2024-11-15T11:46:49.194" v="2559"/>
          <ac:grpSpMkLst>
            <pc:docMk/>
            <pc:sldMk cId="218543555" sldId="380"/>
            <ac:grpSpMk id="1033" creationId="{09D0A614-A2F5-8698-2052-9EB0D7C94DB2}"/>
          </ac:grpSpMkLst>
        </pc:grpChg>
        <pc:grpChg chg="add del mod">
          <ac:chgData name="ENEKO LAZPITA SUINAGA" userId="03ca8ae1-9a00-4a22-9561-fb3a3d760218" providerId="ADAL" clId="{D0E6185E-619E-4EB9-90AC-41E0E663FDEE}" dt="2024-11-15T11:56:35.249" v="2656" actId="478"/>
          <ac:grpSpMkLst>
            <pc:docMk/>
            <pc:sldMk cId="218543555" sldId="380"/>
            <ac:grpSpMk id="1042" creationId="{721B852D-4EE9-8B28-EE09-DD90749DAA3B}"/>
          </ac:grpSpMkLst>
        </pc:grpChg>
        <pc:grpChg chg="add del mod">
          <ac:chgData name="ENEKO LAZPITA SUINAGA" userId="03ca8ae1-9a00-4a22-9561-fb3a3d760218" providerId="ADAL" clId="{D0E6185E-619E-4EB9-90AC-41E0E663FDEE}" dt="2024-11-15T11:56:35.249" v="2656" actId="478"/>
          <ac:grpSpMkLst>
            <pc:docMk/>
            <pc:sldMk cId="218543555" sldId="380"/>
            <ac:grpSpMk id="1045" creationId="{EAEE263D-A697-649B-3160-0275CD169F95}"/>
          </ac:grpSpMkLst>
        </pc:grpChg>
        <pc:grpChg chg="mod">
          <ac:chgData name="ENEKO LAZPITA SUINAGA" userId="03ca8ae1-9a00-4a22-9561-fb3a3d760218" providerId="ADAL" clId="{D0E6185E-619E-4EB9-90AC-41E0E663FDEE}" dt="2024-11-15T11:46:49.194" v="2559"/>
          <ac:grpSpMkLst>
            <pc:docMk/>
            <pc:sldMk cId="218543555" sldId="380"/>
            <ac:grpSpMk id="1047" creationId="{65E8BE6A-C989-ADBC-4EA3-C86C10BA070B}"/>
          </ac:grpSpMkLst>
        </pc:grpChg>
        <pc:grpChg chg="add del mod">
          <ac:chgData name="ENEKO LAZPITA SUINAGA" userId="03ca8ae1-9a00-4a22-9561-fb3a3d760218" providerId="ADAL" clId="{D0E6185E-619E-4EB9-90AC-41E0E663FDEE}" dt="2024-11-15T11:56:35.249" v="2656" actId="478"/>
          <ac:grpSpMkLst>
            <pc:docMk/>
            <pc:sldMk cId="218543555" sldId="380"/>
            <ac:grpSpMk id="1051" creationId="{7B6759DD-6DD1-CF15-EEC9-433AC20EF960}"/>
          </ac:grpSpMkLst>
        </pc:grpChg>
        <pc:grpChg chg="mod">
          <ac:chgData name="ENEKO LAZPITA SUINAGA" userId="03ca8ae1-9a00-4a22-9561-fb3a3d760218" providerId="ADAL" clId="{D0E6185E-619E-4EB9-90AC-41E0E663FDEE}" dt="2024-11-15T11:46:49.194" v="2559"/>
          <ac:grpSpMkLst>
            <pc:docMk/>
            <pc:sldMk cId="218543555" sldId="380"/>
            <ac:grpSpMk id="1053" creationId="{6C16F82E-44B7-A7BE-0A14-064E035DF102}"/>
          </ac:grpSpMkLst>
        </pc:grpChg>
        <pc:grpChg chg="del">
          <ac:chgData name="ENEKO LAZPITA SUINAGA" userId="03ca8ae1-9a00-4a22-9561-fb3a3d760218" providerId="ADAL" clId="{D0E6185E-619E-4EB9-90AC-41E0E663FDEE}" dt="2024-11-15T11:46:48.961" v="2558" actId="478"/>
          <ac:grpSpMkLst>
            <pc:docMk/>
            <pc:sldMk cId="218543555" sldId="380"/>
            <ac:grpSpMk id="1092" creationId="{C634DCD3-7EF1-DF26-CC0A-058846F4ABD6}"/>
          </ac:grpSpMkLst>
        </pc:grpChg>
        <pc:grpChg chg="add del mod">
          <ac:chgData name="ENEKO LAZPITA SUINAGA" userId="03ca8ae1-9a00-4a22-9561-fb3a3d760218" providerId="ADAL" clId="{D0E6185E-619E-4EB9-90AC-41E0E663FDEE}" dt="2024-11-15T11:56:35.249" v="2656" actId="478"/>
          <ac:grpSpMkLst>
            <pc:docMk/>
            <pc:sldMk cId="218543555" sldId="380"/>
            <ac:grpSpMk id="1096" creationId="{9F7B707B-DB50-4955-5080-0BEB2C9AC9E5}"/>
          </ac:grpSpMkLst>
        </pc:grpChg>
        <pc:grpChg chg="mod">
          <ac:chgData name="ENEKO LAZPITA SUINAGA" userId="03ca8ae1-9a00-4a22-9561-fb3a3d760218" providerId="ADAL" clId="{D0E6185E-619E-4EB9-90AC-41E0E663FDEE}" dt="2024-11-15T11:46:49.194" v="2559"/>
          <ac:grpSpMkLst>
            <pc:docMk/>
            <pc:sldMk cId="218543555" sldId="380"/>
            <ac:grpSpMk id="1098" creationId="{C6049314-CB4B-8B7D-00F6-7E32A5F82C1A}"/>
          </ac:grpSpMkLst>
        </pc:grpChg>
        <pc:grpChg chg="add mod">
          <ac:chgData name="ENEKO LAZPITA SUINAGA" userId="03ca8ae1-9a00-4a22-9561-fb3a3d760218" providerId="ADAL" clId="{D0E6185E-619E-4EB9-90AC-41E0E663FDEE}" dt="2024-11-15T11:56:36.120" v="2657"/>
          <ac:grpSpMkLst>
            <pc:docMk/>
            <pc:sldMk cId="218543555" sldId="380"/>
            <ac:grpSpMk id="1104" creationId="{FEC93346-8529-DF98-20FC-4B2C3EC6592B}"/>
          </ac:grpSpMkLst>
        </pc:grpChg>
        <pc:grpChg chg="add mod">
          <ac:chgData name="ENEKO LAZPITA SUINAGA" userId="03ca8ae1-9a00-4a22-9561-fb3a3d760218" providerId="ADAL" clId="{D0E6185E-619E-4EB9-90AC-41E0E663FDEE}" dt="2024-11-15T11:56:36.120" v="2657"/>
          <ac:grpSpMkLst>
            <pc:docMk/>
            <pc:sldMk cId="218543555" sldId="380"/>
            <ac:grpSpMk id="1107" creationId="{967C6172-0271-26F1-8175-BF14D9DAE228}"/>
          </ac:grpSpMkLst>
        </pc:grpChg>
        <pc:grpChg chg="mod">
          <ac:chgData name="ENEKO LAZPITA SUINAGA" userId="03ca8ae1-9a00-4a22-9561-fb3a3d760218" providerId="ADAL" clId="{D0E6185E-619E-4EB9-90AC-41E0E663FDEE}" dt="2024-11-15T11:56:36.120" v="2657"/>
          <ac:grpSpMkLst>
            <pc:docMk/>
            <pc:sldMk cId="218543555" sldId="380"/>
            <ac:grpSpMk id="1109" creationId="{8E648203-E012-E13D-49DA-C1ADE0A76F5F}"/>
          </ac:grpSpMkLst>
        </pc:grpChg>
        <pc:grpChg chg="add mod">
          <ac:chgData name="ENEKO LAZPITA SUINAGA" userId="03ca8ae1-9a00-4a22-9561-fb3a3d760218" providerId="ADAL" clId="{D0E6185E-619E-4EB9-90AC-41E0E663FDEE}" dt="2024-11-15T11:56:36.120" v="2657"/>
          <ac:grpSpMkLst>
            <pc:docMk/>
            <pc:sldMk cId="218543555" sldId="380"/>
            <ac:grpSpMk id="1151" creationId="{162194A0-34A3-25C3-9B1F-89638EBB9DEB}"/>
          </ac:grpSpMkLst>
        </pc:grpChg>
        <pc:grpChg chg="mod">
          <ac:chgData name="ENEKO LAZPITA SUINAGA" userId="03ca8ae1-9a00-4a22-9561-fb3a3d760218" providerId="ADAL" clId="{D0E6185E-619E-4EB9-90AC-41E0E663FDEE}" dt="2024-11-15T11:56:36.120" v="2657"/>
          <ac:grpSpMkLst>
            <pc:docMk/>
            <pc:sldMk cId="218543555" sldId="380"/>
            <ac:grpSpMk id="1153" creationId="{D0E71605-A16A-0AE3-4019-E97A244CF76C}"/>
          </ac:grpSpMkLst>
        </pc:grpChg>
        <pc:grpChg chg="add mod">
          <ac:chgData name="ENEKO LAZPITA SUINAGA" userId="03ca8ae1-9a00-4a22-9561-fb3a3d760218" providerId="ADAL" clId="{D0E6185E-619E-4EB9-90AC-41E0E663FDEE}" dt="2024-11-15T11:56:36.120" v="2657"/>
          <ac:grpSpMkLst>
            <pc:docMk/>
            <pc:sldMk cId="218543555" sldId="380"/>
            <ac:grpSpMk id="1159" creationId="{6DDD8D6C-0D4A-042A-3D18-9B0DEDFAECF1}"/>
          </ac:grpSpMkLst>
        </pc:grpChg>
        <pc:grpChg chg="mod">
          <ac:chgData name="ENEKO LAZPITA SUINAGA" userId="03ca8ae1-9a00-4a22-9561-fb3a3d760218" providerId="ADAL" clId="{D0E6185E-619E-4EB9-90AC-41E0E663FDEE}" dt="2024-11-15T11:56:36.120" v="2657"/>
          <ac:grpSpMkLst>
            <pc:docMk/>
            <pc:sldMk cId="218543555" sldId="380"/>
            <ac:grpSpMk id="1161" creationId="{186A621E-EA26-E0D6-9FD3-A7A8F31F3998}"/>
          </ac:grpSpMkLst>
        </pc:grpChg>
        <pc:grpChg chg="add mod">
          <ac:chgData name="ENEKO LAZPITA SUINAGA" userId="03ca8ae1-9a00-4a22-9561-fb3a3d760218" providerId="ADAL" clId="{D0E6185E-619E-4EB9-90AC-41E0E663FDEE}" dt="2024-11-15T11:56:36.120" v="2657"/>
          <ac:grpSpMkLst>
            <pc:docMk/>
            <pc:sldMk cId="218543555" sldId="380"/>
            <ac:grpSpMk id="1165" creationId="{AB329A58-1911-36A5-ED74-BFE0B6FC6683}"/>
          </ac:grpSpMkLst>
        </pc:grpChg>
        <pc:grpChg chg="mod">
          <ac:chgData name="ENEKO LAZPITA SUINAGA" userId="03ca8ae1-9a00-4a22-9561-fb3a3d760218" providerId="ADAL" clId="{D0E6185E-619E-4EB9-90AC-41E0E663FDEE}" dt="2024-11-15T11:56:36.120" v="2657"/>
          <ac:grpSpMkLst>
            <pc:docMk/>
            <pc:sldMk cId="218543555" sldId="380"/>
            <ac:grpSpMk id="1166" creationId="{5397E7B3-BC5C-4935-66F5-CA88A65DD066}"/>
          </ac:grpSpMkLst>
        </pc:grpChg>
        <pc:picChg chg="del">
          <ac:chgData name="ENEKO LAZPITA SUINAGA" userId="03ca8ae1-9a00-4a22-9561-fb3a3d760218" providerId="ADAL" clId="{D0E6185E-619E-4EB9-90AC-41E0E663FDEE}" dt="2024-11-15T10:39:11.369" v="1080" actId="478"/>
          <ac:picMkLst>
            <pc:docMk/>
            <pc:sldMk cId="218543555" sldId="380"/>
            <ac:picMk id="6" creationId="{427930EE-6060-22D9-673C-9C32B431A20D}"/>
          </ac:picMkLst>
        </pc:picChg>
        <pc:picChg chg="del">
          <ac:chgData name="ENEKO LAZPITA SUINAGA" userId="03ca8ae1-9a00-4a22-9561-fb3a3d760218" providerId="ADAL" clId="{D0E6185E-619E-4EB9-90AC-41E0E663FDEE}" dt="2024-11-15T10:39:11.369" v="1080" actId="478"/>
          <ac:picMkLst>
            <pc:docMk/>
            <pc:sldMk cId="218543555" sldId="380"/>
            <ac:picMk id="1029" creationId="{FC50A90E-27A4-E8ED-5724-B778CCE5FA03}"/>
          </ac:picMkLst>
        </pc:picChg>
        <pc:picChg chg="mod">
          <ac:chgData name="ENEKO LAZPITA SUINAGA" userId="03ca8ae1-9a00-4a22-9561-fb3a3d760218" providerId="ADAL" clId="{D0E6185E-619E-4EB9-90AC-41E0E663FDEE}" dt="2024-11-15T11:46:49.194" v="2559"/>
          <ac:picMkLst>
            <pc:docMk/>
            <pc:sldMk cId="218543555" sldId="380"/>
            <ac:picMk id="1036" creationId="{42E7D7BA-5F86-4CD9-8BE3-7713B542D4C8}"/>
          </ac:picMkLst>
        </pc:picChg>
        <pc:picChg chg="del">
          <ac:chgData name="ENEKO LAZPITA SUINAGA" userId="03ca8ae1-9a00-4a22-9561-fb3a3d760218" providerId="ADAL" clId="{D0E6185E-619E-4EB9-90AC-41E0E663FDEE}" dt="2024-11-15T10:39:11.369" v="1080" actId="478"/>
          <ac:picMkLst>
            <pc:docMk/>
            <pc:sldMk cId="218543555" sldId="380"/>
            <ac:picMk id="1037" creationId="{91857AB9-8AF8-FA6F-E6EF-C86B23DD0113}"/>
          </ac:picMkLst>
        </pc:picChg>
        <pc:picChg chg="mod">
          <ac:chgData name="ENEKO LAZPITA SUINAGA" userId="03ca8ae1-9a00-4a22-9561-fb3a3d760218" providerId="ADAL" clId="{D0E6185E-619E-4EB9-90AC-41E0E663FDEE}" dt="2024-11-15T11:46:49.194" v="2559"/>
          <ac:picMkLst>
            <pc:docMk/>
            <pc:sldMk cId="218543555" sldId="380"/>
            <ac:picMk id="1038" creationId="{C0301995-BE91-9E5F-3B58-588F30BEE587}"/>
          </ac:picMkLst>
        </pc:picChg>
        <pc:picChg chg="mod">
          <ac:chgData name="ENEKO LAZPITA SUINAGA" userId="03ca8ae1-9a00-4a22-9561-fb3a3d760218" providerId="ADAL" clId="{D0E6185E-619E-4EB9-90AC-41E0E663FDEE}" dt="2024-11-15T11:46:49.194" v="2559"/>
          <ac:picMkLst>
            <pc:docMk/>
            <pc:sldMk cId="218543555" sldId="380"/>
            <ac:picMk id="1039" creationId="{95F381E8-A587-553D-C8E0-1D7C7A58C98C}"/>
          </ac:picMkLst>
        </pc:picChg>
        <pc:picChg chg="mod">
          <ac:chgData name="ENEKO LAZPITA SUINAGA" userId="03ca8ae1-9a00-4a22-9561-fb3a3d760218" providerId="ADAL" clId="{D0E6185E-619E-4EB9-90AC-41E0E663FDEE}" dt="2024-11-15T11:46:49.194" v="2559"/>
          <ac:picMkLst>
            <pc:docMk/>
            <pc:sldMk cId="218543555" sldId="380"/>
            <ac:picMk id="1041" creationId="{0F8F6256-2206-E557-9D9C-4F04E9D4F48C}"/>
          </ac:picMkLst>
        </pc:picChg>
        <pc:picChg chg="mod">
          <ac:chgData name="ENEKO LAZPITA SUINAGA" userId="03ca8ae1-9a00-4a22-9561-fb3a3d760218" providerId="ADAL" clId="{D0E6185E-619E-4EB9-90AC-41E0E663FDEE}" dt="2024-11-15T11:46:49.194" v="2559"/>
          <ac:picMkLst>
            <pc:docMk/>
            <pc:sldMk cId="218543555" sldId="380"/>
            <ac:picMk id="1044" creationId="{4906D88D-A563-7BA8-9879-97F94D79A753}"/>
          </ac:picMkLst>
        </pc:picChg>
        <pc:picChg chg="mod">
          <ac:chgData name="ENEKO LAZPITA SUINAGA" userId="03ca8ae1-9a00-4a22-9561-fb3a3d760218" providerId="ADAL" clId="{D0E6185E-619E-4EB9-90AC-41E0E663FDEE}" dt="2024-11-15T11:56:36.120" v="2657"/>
          <ac:picMkLst>
            <pc:docMk/>
            <pc:sldMk cId="218543555" sldId="380"/>
            <ac:picMk id="1106" creationId="{13881B8B-79B6-B5A4-F5E0-648CABD9CA7B}"/>
          </ac:picMkLst>
        </pc:picChg>
        <pc:picChg chg="mod">
          <ac:chgData name="ENEKO LAZPITA SUINAGA" userId="03ca8ae1-9a00-4a22-9561-fb3a3d760218" providerId="ADAL" clId="{D0E6185E-619E-4EB9-90AC-41E0E663FDEE}" dt="2024-11-15T11:56:36.120" v="2657"/>
          <ac:picMkLst>
            <pc:docMk/>
            <pc:sldMk cId="218543555" sldId="380"/>
            <ac:picMk id="1167" creationId="{523489EA-DDCE-661D-BD85-3AE3E733B72D}"/>
          </ac:picMkLst>
        </pc:picChg>
        <pc:picChg chg="mod">
          <ac:chgData name="ENEKO LAZPITA SUINAGA" userId="03ca8ae1-9a00-4a22-9561-fb3a3d760218" providerId="ADAL" clId="{D0E6185E-619E-4EB9-90AC-41E0E663FDEE}" dt="2024-11-15T11:56:36.120" v="2657"/>
          <ac:picMkLst>
            <pc:docMk/>
            <pc:sldMk cId="218543555" sldId="380"/>
            <ac:picMk id="1168" creationId="{287B2E81-4C7A-4E93-E2F0-FEB1017A2A27}"/>
          </ac:picMkLst>
        </pc:picChg>
        <pc:picChg chg="mod">
          <ac:chgData name="ENEKO LAZPITA SUINAGA" userId="03ca8ae1-9a00-4a22-9561-fb3a3d760218" providerId="ADAL" clId="{D0E6185E-619E-4EB9-90AC-41E0E663FDEE}" dt="2024-11-15T11:56:36.120" v="2657"/>
          <ac:picMkLst>
            <pc:docMk/>
            <pc:sldMk cId="218543555" sldId="380"/>
            <ac:picMk id="1169" creationId="{7FD4F31E-8BC1-3B01-6A61-800BC1C9FF9B}"/>
          </ac:picMkLst>
        </pc:picChg>
        <pc:picChg chg="mod">
          <ac:chgData name="ENEKO LAZPITA SUINAGA" userId="03ca8ae1-9a00-4a22-9561-fb3a3d760218" providerId="ADAL" clId="{D0E6185E-619E-4EB9-90AC-41E0E663FDEE}" dt="2024-11-15T11:56:36.120" v="2657"/>
          <ac:picMkLst>
            <pc:docMk/>
            <pc:sldMk cId="218543555" sldId="380"/>
            <ac:picMk id="1171" creationId="{883E29D9-9A4B-3807-5396-6B26226C927C}"/>
          </ac:picMkLst>
        </pc:picChg>
        <pc:picChg chg="add mod">
          <ac:chgData name="ENEKO LAZPITA SUINAGA" userId="03ca8ae1-9a00-4a22-9561-fb3a3d760218" providerId="ADAL" clId="{D0E6185E-619E-4EB9-90AC-41E0E663FDEE}" dt="2024-11-15T12:31:00.510" v="3404" actId="1076"/>
          <ac:picMkLst>
            <pc:docMk/>
            <pc:sldMk cId="218543555" sldId="380"/>
            <ac:picMk id="1173" creationId="{1D49FF39-FA99-A71F-A197-E8520FE811E6}"/>
          </ac:picMkLst>
        </pc:picChg>
        <pc:cxnChg chg="mod">
          <ac:chgData name="ENEKO LAZPITA SUINAGA" userId="03ca8ae1-9a00-4a22-9561-fb3a3d760218" providerId="ADAL" clId="{D0E6185E-619E-4EB9-90AC-41E0E663FDEE}" dt="2024-11-15T11:46:48.961" v="2558" actId="478"/>
          <ac:cxnSpMkLst>
            <pc:docMk/>
            <pc:sldMk cId="218543555" sldId="380"/>
            <ac:cxnSpMk id="23" creationId="{3746D696-4641-A606-A1B9-9DA657C70941}"/>
          </ac:cxnSpMkLst>
        </pc:cxnChg>
        <pc:cxnChg chg="mod">
          <ac:chgData name="ENEKO LAZPITA SUINAGA" userId="03ca8ae1-9a00-4a22-9561-fb3a3d760218" providerId="ADAL" clId="{D0E6185E-619E-4EB9-90AC-41E0E663FDEE}" dt="2024-11-15T11:46:48.961" v="2558" actId="478"/>
          <ac:cxnSpMkLst>
            <pc:docMk/>
            <pc:sldMk cId="218543555" sldId="380"/>
            <ac:cxnSpMk id="24" creationId="{FD1C2905-9A24-DECE-CC19-581EAB1FCA9E}"/>
          </ac:cxnSpMkLst>
        </pc:cxnChg>
        <pc:cxnChg chg="mod">
          <ac:chgData name="ENEKO LAZPITA SUINAGA" userId="03ca8ae1-9a00-4a22-9561-fb3a3d760218" providerId="ADAL" clId="{D0E6185E-619E-4EB9-90AC-41E0E663FDEE}" dt="2024-11-15T11:46:48.961" v="2558" actId="478"/>
          <ac:cxnSpMkLst>
            <pc:docMk/>
            <pc:sldMk cId="218543555" sldId="380"/>
            <ac:cxnSpMk id="25" creationId="{584D0CEB-0357-AEB1-34B5-00561909C80F}"/>
          </ac:cxnSpMkLst>
        </pc:cxnChg>
        <pc:cxnChg chg="mod">
          <ac:chgData name="ENEKO LAZPITA SUINAGA" userId="03ca8ae1-9a00-4a22-9561-fb3a3d760218" providerId="ADAL" clId="{D0E6185E-619E-4EB9-90AC-41E0E663FDEE}" dt="2024-11-15T11:46:48.961" v="2558" actId="478"/>
          <ac:cxnSpMkLst>
            <pc:docMk/>
            <pc:sldMk cId="218543555" sldId="380"/>
            <ac:cxnSpMk id="26" creationId="{B1A57585-EB58-F3C0-88C2-9295151E5D7A}"/>
          </ac:cxnSpMkLst>
        </pc:cxnChg>
        <pc:cxnChg chg="mod">
          <ac:chgData name="ENEKO LAZPITA SUINAGA" userId="03ca8ae1-9a00-4a22-9561-fb3a3d760218" providerId="ADAL" clId="{D0E6185E-619E-4EB9-90AC-41E0E663FDEE}" dt="2024-11-15T11:46:48.961" v="2558" actId="478"/>
          <ac:cxnSpMkLst>
            <pc:docMk/>
            <pc:sldMk cId="218543555" sldId="380"/>
            <ac:cxnSpMk id="27" creationId="{955E0F46-D38A-E26E-8AAE-A6B50A8ECB2D}"/>
          </ac:cxnSpMkLst>
        </pc:cxnChg>
        <pc:cxnChg chg="mod">
          <ac:chgData name="ENEKO LAZPITA SUINAGA" userId="03ca8ae1-9a00-4a22-9561-fb3a3d760218" providerId="ADAL" clId="{D0E6185E-619E-4EB9-90AC-41E0E663FDEE}" dt="2024-11-15T11:46:48.961" v="2558" actId="478"/>
          <ac:cxnSpMkLst>
            <pc:docMk/>
            <pc:sldMk cId="218543555" sldId="380"/>
            <ac:cxnSpMk id="28" creationId="{D45EF883-3E2E-5EDD-0093-4B5EABAE6D0C}"/>
          </ac:cxnSpMkLst>
        </pc:cxnChg>
        <pc:cxnChg chg="mod">
          <ac:chgData name="ENEKO LAZPITA SUINAGA" userId="03ca8ae1-9a00-4a22-9561-fb3a3d760218" providerId="ADAL" clId="{D0E6185E-619E-4EB9-90AC-41E0E663FDEE}" dt="2024-11-15T11:46:48.961" v="2558" actId="478"/>
          <ac:cxnSpMkLst>
            <pc:docMk/>
            <pc:sldMk cId="218543555" sldId="380"/>
            <ac:cxnSpMk id="29" creationId="{B3C97A9D-493B-CA90-739F-E3781C1E7840}"/>
          </ac:cxnSpMkLst>
        </pc:cxnChg>
        <pc:cxnChg chg="mod">
          <ac:chgData name="ENEKO LAZPITA SUINAGA" userId="03ca8ae1-9a00-4a22-9561-fb3a3d760218" providerId="ADAL" clId="{D0E6185E-619E-4EB9-90AC-41E0E663FDEE}" dt="2024-11-15T11:46:48.961" v="2558" actId="478"/>
          <ac:cxnSpMkLst>
            <pc:docMk/>
            <pc:sldMk cId="218543555" sldId="380"/>
            <ac:cxnSpMk id="30" creationId="{E1079A4C-4069-D219-6A0E-69F117358624}"/>
          </ac:cxnSpMkLst>
        </pc:cxnChg>
        <pc:cxnChg chg="mod">
          <ac:chgData name="ENEKO LAZPITA SUINAGA" userId="03ca8ae1-9a00-4a22-9561-fb3a3d760218" providerId="ADAL" clId="{D0E6185E-619E-4EB9-90AC-41E0E663FDEE}" dt="2024-11-15T11:46:48.961" v="2558" actId="478"/>
          <ac:cxnSpMkLst>
            <pc:docMk/>
            <pc:sldMk cId="218543555" sldId="380"/>
            <ac:cxnSpMk id="36" creationId="{DA280EF6-FB09-C029-386C-94A52E727929}"/>
          </ac:cxnSpMkLst>
        </pc:cxnChg>
        <pc:cxnChg chg="mod">
          <ac:chgData name="ENEKO LAZPITA SUINAGA" userId="03ca8ae1-9a00-4a22-9561-fb3a3d760218" providerId="ADAL" clId="{D0E6185E-619E-4EB9-90AC-41E0E663FDEE}" dt="2024-11-15T11:46:48.961" v="2558" actId="478"/>
          <ac:cxnSpMkLst>
            <pc:docMk/>
            <pc:sldMk cId="218543555" sldId="380"/>
            <ac:cxnSpMk id="37" creationId="{BAA4F833-0C7E-7D5E-DC34-9A86BC33CFE7}"/>
          </ac:cxnSpMkLst>
        </pc:cxnChg>
        <pc:cxnChg chg="mod">
          <ac:chgData name="ENEKO LAZPITA SUINAGA" userId="03ca8ae1-9a00-4a22-9561-fb3a3d760218" providerId="ADAL" clId="{D0E6185E-619E-4EB9-90AC-41E0E663FDEE}" dt="2024-11-15T11:46:48.961" v="2558" actId="478"/>
          <ac:cxnSpMkLst>
            <pc:docMk/>
            <pc:sldMk cId="218543555" sldId="380"/>
            <ac:cxnSpMk id="38" creationId="{E962A3F5-D51F-E596-A97E-934933678DC9}"/>
          </ac:cxnSpMkLst>
        </pc:cxnChg>
        <pc:cxnChg chg="mod">
          <ac:chgData name="ENEKO LAZPITA SUINAGA" userId="03ca8ae1-9a00-4a22-9561-fb3a3d760218" providerId="ADAL" clId="{D0E6185E-619E-4EB9-90AC-41E0E663FDEE}" dt="2024-11-15T11:46:48.961" v="2558" actId="478"/>
          <ac:cxnSpMkLst>
            <pc:docMk/>
            <pc:sldMk cId="218543555" sldId="380"/>
            <ac:cxnSpMk id="39" creationId="{8FDD19DA-DBD8-9F8F-20C8-013B89C2E742}"/>
          </ac:cxnSpMkLst>
        </pc:cxnChg>
        <pc:cxnChg chg="mod">
          <ac:chgData name="ENEKO LAZPITA SUINAGA" userId="03ca8ae1-9a00-4a22-9561-fb3a3d760218" providerId="ADAL" clId="{D0E6185E-619E-4EB9-90AC-41E0E663FDEE}" dt="2024-11-15T11:46:48.961" v="2558" actId="478"/>
          <ac:cxnSpMkLst>
            <pc:docMk/>
            <pc:sldMk cId="218543555" sldId="380"/>
            <ac:cxnSpMk id="40" creationId="{E3132E47-60F6-FDD0-2C0B-9B7640E13A51}"/>
          </ac:cxnSpMkLst>
        </pc:cxnChg>
        <pc:cxnChg chg="mod">
          <ac:chgData name="ENEKO LAZPITA SUINAGA" userId="03ca8ae1-9a00-4a22-9561-fb3a3d760218" providerId="ADAL" clId="{D0E6185E-619E-4EB9-90AC-41E0E663FDEE}" dt="2024-11-15T11:46:48.961" v="2558" actId="478"/>
          <ac:cxnSpMkLst>
            <pc:docMk/>
            <pc:sldMk cId="218543555" sldId="380"/>
            <ac:cxnSpMk id="41" creationId="{FF358093-E299-8AF1-CED6-2BAEA33B3FB9}"/>
          </ac:cxnSpMkLst>
        </pc:cxnChg>
        <pc:cxnChg chg="mod">
          <ac:chgData name="ENEKO LAZPITA SUINAGA" userId="03ca8ae1-9a00-4a22-9561-fb3a3d760218" providerId="ADAL" clId="{D0E6185E-619E-4EB9-90AC-41E0E663FDEE}" dt="2024-11-15T11:46:48.961" v="2558" actId="478"/>
          <ac:cxnSpMkLst>
            <pc:docMk/>
            <pc:sldMk cId="218543555" sldId="380"/>
            <ac:cxnSpMk id="42" creationId="{A9C6AC8C-D940-7E85-0FD4-A0F28B90BEEC}"/>
          </ac:cxnSpMkLst>
        </pc:cxnChg>
        <pc:cxnChg chg="mod">
          <ac:chgData name="ENEKO LAZPITA SUINAGA" userId="03ca8ae1-9a00-4a22-9561-fb3a3d760218" providerId="ADAL" clId="{D0E6185E-619E-4EB9-90AC-41E0E663FDEE}" dt="2024-11-15T11:46:48.961" v="2558" actId="478"/>
          <ac:cxnSpMkLst>
            <pc:docMk/>
            <pc:sldMk cId="218543555" sldId="380"/>
            <ac:cxnSpMk id="43" creationId="{72E0E4D2-72F2-065E-6D89-89BFDE051C80}"/>
          </ac:cxnSpMkLst>
        </pc:cxnChg>
        <pc:cxnChg chg="mod">
          <ac:chgData name="ENEKO LAZPITA SUINAGA" userId="03ca8ae1-9a00-4a22-9561-fb3a3d760218" providerId="ADAL" clId="{D0E6185E-619E-4EB9-90AC-41E0E663FDEE}" dt="2024-11-15T11:46:48.961" v="2558" actId="478"/>
          <ac:cxnSpMkLst>
            <pc:docMk/>
            <pc:sldMk cId="218543555" sldId="380"/>
            <ac:cxnSpMk id="44" creationId="{86772D79-1D3F-8247-5164-7CF3F771A0EC}"/>
          </ac:cxnSpMkLst>
        </pc:cxnChg>
        <pc:cxnChg chg="mod">
          <ac:chgData name="ENEKO LAZPITA SUINAGA" userId="03ca8ae1-9a00-4a22-9561-fb3a3d760218" providerId="ADAL" clId="{D0E6185E-619E-4EB9-90AC-41E0E663FDEE}" dt="2024-11-15T11:46:48.961" v="2558" actId="478"/>
          <ac:cxnSpMkLst>
            <pc:docMk/>
            <pc:sldMk cId="218543555" sldId="380"/>
            <ac:cxnSpMk id="45" creationId="{E34E254E-1C8C-AA0A-0381-D7A7A9415700}"/>
          </ac:cxnSpMkLst>
        </pc:cxnChg>
        <pc:cxnChg chg="mod">
          <ac:chgData name="ENEKO LAZPITA SUINAGA" userId="03ca8ae1-9a00-4a22-9561-fb3a3d760218" providerId="ADAL" clId="{D0E6185E-619E-4EB9-90AC-41E0E663FDEE}" dt="2024-11-15T11:46:48.961" v="2558" actId="478"/>
          <ac:cxnSpMkLst>
            <pc:docMk/>
            <pc:sldMk cId="218543555" sldId="380"/>
            <ac:cxnSpMk id="46" creationId="{E34447DC-FCFB-8F0A-1141-53CEDEC66877}"/>
          </ac:cxnSpMkLst>
        </pc:cxnChg>
        <pc:cxnChg chg="mod">
          <ac:chgData name="ENEKO LAZPITA SUINAGA" userId="03ca8ae1-9a00-4a22-9561-fb3a3d760218" providerId="ADAL" clId="{D0E6185E-619E-4EB9-90AC-41E0E663FDEE}" dt="2024-11-15T11:46:48.961" v="2558" actId="478"/>
          <ac:cxnSpMkLst>
            <pc:docMk/>
            <pc:sldMk cId="218543555" sldId="380"/>
            <ac:cxnSpMk id="47" creationId="{F4484B8E-338D-5225-D044-E85820156E85}"/>
          </ac:cxnSpMkLst>
        </pc:cxnChg>
        <pc:cxnChg chg="mod">
          <ac:chgData name="ENEKO LAZPITA SUINAGA" userId="03ca8ae1-9a00-4a22-9561-fb3a3d760218" providerId="ADAL" clId="{D0E6185E-619E-4EB9-90AC-41E0E663FDEE}" dt="2024-11-15T11:46:48.961" v="2558" actId="478"/>
          <ac:cxnSpMkLst>
            <pc:docMk/>
            <pc:sldMk cId="218543555" sldId="380"/>
            <ac:cxnSpMk id="48" creationId="{B9E33963-710B-0E0A-E301-2503DC04CAF1}"/>
          </ac:cxnSpMkLst>
        </pc:cxnChg>
        <pc:cxnChg chg="mod">
          <ac:chgData name="ENEKO LAZPITA SUINAGA" userId="03ca8ae1-9a00-4a22-9561-fb3a3d760218" providerId="ADAL" clId="{D0E6185E-619E-4EB9-90AC-41E0E663FDEE}" dt="2024-11-15T11:46:48.961" v="2558" actId="478"/>
          <ac:cxnSpMkLst>
            <pc:docMk/>
            <pc:sldMk cId="218543555" sldId="380"/>
            <ac:cxnSpMk id="49" creationId="{407821CD-6ABC-D76C-3B4F-14F772FDF083}"/>
          </ac:cxnSpMkLst>
        </pc:cxnChg>
        <pc:cxnChg chg="mod">
          <ac:chgData name="ENEKO LAZPITA SUINAGA" userId="03ca8ae1-9a00-4a22-9561-fb3a3d760218" providerId="ADAL" clId="{D0E6185E-619E-4EB9-90AC-41E0E663FDEE}" dt="2024-11-15T11:46:48.961" v="2558" actId="478"/>
          <ac:cxnSpMkLst>
            <pc:docMk/>
            <pc:sldMk cId="218543555" sldId="380"/>
            <ac:cxnSpMk id="50" creationId="{2E00CB4F-41CD-B55C-58EA-9434DC040F02}"/>
          </ac:cxnSpMkLst>
        </pc:cxnChg>
        <pc:cxnChg chg="mod">
          <ac:chgData name="ENEKO LAZPITA SUINAGA" userId="03ca8ae1-9a00-4a22-9561-fb3a3d760218" providerId="ADAL" clId="{D0E6185E-619E-4EB9-90AC-41E0E663FDEE}" dt="2024-11-15T11:46:48.961" v="2558" actId="478"/>
          <ac:cxnSpMkLst>
            <pc:docMk/>
            <pc:sldMk cId="218543555" sldId="380"/>
            <ac:cxnSpMk id="51" creationId="{D4B5798F-E22D-94D6-5DB9-491D5004D229}"/>
          </ac:cxnSpMkLst>
        </pc:cxnChg>
        <pc:cxnChg chg="mod">
          <ac:chgData name="ENEKO LAZPITA SUINAGA" userId="03ca8ae1-9a00-4a22-9561-fb3a3d760218" providerId="ADAL" clId="{D0E6185E-619E-4EB9-90AC-41E0E663FDEE}" dt="2024-11-15T11:46:48.961" v="2558" actId="478"/>
          <ac:cxnSpMkLst>
            <pc:docMk/>
            <pc:sldMk cId="218543555" sldId="380"/>
            <ac:cxnSpMk id="52" creationId="{49D58819-0DDB-5CA7-BFCB-7D34AA7B9E42}"/>
          </ac:cxnSpMkLst>
        </pc:cxnChg>
        <pc:cxnChg chg="mod">
          <ac:chgData name="ENEKO LAZPITA SUINAGA" userId="03ca8ae1-9a00-4a22-9561-fb3a3d760218" providerId="ADAL" clId="{D0E6185E-619E-4EB9-90AC-41E0E663FDEE}" dt="2024-11-15T11:46:48.961" v="2558" actId="478"/>
          <ac:cxnSpMkLst>
            <pc:docMk/>
            <pc:sldMk cId="218543555" sldId="380"/>
            <ac:cxnSpMk id="53" creationId="{8E294F97-D06F-A53E-C723-B835AFEFE08C}"/>
          </ac:cxnSpMkLst>
        </pc:cxnChg>
        <pc:cxnChg chg="mod">
          <ac:chgData name="ENEKO LAZPITA SUINAGA" userId="03ca8ae1-9a00-4a22-9561-fb3a3d760218" providerId="ADAL" clId="{D0E6185E-619E-4EB9-90AC-41E0E663FDEE}" dt="2024-11-15T11:46:48.961" v="2558" actId="478"/>
          <ac:cxnSpMkLst>
            <pc:docMk/>
            <pc:sldMk cId="218543555" sldId="380"/>
            <ac:cxnSpMk id="54" creationId="{F6377D12-0B76-FD0C-D757-9F0A53A432E6}"/>
          </ac:cxnSpMkLst>
        </pc:cxnChg>
        <pc:cxnChg chg="mod">
          <ac:chgData name="ENEKO LAZPITA SUINAGA" userId="03ca8ae1-9a00-4a22-9561-fb3a3d760218" providerId="ADAL" clId="{D0E6185E-619E-4EB9-90AC-41E0E663FDEE}" dt="2024-11-15T11:46:48.961" v="2558" actId="478"/>
          <ac:cxnSpMkLst>
            <pc:docMk/>
            <pc:sldMk cId="218543555" sldId="380"/>
            <ac:cxnSpMk id="55" creationId="{4BBAA876-638C-B02A-FC25-6214085AF9F3}"/>
          </ac:cxnSpMkLst>
        </pc:cxnChg>
        <pc:cxnChg chg="add del">
          <ac:chgData name="ENEKO LAZPITA SUINAGA" userId="03ca8ae1-9a00-4a22-9561-fb3a3d760218" providerId="ADAL" clId="{D0E6185E-619E-4EB9-90AC-41E0E663FDEE}" dt="2024-11-15T10:53:52.411" v="1545" actId="478"/>
          <ac:cxnSpMkLst>
            <pc:docMk/>
            <pc:sldMk cId="218543555" sldId="380"/>
            <ac:cxnSpMk id="1024" creationId="{273BBFF8-7ECC-B1B1-C4B7-45FB8B952EBC}"/>
          </ac:cxnSpMkLst>
        </pc:cxnChg>
        <pc:cxnChg chg="del">
          <ac:chgData name="ENEKO LAZPITA SUINAGA" userId="03ca8ae1-9a00-4a22-9561-fb3a3d760218" providerId="ADAL" clId="{D0E6185E-619E-4EB9-90AC-41E0E663FDEE}" dt="2024-11-15T10:39:11.369" v="1080" actId="478"/>
          <ac:cxnSpMkLst>
            <pc:docMk/>
            <pc:sldMk cId="218543555" sldId="380"/>
            <ac:cxnSpMk id="1031" creationId="{25FF7EF9-6270-885F-971F-7E3E1312BE8C}"/>
          </ac:cxnSpMkLst>
        </pc:cxnChg>
        <pc:cxnChg chg="del">
          <ac:chgData name="ENEKO LAZPITA SUINAGA" userId="03ca8ae1-9a00-4a22-9561-fb3a3d760218" providerId="ADAL" clId="{D0E6185E-619E-4EB9-90AC-41E0E663FDEE}" dt="2024-11-15T10:39:11.369" v="1080" actId="478"/>
          <ac:cxnSpMkLst>
            <pc:docMk/>
            <pc:sldMk cId="218543555" sldId="380"/>
            <ac:cxnSpMk id="1035" creationId="{0430E9B5-E71C-875C-E89A-59645903AEC7}"/>
          </ac:cxnSpMkLst>
        </pc:cxnChg>
        <pc:cxnChg chg="mod">
          <ac:chgData name="ENEKO LAZPITA SUINAGA" userId="03ca8ae1-9a00-4a22-9561-fb3a3d760218" providerId="ADAL" clId="{D0E6185E-619E-4EB9-90AC-41E0E663FDEE}" dt="2024-11-15T11:46:49.194" v="2559"/>
          <ac:cxnSpMkLst>
            <pc:docMk/>
            <pc:sldMk cId="218543555" sldId="380"/>
            <ac:cxnSpMk id="1049" creationId="{5F0DDD2C-0ACB-C366-C547-4B9EA9FE4E58}"/>
          </ac:cxnSpMkLst>
        </pc:cxnChg>
        <pc:cxnChg chg="mod">
          <ac:chgData name="ENEKO LAZPITA SUINAGA" userId="03ca8ae1-9a00-4a22-9561-fb3a3d760218" providerId="ADAL" clId="{D0E6185E-619E-4EB9-90AC-41E0E663FDEE}" dt="2024-11-15T11:56:35.249" v="2656" actId="478"/>
          <ac:cxnSpMkLst>
            <pc:docMk/>
            <pc:sldMk cId="218543555" sldId="380"/>
            <ac:cxnSpMk id="1062" creationId="{A37316F4-7D16-77B2-DE4B-E74AB21B79CE}"/>
          </ac:cxnSpMkLst>
        </pc:cxnChg>
        <pc:cxnChg chg="mod">
          <ac:chgData name="ENEKO LAZPITA SUINAGA" userId="03ca8ae1-9a00-4a22-9561-fb3a3d760218" providerId="ADAL" clId="{D0E6185E-619E-4EB9-90AC-41E0E663FDEE}" dt="2024-11-15T11:56:35.249" v="2656" actId="478"/>
          <ac:cxnSpMkLst>
            <pc:docMk/>
            <pc:sldMk cId="218543555" sldId="380"/>
            <ac:cxnSpMk id="1063" creationId="{DC54C262-CCE5-2526-1C77-74964D66E131}"/>
          </ac:cxnSpMkLst>
        </pc:cxnChg>
        <pc:cxnChg chg="mod">
          <ac:chgData name="ENEKO LAZPITA SUINAGA" userId="03ca8ae1-9a00-4a22-9561-fb3a3d760218" providerId="ADAL" clId="{D0E6185E-619E-4EB9-90AC-41E0E663FDEE}" dt="2024-11-15T11:56:35.249" v="2656" actId="478"/>
          <ac:cxnSpMkLst>
            <pc:docMk/>
            <pc:sldMk cId="218543555" sldId="380"/>
            <ac:cxnSpMk id="1064" creationId="{42D8B9D3-FCD1-227E-4959-1781C3AF55F3}"/>
          </ac:cxnSpMkLst>
        </pc:cxnChg>
        <pc:cxnChg chg="mod">
          <ac:chgData name="ENEKO LAZPITA SUINAGA" userId="03ca8ae1-9a00-4a22-9561-fb3a3d760218" providerId="ADAL" clId="{D0E6185E-619E-4EB9-90AC-41E0E663FDEE}" dt="2024-11-15T11:56:35.249" v="2656" actId="478"/>
          <ac:cxnSpMkLst>
            <pc:docMk/>
            <pc:sldMk cId="218543555" sldId="380"/>
            <ac:cxnSpMk id="1065" creationId="{4B88C00E-ADC2-ABCE-3450-D1088FBF43A5}"/>
          </ac:cxnSpMkLst>
        </pc:cxnChg>
        <pc:cxnChg chg="mod">
          <ac:chgData name="ENEKO LAZPITA SUINAGA" userId="03ca8ae1-9a00-4a22-9561-fb3a3d760218" providerId="ADAL" clId="{D0E6185E-619E-4EB9-90AC-41E0E663FDEE}" dt="2024-11-15T11:56:35.249" v="2656" actId="478"/>
          <ac:cxnSpMkLst>
            <pc:docMk/>
            <pc:sldMk cId="218543555" sldId="380"/>
            <ac:cxnSpMk id="1066" creationId="{DABDE77A-F149-13C0-204D-36497675B9A6}"/>
          </ac:cxnSpMkLst>
        </pc:cxnChg>
        <pc:cxnChg chg="mod">
          <ac:chgData name="ENEKO LAZPITA SUINAGA" userId="03ca8ae1-9a00-4a22-9561-fb3a3d760218" providerId="ADAL" clId="{D0E6185E-619E-4EB9-90AC-41E0E663FDEE}" dt="2024-11-15T11:56:35.249" v="2656" actId="478"/>
          <ac:cxnSpMkLst>
            <pc:docMk/>
            <pc:sldMk cId="218543555" sldId="380"/>
            <ac:cxnSpMk id="1067" creationId="{486A2DBB-5936-BCF3-7A1D-6D46253B543D}"/>
          </ac:cxnSpMkLst>
        </pc:cxnChg>
        <pc:cxnChg chg="mod">
          <ac:chgData name="ENEKO LAZPITA SUINAGA" userId="03ca8ae1-9a00-4a22-9561-fb3a3d760218" providerId="ADAL" clId="{D0E6185E-619E-4EB9-90AC-41E0E663FDEE}" dt="2024-11-15T11:56:35.249" v="2656" actId="478"/>
          <ac:cxnSpMkLst>
            <pc:docMk/>
            <pc:sldMk cId="218543555" sldId="380"/>
            <ac:cxnSpMk id="1068" creationId="{E4FB2C5C-3ED3-905F-DACF-5094CB2F2ECE}"/>
          </ac:cxnSpMkLst>
        </pc:cxnChg>
        <pc:cxnChg chg="mod">
          <ac:chgData name="ENEKO LAZPITA SUINAGA" userId="03ca8ae1-9a00-4a22-9561-fb3a3d760218" providerId="ADAL" clId="{D0E6185E-619E-4EB9-90AC-41E0E663FDEE}" dt="2024-11-15T11:56:35.249" v="2656" actId="478"/>
          <ac:cxnSpMkLst>
            <pc:docMk/>
            <pc:sldMk cId="218543555" sldId="380"/>
            <ac:cxnSpMk id="1069" creationId="{478FA06F-454C-2419-356F-01270E255884}"/>
          </ac:cxnSpMkLst>
        </pc:cxnChg>
        <pc:cxnChg chg="mod">
          <ac:chgData name="ENEKO LAZPITA SUINAGA" userId="03ca8ae1-9a00-4a22-9561-fb3a3d760218" providerId="ADAL" clId="{D0E6185E-619E-4EB9-90AC-41E0E663FDEE}" dt="2024-11-15T11:56:35.249" v="2656" actId="478"/>
          <ac:cxnSpMkLst>
            <pc:docMk/>
            <pc:sldMk cId="218543555" sldId="380"/>
            <ac:cxnSpMk id="1075" creationId="{57FEFD39-0366-3BC5-415C-CB980E6CFE12}"/>
          </ac:cxnSpMkLst>
        </pc:cxnChg>
        <pc:cxnChg chg="mod">
          <ac:chgData name="ENEKO LAZPITA SUINAGA" userId="03ca8ae1-9a00-4a22-9561-fb3a3d760218" providerId="ADAL" clId="{D0E6185E-619E-4EB9-90AC-41E0E663FDEE}" dt="2024-11-15T11:56:35.249" v="2656" actId="478"/>
          <ac:cxnSpMkLst>
            <pc:docMk/>
            <pc:sldMk cId="218543555" sldId="380"/>
            <ac:cxnSpMk id="1076" creationId="{E8191DB5-6BFB-2FA6-9930-3B095AE7F199}"/>
          </ac:cxnSpMkLst>
        </pc:cxnChg>
        <pc:cxnChg chg="mod">
          <ac:chgData name="ENEKO LAZPITA SUINAGA" userId="03ca8ae1-9a00-4a22-9561-fb3a3d760218" providerId="ADAL" clId="{D0E6185E-619E-4EB9-90AC-41E0E663FDEE}" dt="2024-11-15T11:56:35.249" v="2656" actId="478"/>
          <ac:cxnSpMkLst>
            <pc:docMk/>
            <pc:sldMk cId="218543555" sldId="380"/>
            <ac:cxnSpMk id="1077" creationId="{8EBAC666-9E5F-CA89-1EA2-1469BC58BA73}"/>
          </ac:cxnSpMkLst>
        </pc:cxnChg>
        <pc:cxnChg chg="mod">
          <ac:chgData name="ENEKO LAZPITA SUINAGA" userId="03ca8ae1-9a00-4a22-9561-fb3a3d760218" providerId="ADAL" clId="{D0E6185E-619E-4EB9-90AC-41E0E663FDEE}" dt="2024-11-15T11:56:35.249" v="2656" actId="478"/>
          <ac:cxnSpMkLst>
            <pc:docMk/>
            <pc:sldMk cId="218543555" sldId="380"/>
            <ac:cxnSpMk id="1078" creationId="{B8947A70-EF7A-B379-3D73-7CC8A4801AD9}"/>
          </ac:cxnSpMkLst>
        </pc:cxnChg>
        <pc:cxnChg chg="mod">
          <ac:chgData name="ENEKO LAZPITA SUINAGA" userId="03ca8ae1-9a00-4a22-9561-fb3a3d760218" providerId="ADAL" clId="{D0E6185E-619E-4EB9-90AC-41E0E663FDEE}" dt="2024-11-15T11:56:35.249" v="2656" actId="478"/>
          <ac:cxnSpMkLst>
            <pc:docMk/>
            <pc:sldMk cId="218543555" sldId="380"/>
            <ac:cxnSpMk id="1079" creationId="{82D3F1F1-BB17-5960-41DF-20E92F021814}"/>
          </ac:cxnSpMkLst>
        </pc:cxnChg>
        <pc:cxnChg chg="mod">
          <ac:chgData name="ENEKO LAZPITA SUINAGA" userId="03ca8ae1-9a00-4a22-9561-fb3a3d760218" providerId="ADAL" clId="{D0E6185E-619E-4EB9-90AC-41E0E663FDEE}" dt="2024-11-15T11:56:35.249" v="2656" actId="478"/>
          <ac:cxnSpMkLst>
            <pc:docMk/>
            <pc:sldMk cId="218543555" sldId="380"/>
            <ac:cxnSpMk id="1080" creationId="{19EDE730-F0A6-DE71-D920-D80E15DD3894}"/>
          </ac:cxnSpMkLst>
        </pc:cxnChg>
        <pc:cxnChg chg="mod">
          <ac:chgData name="ENEKO LAZPITA SUINAGA" userId="03ca8ae1-9a00-4a22-9561-fb3a3d760218" providerId="ADAL" clId="{D0E6185E-619E-4EB9-90AC-41E0E663FDEE}" dt="2024-11-15T11:56:35.249" v="2656" actId="478"/>
          <ac:cxnSpMkLst>
            <pc:docMk/>
            <pc:sldMk cId="218543555" sldId="380"/>
            <ac:cxnSpMk id="1081" creationId="{C054BD03-FB8B-BA21-5E7C-41589D667B3A}"/>
          </ac:cxnSpMkLst>
        </pc:cxnChg>
        <pc:cxnChg chg="mod">
          <ac:chgData name="ENEKO LAZPITA SUINAGA" userId="03ca8ae1-9a00-4a22-9561-fb3a3d760218" providerId="ADAL" clId="{D0E6185E-619E-4EB9-90AC-41E0E663FDEE}" dt="2024-11-15T11:56:35.249" v="2656" actId="478"/>
          <ac:cxnSpMkLst>
            <pc:docMk/>
            <pc:sldMk cId="218543555" sldId="380"/>
            <ac:cxnSpMk id="1082" creationId="{5C597AD5-F39B-C8EA-94D6-9AEF7FFDB016}"/>
          </ac:cxnSpMkLst>
        </pc:cxnChg>
        <pc:cxnChg chg="mod">
          <ac:chgData name="ENEKO LAZPITA SUINAGA" userId="03ca8ae1-9a00-4a22-9561-fb3a3d760218" providerId="ADAL" clId="{D0E6185E-619E-4EB9-90AC-41E0E663FDEE}" dt="2024-11-15T11:56:35.249" v="2656" actId="478"/>
          <ac:cxnSpMkLst>
            <pc:docMk/>
            <pc:sldMk cId="218543555" sldId="380"/>
            <ac:cxnSpMk id="1083" creationId="{A8737337-7B27-C25B-3399-8E99C27B78C9}"/>
          </ac:cxnSpMkLst>
        </pc:cxnChg>
        <pc:cxnChg chg="mod">
          <ac:chgData name="ENEKO LAZPITA SUINAGA" userId="03ca8ae1-9a00-4a22-9561-fb3a3d760218" providerId="ADAL" clId="{D0E6185E-619E-4EB9-90AC-41E0E663FDEE}" dt="2024-11-15T11:56:35.249" v="2656" actId="478"/>
          <ac:cxnSpMkLst>
            <pc:docMk/>
            <pc:sldMk cId="218543555" sldId="380"/>
            <ac:cxnSpMk id="1084" creationId="{95E83E20-509F-29A9-5D14-6167A4396C2E}"/>
          </ac:cxnSpMkLst>
        </pc:cxnChg>
        <pc:cxnChg chg="mod">
          <ac:chgData name="ENEKO LAZPITA SUINAGA" userId="03ca8ae1-9a00-4a22-9561-fb3a3d760218" providerId="ADAL" clId="{D0E6185E-619E-4EB9-90AC-41E0E663FDEE}" dt="2024-11-15T11:56:35.249" v="2656" actId="478"/>
          <ac:cxnSpMkLst>
            <pc:docMk/>
            <pc:sldMk cId="218543555" sldId="380"/>
            <ac:cxnSpMk id="1085" creationId="{B481A502-B494-D1C0-F161-7B3299684733}"/>
          </ac:cxnSpMkLst>
        </pc:cxnChg>
        <pc:cxnChg chg="mod">
          <ac:chgData name="ENEKO LAZPITA SUINAGA" userId="03ca8ae1-9a00-4a22-9561-fb3a3d760218" providerId="ADAL" clId="{D0E6185E-619E-4EB9-90AC-41E0E663FDEE}" dt="2024-11-15T11:56:35.249" v="2656" actId="478"/>
          <ac:cxnSpMkLst>
            <pc:docMk/>
            <pc:sldMk cId="218543555" sldId="380"/>
            <ac:cxnSpMk id="1086" creationId="{7FC20489-2CD1-D877-1C0F-B6A3D780FF92}"/>
          </ac:cxnSpMkLst>
        </pc:cxnChg>
        <pc:cxnChg chg="mod">
          <ac:chgData name="ENEKO LAZPITA SUINAGA" userId="03ca8ae1-9a00-4a22-9561-fb3a3d760218" providerId="ADAL" clId="{D0E6185E-619E-4EB9-90AC-41E0E663FDEE}" dt="2024-11-15T11:56:35.249" v="2656" actId="478"/>
          <ac:cxnSpMkLst>
            <pc:docMk/>
            <pc:sldMk cId="218543555" sldId="380"/>
            <ac:cxnSpMk id="1087" creationId="{2692BEB0-49D9-4FFE-735B-EF36CAE74C10}"/>
          </ac:cxnSpMkLst>
        </pc:cxnChg>
        <pc:cxnChg chg="mod">
          <ac:chgData name="ENEKO LAZPITA SUINAGA" userId="03ca8ae1-9a00-4a22-9561-fb3a3d760218" providerId="ADAL" clId="{D0E6185E-619E-4EB9-90AC-41E0E663FDEE}" dt="2024-11-15T11:56:35.249" v="2656" actId="478"/>
          <ac:cxnSpMkLst>
            <pc:docMk/>
            <pc:sldMk cId="218543555" sldId="380"/>
            <ac:cxnSpMk id="1088" creationId="{60B69F56-4BBD-DA15-CFCC-12FF7FD60CA9}"/>
          </ac:cxnSpMkLst>
        </pc:cxnChg>
        <pc:cxnChg chg="mod">
          <ac:chgData name="ENEKO LAZPITA SUINAGA" userId="03ca8ae1-9a00-4a22-9561-fb3a3d760218" providerId="ADAL" clId="{D0E6185E-619E-4EB9-90AC-41E0E663FDEE}" dt="2024-11-15T11:56:35.249" v="2656" actId="478"/>
          <ac:cxnSpMkLst>
            <pc:docMk/>
            <pc:sldMk cId="218543555" sldId="380"/>
            <ac:cxnSpMk id="1089" creationId="{FBF1E1F3-0E90-2770-3CDC-D79E68C8E50D}"/>
          </ac:cxnSpMkLst>
        </pc:cxnChg>
        <pc:cxnChg chg="mod">
          <ac:chgData name="ENEKO LAZPITA SUINAGA" userId="03ca8ae1-9a00-4a22-9561-fb3a3d760218" providerId="ADAL" clId="{D0E6185E-619E-4EB9-90AC-41E0E663FDEE}" dt="2024-11-15T11:56:35.249" v="2656" actId="478"/>
          <ac:cxnSpMkLst>
            <pc:docMk/>
            <pc:sldMk cId="218543555" sldId="380"/>
            <ac:cxnSpMk id="1090" creationId="{7DBB5E22-6172-9AB5-540B-9B751DD85B80}"/>
          </ac:cxnSpMkLst>
        </pc:cxnChg>
        <pc:cxnChg chg="mod">
          <ac:chgData name="ENEKO LAZPITA SUINAGA" userId="03ca8ae1-9a00-4a22-9561-fb3a3d760218" providerId="ADAL" clId="{D0E6185E-619E-4EB9-90AC-41E0E663FDEE}" dt="2024-11-15T11:56:35.249" v="2656" actId="478"/>
          <ac:cxnSpMkLst>
            <pc:docMk/>
            <pc:sldMk cId="218543555" sldId="380"/>
            <ac:cxnSpMk id="1091" creationId="{254DAC87-A2F3-D793-042C-C87C613A87E6}"/>
          </ac:cxnSpMkLst>
        </pc:cxnChg>
        <pc:cxnChg chg="mod">
          <ac:chgData name="ENEKO LAZPITA SUINAGA" userId="03ca8ae1-9a00-4a22-9561-fb3a3d760218" providerId="ADAL" clId="{D0E6185E-619E-4EB9-90AC-41E0E663FDEE}" dt="2024-11-15T11:56:35.249" v="2656" actId="478"/>
          <ac:cxnSpMkLst>
            <pc:docMk/>
            <pc:sldMk cId="218543555" sldId="380"/>
            <ac:cxnSpMk id="1093" creationId="{E3803C43-0508-E300-3445-68D2A042DBE8}"/>
          </ac:cxnSpMkLst>
        </pc:cxnChg>
        <pc:cxnChg chg="mod">
          <ac:chgData name="ENEKO LAZPITA SUINAGA" userId="03ca8ae1-9a00-4a22-9561-fb3a3d760218" providerId="ADAL" clId="{D0E6185E-619E-4EB9-90AC-41E0E663FDEE}" dt="2024-11-15T11:56:35.249" v="2656" actId="478"/>
          <ac:cxnSpMkLst>
            <pc:docMk/>
            <pc:sldMk cId="218543555" sldId="380"/>
            <ac:cxnSpMk id="1094" creationId="{265F6787-8623-C895-511E-AEB95882321F}"/>
          </ac:cxnSpMkLst>
        </pc:cxnChg>
        <pc:cxnChg chg="mod">
          <ac:chgData name="ENEKO LAZPITA SUINAGA" userId="03ca8ae1-9a00-4a22-9561-fb3a3d760218" providerId="ADAL" clId="{D0E6185E-619E-4EB9-90AC-41E0E663FDEE}" dt="2024-11-15T11:56:35.249" v="2656" actId="478"/>
          <ac:cxnSpMkLst>
            <pc:docMk/>
            <pc:sldMk cId="218543555" sldId="380"/>
            <ac:cxnSpMk id="1095" creationId="{99C00D8D-C326-E091-5284-D890F41E84AE}"/>
          </ac:cxnSpMkLst>
        </pc:cxnChg>
        <pc:cxnChg chg="mod">
          <ac:chgData name="ENEKO LAZPITA SUINAGA" userId="03ca8ae1-9a00-4a22-9561-fb3a3d760218" providerId="ADAL" clId="{D0E6185E-619E-4EB9-90AC-41E0E663FDEE}" dt="2024-11-15T11:56:36.120" v="2657"/>
          <ac:cxnSpMkLst>
            <pc:docMk/>
            <pc:sldMk cId="218543555" sldId="380"/>
            <ac:cxnSpMk id="1118" creationId="{968EA646-FC69-77AF-9F75-8C1C740800CE}"/>
          </ac:cxnSpMkLst>
        </pc:cxnChg>
        <pc:cxnChg chg="mod">
          <ac:chgData name="ENEKO LAZPITA SUINAGA" userId="03ca8ae1-9a00-4a22-9561-fb3a3d760218" providerId="ADAL" clId="{D0E6185E-619E-4EB9-90AC-41E0E663FDEE}" dt="2024-11-15T11:56:36.120" v="2657"/>
          <ac:cxnSpMkLst>
            <pc:docMk/>
            <pc:sldMk cId="218543555" sldId="380"/>
            <ac:cxnSpMk id="1119" creationId="{E354E71D-0E51-9999-B82E-1DEA1B64178F}"/>
          </ac:cxnSpMkLst>
        </pc:cxnChg>
        <pc:cxnChg chg="mod">
          <ac:chgData name="ENEKO LAZPITA SUINAGA" userId="03ca8ae1-9a00-4a22-9561-fb3a3d760218" providerId="ADAL" clId="{D0E6185E-619E-4EB9-90AC-41E0E663FDEE}" dt="2024-11-15T11:56:36.120" v="2657"/>
          <ac:cxnSpMkLst>
            <pc:docMk/>
            <pc:sldMk cId="218543555" sldId="380"/>
            <ac:cxnSpMk id="1120" creationId="{005B8F96-35E2-4BE3-E5E3-388A488678BB}"/>
          </ac:cxnSpMkLst>
        </pc:cxnChg>
        <pc:cxnChg chg="mod">
          <ac:chgData name="ENEKO LAZPITA SUINAGA" userId="03ca8ae1-9a00-4a22-9561-fb3a3d760218" providerId="ADAL" clId="{D0E6185E-619E-4EB9-90AC-41E0E663FDEE}" dt="2024-11-15T11:56:36.120" v="2657"/>
          <ac:cxnSpMkLst>
            <pc:docMk/>
            <pc:sldMk cId="218543555" sldId="380"/>
            <ac:cxnSpMk id="1121" creationId="{AB22EE3A-5716-D675-017D-08F55E1D621B}"/>
          </ac:cxnSpMkLst>
        </pc:cxnChg>
        <pc:cxnChg chg="mod">
          <ac:chgData name="ENEKO LAZPITA SUINAGA" userId="03ca8ae1-9a00-4a22-9561-fb3a3d760218" providerId="ADAL" clId="{D0E6185E-619E-4EB9-90AC-41E0E663FDEE}" dt="2024-11-15T11:56:36.120" v="2657"/>
          <ac:cxnSpMkLst>
            <pc:docMk/>
            <pc:sldMk cId="218543555" sldId="380"/>
            <ac:cxnSpMk id="1122" creationId="{56884823-F6A7-76B5-62E9-C6832EE32134}"/>
          </ac:cxnSpMkLst>
        </pc:cxnChg>
        <pc:cxnChg chg="mod">
          <ac:chgData name="ENEKO LAZPITA SUINAGA" userId="03ca8ae1-9a00-4a22-9561-fb3a3d760218" providerId="ADAL" clId="{D0E6185E-619E-4EB9-90AC-41E0E663FDEE}" dt="2024-11-15T11:56:36.120" v="2657"/>
          <ac:cxnSpMkLst>
            <pc:docMk/>
            <pc:sldMk cId="218543555" sldId="380"/>
            <ac:cxnSpMk id="1123" creationId="{DED6002C-28D7-5A9A-4936-BF47B00FC24F}"/>
          </ac:cxnSpMkLst>
        </pc:cxnChg>
        <pc:cxnChg chg="mod">
          <ac:chgData name="ENEKO LAZPITA SUINAGA" userId="03ca8ae1-9a00-4a22-9561-fb3a3d760218" providerId="ADAL" clId="{D0E6185E-619E-4EB9-90AC-41E0E663FDEE}" dt="2024-11-15T11:56:36.120" v="2657"/>
          <ac:cxnSpMkLst>
            <pc:docMk/>
            <pc:sldMk cId="218543555" sldId="380"/>
            <ac:cxnSpMk id="1124" creationId="{CC0B78F3-0FA8-0FA9-77E6-5ACBDDE411E3}"/>
          </ac:cxnSpMkLst>
        </pc:cxnChg>
        <pc:cxnChg chg="mod">
          <ac:chgData name="ENEKO LAZPITA SUINAGA" userId="03ca8ae1-9a00-4a22-9561-fb3a3d760218" providerId="ADAL" clId="{D0E6185E-619E-4EB9-90AC-41E0E663FDEE}" dt="2024-11-15T11:56:36.120" v="2657"/>
          <ac:cxnSpMkLst>
            <pc:docMk/>
            <pc:sldMk cId="218543555" sldId="380"/>
            <ac:cxnSpMk id="1125" creationId="{5EF56604-D055-3315-DC87-E6EC68AF3FE0}"/>
          </ac:cxnSpMkLst>
        </pc:cxnChg>
        <pc:cxnChg chg="mod">
          <ac:chgData name="ENEKO LAZPITA SUINAGA" userId="03ca8ae1-9a00-4a22-9561-fb3a3d760218" providerId="ADAL" clId="{D0E6185E-619E-4EB9-90AC-41E0E663FDEE}" dt="2024-11-15T11:56:36.120" v="2657"/>
          <ac:cxnSpMkLst>
            <pc:docMk/>
            <pc:sldMk cId="218543555" sldId="380"/>
            <ac:cxnSpMk id="1131" creationId="{F55E1D73-4854-CB2D-D318-54703933F3FD}"/>
          </ac:cxnSpMkLst>
        </pc:cxnChg>
        <pc:cxnChg chg="mod">
          <ac:chgData name="ENEKO LAZPITA SUINAGA" userId="03ca8ae1-9a00-4a22-9561-fb3a3d760218" providerId="ADAL" clId="{D0E6185E-619E-4EB9-90AC-41E0E663FDEE}" dt="2024-11-15T11:56:36.120" v="2657"/>
          <ac:cxnSpMkLst>
            <pc:docMk/>
            <pc:sldMk cId="218543555" sldId="380"/>
            <ac:cxnSpMk id="1132" creationId="{81FDBD45-C82C-1D61-E287-A149468973D8}"/>
          </ac:cxnSpMkLst>
        </pc:cxnChg>
        <pc:cxnChg chg="mod">
          <ac:chgData name="ENEKO LAZPITA SUINAGA" userId="03ca8ae1-9a00-4a22-9561-fb3a3d760218" providerId="ADAL" clId="{D0E6185E-619E-4EB9-90AC-41E0E663FDEE}" dt="2024-11-15T11:56:36.120" v="2657"/>
          <ac:cxnSpMkLst>
            <pc:docMk/>
            <pc:sldMk cId="218543555" sldId="380"/>
            <ac:cxnSpMk id="1133" creationId="{AE74899C-9C81-530A-B0E5-14175511A0B8}"/>
          </ac:cxnSpMkLst>
        </pc:cxnChg>
        <pc:cxnChg chg="mod">
          <ac:chgData name="ENEKO LAZPITA SUINAGA" userId="03ca8ae1-9a00-4a22-9561-fb3a3d760218" providerId="ADAL" clId="{D0E6185E-619E-4EB9-90AC-41E0E663FDEE}" dt="2024-11-15T11:56:36.120" v="2657"/>
          <ac:cxnSpMkLst>
            <pc:docMk/>
            <pc:sldMk cId="218543555" sldId="380"/>
            <ac:cxnSpMk id="1134" creationId="{AD049F7B-71EF-BA59-2682-35607A5939B6}"/>
          </ac:cxnSpMkLst>
        </pc:cxnChg>
        <pc:cxnChg chg="mod">
          <ac:chgData name="ENEKO LAZPITA SUINAGA" userId="03ca8ae1-9a00-4a22-9561-fb3a3d760218" providerId="ADAL" clId="{D0E6185E-619E-4EB9-90AC-41E0E663FDEE}" dt="2024-11-15T11:56:36.120" v="2657"/>
          <ac:cxnSpMkLst>
            <pc:docMk/>
            <pc:sldMk cId="218543555" sldId="380"/>
            <ac:cxnSpMk id="1135" creationId="{1BBF19A5-C9C2-2FEE-5D35-8D50262FF143}"/>
          </ac:cxnSpMkLst>
        </pc:cxnChg>
        <pc:cxnChg chg="mod">
          <ac:chgData name="ENEKO LAZPITA SUINAGA" userId="03ca8ae1-9a00-4a22-9561-fb3a3d760218" providerId="ADAL" clId="{D0E6185E-619E-4EB9-90AC-41E0E663FDEE}" dt="2024-11-15T11:56:36.120" v="2657"/>
          <ac:cxnSpMkLst>
            <pc:docMk/>
            <pc:sldMk cId="218543555" sldId="380"/>
            <ac:cxnSpMk id="1136" creationId="{CD7E0316-6850-6811-176F-5AF86236A1BA}"/>
          </ac:cxnSpMkLst>
        </pc:cxnChg>
        <pc:cxnChg chg="mod">
          <ac:chgData name="ENEKO LAZPITA SUINAGA" userId="03ca8ae1-9a00-4a22-9561-fb3a3d760218" providerId="ADAL" clId="{D0E6185E-619E-4EB9-90AC-41E0E663FDEE}" dt="2024-11-15T11:56:36.120" v="2657"/>
          <ac:cxnSpMkLst>
            <pc:docMk/>
            <pc:sldMk cId="218543555" sldId="380"/>
            <ac:cxnSpMk id="1137" creationId="{1BA5D103-8C0D-95D7-02D5-3F6D188AEC5B}"/>
          </ac:cxnSpMkLst>
        </pc:cxnChg>
        <pc:cxnChg chg="mod">
          <ac:chgData name="ENEKO LAZPITA SUINAGA" userId="03ca8ae1-9a00-4a22-9561-fb3a3d760218" providerId="ADAL" clId="{D0E6185E-619E-4EB9-90AC-41E0E663FDEE}" dt="2024-11-15T11:56:36.120" v="2657"/>
          <ac:cxnSpMkLst>
            <pc:docMk/>
            <pc:sldMk cId="218543555" sldId="380"/>
            <ac:cxnSpMk id="1138" creationId="{C68058D9-6BBA-4500-8BF6-AAD9DDF93182}"/>
          </ac:cxnSpMkLst>
        </pc:cxnChg>
        <pc:cxnChg chg="mod">
          <ac:chgData name="ENEKO LAZPITA SUINAGA" userId="03ca8ae1-9a00-4a22-9561-fb3a3d760218" providerId="ADAL" clId="{D0E6185E-619E-4EB9-90AC-41E0E663FDEE}" dt="2024-11-15T11:56:36.120" v="2657"/>
          <ac:cxnSpMkLst>
            <pc:docMk/>
            <pc:sldMk cId="218543555" sldId="380"/>
            <ac:cxnSpMk id="1139" creationId="{C9594508-707E-6B3C-D5CF-6B7C948B754D}"/>
          </ac:cxnSpMkLst>
        </pc:cxnChg>
        <pc:cxnChg chg="mod">
          <ac:chgData name="ENEKO LAZPITA SUINAGA" userId="03ca8ae1-9a00-4a22-9561-fb3a3d760218" providerId="ADAL" clId="{D0E6185E-619E-4EB9-90AC-41E0E663FDEE}" dt="2024-11-15T11:56:36.120" v="2657"/>
          <ac:cxnSpMkLst>
            <pc:docMk/>
            <pc:sldMk cId="218543555" sldId="380"/>
            <ac:cxnSpMk id="1140" creationId="{2819535C-7403-FC7B-F8E8-EE774046A443}"/>
          </ac:cxnSpMkLst>
        </pc:cxnChg>
        <pc:cxnChg chg="mod">
          <ac:chgData name="ENEKO LAZPITA SUINAGA" userId="03ca8ae1-9a00-4a22-9561-fb3a3d760218" providerId="ADAL" clId="{D0E6185E-619E-4EB9-90AC-41E0E663FDEE}" dt="2024-11-15T11:56:36.120" v="2657"/>
          <ac:cxnSpMkLst>
            <pc:docMk/>
            <pc:sldMk cId="218543555" sldId="380"/>
            <ac:cxnSpMk id="1141" creationId="{5BB1501D-D7E3-8C05-2FAC-A9A62912A19C}"/>
          </ac:cxnSpMkLst>
        </pc:cxnChg>
        <pc:cxnChg chg="mod">
          <ac:chgData name="ENEKO LAZPITA SUINAGA" userId="03ca8ae1-9a00-4a22-9561-fb3a3d760218" providerId="ADAL" clId="{D0E6185E-619E-4EB9-90AC-41E0E663FDEE}" dt="2024-11-15T11:56:36.120" v="2657"/>
          <ac:cxnSpMkLst>
            <pc:docMk/>
            <pc:sldMk cId="218543555" sldId="380"/>
            <ac:cxnSpMk id="1142" creationId="{96FCDCF7-FB50-DB67-F360-C31F3D23CAC5}"/>
          </ac:cxnSpMkLst>
        </pc:cxnChg>
        <pc:cxnChg chg="mod">
          <ac:chgData name="ENEKO LAZPITA SUINAGA" userId="03ca8ae1-9a00-4a22-9561-fb3a3d760218" providerId="ADAL" clId="{D0E6185E-619E-4EB9-90AC-41E0E663FDEE}" dt="2024-11-15T11:56:36.120" v="2657"/>
          <ac:cxnSpMkLst>
            <pc:docMk/>
            <pc:sldMk cId="218543555" sldId="380"/>
            <ac:cxnSpMk id="1143" creationId="{B49E30B5-5F21-F17A-EC95-687FD136AC40}"/>
          </ac:cxnSpMkLst>
        </pc:cxnChg>
        <pc:cxnChg chg="mod">
          <ac:chgData name="ENEKO LAZPITA SUINAGA" userId="03ca8ae1-9a00-4a22-9561-fb3a3d760218" providerId="ADAL" clId="{D0E6185E-619E-4EB9-90AC-41E0E663FDEE}" dt="2024-11-15T11:56:36.120" v="2657"/>
          <ac:cxnSpMkLst>
            <pc:docMk/>
            <pc:sldMk cId="218543555" sldId="380"/>
            <ac:cxnSpMk id="1144" creationId="{EC94215C-E838-B986-C6D9-A155C15804AF}"/>
          </ac:cxnSpMkLst>
        </pc:cxnChg>
        <pc:cxnChg chg="mod">
          <ac:chgData name="ENEKO LAZPITA SUINAGA" userId="03ca8ae1-9a00-4a22-9561-fb3a3d760218" providerId="ADAL" clId="{D0E6185E-619E-4EB9-90AC-41E0E663FDEE}" dt="2024-11-15T11:56:36.120" v="2657"/>
          <ac:cxnSpMkLst>
            <pc:docMk/>
            <pc:sldMk cId="218543555" sldId="380"/>
            <ac:cxnSpMk id="1145" creationId="{1DD4F7A3-4E15-9513-9AE3-9F5661646B06}"/>
          </ac:cxnSpMkLst>
        </pc:cxnChg>
        <pc:cxnChg chg="mod">
          <ac:chgData name="ENEKO LAZPITA SUINAGA" userId="03ca8ae1-9a00-4a22-9561-fb3a3d760218" providerId="ADAL" clId="{D0E6185E-619E-4EB9-90AC-41E0E663FDEE}" dt="2024-11-15T11:56:36.120" v="2657"/>
          <ac:cxnSpMkLst>
            <pc:docMk/>
            <pc:sldMk cId="218543555" sldId="380"/>
            <ac:cxnSpMk id="1146" creationId="{D9FABC31-AC47-9F94-8707-AE28499E2D75}"/>
          </ac:cxnSpMkLst>
        </pc:cxnChg>
        <pc:cxnChg chg="mod">
          <ac:chgData name="ENEKO LAZPITA SUINAGA" userId="03ca8ae1-9a00-4a22-9561-fb3a3d760218" providerId="ADAL" clId="{D0E6185E-619E-4EB9-90AC-41E0E663FDEE}" dt="2024-11-15T11:56:36.120" v="2657"/>
          <ac:cxnSpMkLst>
            <pc:docMk/>
            <pc:sldMk cId="218543555" sldId="380"/>
            <ac:cxnSpMk id="1147" creationId="{3B2E3B88-6C51-DBA7-D51F-C641446128B8}"/>
          </ac:cxnSpMkLst>
        </pc:cxnChg>
        <pc:cxnChg chg="mod">
          <ac:chgData name="ENEKO LAZPITA SUINAGA" userId="03ca8ae1-9a00-4a22-9561-fb3a3d760218" providerId="ADAL" clId="{D0E6185E-619E-4EB9-90AC-41E0E663FDEE}" dt="2024-11-15T11:56:36.120" v="2657"/>
          <ac:cxnSpMkLst>
            <pc:docMk/>
            <pc:sldMk cId="218543555" sldId="380"/>
            <ac:cxnSpMk id="1148" creationId="{70DA5E9A-9B87-95E2-81F9-DAE7D321FC64}"/>
          </ac:cxnSpMkLst>
        </pc:cxnChg>
        <pc:cxnChg chg="mod">
          <ac:chgData name="ENEKO LAZPITA SUINAGA" userId="03ca8ae1-9a00-4a22-9561-fb3a3d760218" providerId="ADAL" clId="{D0E6185E-619E-4EB9-90AC-41E0E663FDEE}" dt="2024-11-15T11:56:36.120" v="2657"/>
          <ac:cxnSpMkLst>
            <pc:docMk/>
            <pc:sldMk cId="218543555" sldId="380"/>
            <ac:cxnSpMk id="1149" creationId="{D38E79D6-097B-3C84-7408-21305831A3F9}"/>
          </ac:cxnSpMkLst>
        </pc:cxnChg>
        <pc:cxnChg chg="mod">
          <ac:chgData name="ENEKO LAZPITA SUINAGA" userId="03ca8ae1-9a00-4a22-9561-fb3a3d760218" providerId="ADAL" clId="{D0E6185E-619E-4EB9-90AC-41E0E663FDEE}" dt="2024-11-15T11:56:36.120" v="2657"/>
          <ac:cxnSpMkLst>
            <pc:docMk/>
            <pc:sldMk cId="218543555" sldId="380"/>
            <ac:cxnSpMk id="1150" creationId="{2844251E-43DE-2072-F292-63FA26ED7ABC}"/>
          </ac:cxnSpMkLst>
        </pc:cxnChg>
        <pc:cxnChg chg="mod">
          <ac:chgData name="ENEKO LAZPITA SUINAGA" userId="03ca8ae1-9a00-4a22-9561-fb3a3d760218" providerId="ADAL" clId="{D0E6185E-619E-4EB9-90AC-41E0E663FDEE}" dt="2024-11-15T11:56:36.120" v="2657"/>
          <ac:cxnSpMkLst>
            <pc:docMk/>
            <pc:sldMk cId="218543555" sldId="380"/>
            <ac:cxnSpMk id="1163" creationId="{69197585-A381-9649-8B67-A70C2B540745}"/>
          </ac:cxnSpMkLst>
        </pc:cxnChg>
      </pc:sldChg>
      <pc:sldChg chg="addSp modSp add mod">
        <pc:chgData name="ENEKO LAZPITA SUINAGA" userId="03ca8ae1-9a00-4a22-9561-fb3a3d760218" providerId="ADAL" clId="{D0E6185E-619E-4EB9-90AC-41E0E663FDEE}" dt="2024-11-17T17:16:23.898" v="4121" actId="20577"/>
        <pc:sldMkLst>
          <pc:docMk/>
          <pc:sldMk cId="4273675367" sldId="381"/>
        </pc:sldMkLst>
        <pc:spChg chg="mod">
          <ac:chgData name="ENEKO LAZPITA SUINAGA" userId="03ca8ae1-9a00-4a22-9561-fb3a3d760218" providerId="ADAL" clId="{D0E6185E-619E-4EB9-90AC-41E0E663FDEE}" dt="2024-11-17T17:16:23.898" v="4121" actId="20577"/>
          <ac:spMkLst>
            <pc:docMk/>
            <pc:sldMk cId="4273675367" sldId="381"/>
            <ac:spMk id="4" creationId="{D48B4EBA-D42A-1180-1173-5E13830E78F6}"/>
          </ac:spMkLst>
        </pc:spChg>
        <pc:spChg chg="mod">
          <ac:chgData name="ENEKO LAZPITA SUINAGA" userId="03ca8ae1-9a00-4a22-9561-fb3a3d760218" providerId="ADAL" clId="{D0E6185E-619E-4EB9-90AC-41E0E663FDEE}" dt="2024-11-15T12:32:05.080" v="3412" actId="20577"/>
          <ac:spMkLst>
            <pc:docMk/>
            <pc:sldMk cId="4273675367" sldId="381"/>
            <ac:spMk id="15" creationId="{00DCA4FA-4B69-91CC-E548-FD5B3970B4B0}"/>
          </ac:spMkLst>
        </pc:spChg>
        <pc:picChg chg="add mod">
          <ac:chgData name="ENEKO LAZPITA SUINAGA" userId="03ca8ae1-9a00-4a22-9561-fb3a3d760218" providerId="ADAL" clId="{D0E6185E-619E-4EB9-90AC-41E0E663FDEE}" dt="2024-11-15T12:32:11.065" v="3415" actId="1076"/>
          <ac:picMkLst>
            <pc:docMk/>
            <pc:sldMk cId="4273675367" sldId="381"/>
            <ac:picMk id="3" creationId="{961E7391-C90D-4C24-EA12-BA8AE85972B6}"/>
          </ac:picMkLst>
        </pc:picChg>
      </pc:sldChg>
      <pc:sldChg chg="delSp modSp add mod">
        <pc:chgData name="ENEKO LAZPITA SUINAGA" userId="03ca8ae1-9a00-4a22-9561-fb3a3d760218" providerId="ADAL" clId="{D0E6185E-619E-4EB9-90AC-41E0E663FDEE}" dt="2024-11-17T17:41:21.618" v="4785" actId="1035"/>
        <pc:sldMkLst>
          <pc:docMk/>
          <pc:sldMk cId="2068180870" sldId="382"/>
        </pc:sldMkLst>
        <pc:spChg chg="mod">
          <ac:chgData name="ENEKO LAZPITA SUINAGA" userId="03ca8ae1-9a00-4a22-9561-fb3a3d760218" providerId="ADAL" clId="{D0E6185E-619E-4EB9-90AC-41E0E663FDEE}" dt="2024-11-17T17:36:59.396" v="4527" actId="20577"/>
          <ac:spMkLst>
            <pc:docMk/>
            <pc:sldMk cId="2068180870" sldId="382"/>
            <ac:spMk id="4" creationId="{2EC73337-0326-CEF7-C4DF-5C52A1F5FAC0}"/>
          </ac:spMkLst>
        </pc:spChg>
        <pc:spChg chg="mod">
          <ac:chgData name="ENEKO LAZPITA SUINAGA" userId="03ca8ae1-9a00-4a22-9561-fb3a3d760218" providerId="ADAL" clId="{D0E6185E-619E-4EB9-90AC-41E0E663FDEE}" dt="2024-11-17T17:41:21.618" v="4785" actId="1035"/>
          <ac:spMkLst>
            <pc:docMk/>
            <pc:sldMk cId="2068180870" sldId="382"/>
            <ac:spMk id="5" creationId="{3649DD55-936B-937C-07F7-ACEF7EFC6BA1}"/>
          </ac:spMkLst>
        </pc:spChg>
        <pc:picChg chg="del">
          <ac:chgData name="ENEKO LAZPITA SUINAGA" userId="03ca8ae1-9a00-4a22-9561-fb3a3d760218" providerId="ADAL" clId="{D0E6185E-619E-4EB9-90AC-41E0E663FDEE}" dt="2024-11-17T17:17:49.788" v="4132" actId="478"/>
          <ac:picMkLst>
            <pc:docMk/>
            <pc:sldMk cId="2068180870" sldId="382"/>
            <ac:picMk id="1109" creationId="{4FDD075E-B46E-1803-F79E-DE7299A4F937}"/>
          </ac:picMkLst>
        </pc:picChg>
        <pc:picChg chg="del">
          <ac:chgData name="ENEKO LAZPITA SUINAGA" userId="03ca8ae1-9a00-4a22-9561-fb3a3d760218" providerId="ADAL" clId="{D0E6185E-619E-4EB9-90AC-41E0E663FDEE}" dt="2024-11-17T17:17:50.316" v="4133" actId="478"/>
          <ac:picMkLst>
            <pc:docMk/>
            <pc:sldMk cId="2068180870" sldId="382"/>
            <ac:picMk id="1111" creationId="{08D76B14-EB3E-BE39-E4BA-0A89C3B09F47}"/>
          </ac:picMkLst>
        </pc:picChg>
      </pc:sldChg>
      <pc:sldChg chg="add del">
        <pc:chgData name="ENEKO LAZPITA SUINAGA" userId="03ca8ae1-9a00-4a22-9561-fb3a3d760218" providerId="ADAL" clId="{D0E6185E-619E-4EB9-90AC-41E0E663FDEE}" dt="2024-11-15T12:32:28.570" v="3416" actId="47"/>
        <pc:sldMkLst>
          <pc:docMk/>
          <pc:sldMk cId="3181887858" sldId="382"/>
        </pc:sldMkLst>
      </pc:sldChg>
      <pc:sldChg chg="modSp add mod">
        <pc:chgData name="ENEKO LAZPITA SUINAGA" userId="03ca8ae1-9a00-4a22-9561-fb3a3d760218" providerId="ADAL" clId="{D0E6185E-619E-4EB9-90AC-41E0E663FDEE}" dt="2024-11-18T08:21:31.486" v="5753"/>
        <pc:sldMkLst>
          <pc:docMk/>
          <pc:sldMk cId="1755284457" sldId="383"/>
        </pc:sldMkLst>
        <pc:spChg chg="mod">
          <ac:chgData name="ENEKO LAZPITA SUINAGA" userId="03ca8ae1-9a00-4a22-9561-fb3a3d760218" providerId="ADAL" clId="{D0E6185E-619E-4EB9-90AC-41E0E663FDEE}" dt="2024-11-17T18:38:03.485" v="5498" actId="20577"/>
          <ac:spMkLst>
            <pc:docMk/>
            <pc:sldMk cId="1755284457" sldId="383"/>
            <ac:spMk id="4" creationId="{F7B34587-51A7-F510-46C6-8B7401DF936C}"/>
          </ac:spMkLst>
        </pc:spChg>
        <pc:spChg chg="mod">
          <ac:chgData name="ENEKO LAZPITA SUINAGA" userId="03ca8ae1-9a00-4a22-9561-fb3a3d760218" providerId="ADAL" clId="{D0E6185E-619E-4EB9-90AC-41E0E663FDEE}" dt="2024-11-18T08:21:31.486" v="5753"/>
          <ac:spMkLst>
            <pc:docMk/>
            <pc:sldMk cId="1755284457" sldId="383"/>
            <ac:spMk id="1098" creationId="{A08DDB09-5C71-3990-E3F5-927F0CD23F0D}"/>
          </ac:spMkLst>
        </pc:spChg>
      </pc:sldChg>
      <pc:sldChg chg="addSp modSp add mod">
        <pc:chgData name="ENEKO LAZPITA SUINAGA" userId="03ca8ae1-9a00-4a22-9561-fb3a3d760218" providerId="ADAL" clId="{D0E6185E-619E-4EB9-90AC-41E0E663FDEE}" dt="2024-11-18T08:39:04.452" v="6315" actId="20577"/>
        <pc:sldMkLst>
          <pc:docMk/>
          <pc:sldMk cId="3721630493" sldId="384"/>
        </pc:sldMkLst>
        <pc:spChg chg="mod">
          <ac:chgData name="ENEKO LAZPITA SUINAGA" userId="03ca8ae1-9a00-4a22-9561-fb3a3d760218" providerId="ADAL" clId="{D0E6185E-619E-4EB9-90AC-41E0E663FDEE}" dt="2024-11-18T08:22:38.856" v="5783" actId="20577"/>
          <ac:spMkLst>
            <pc:docMk/>
            <pc:sldMk cId="3721630493" sldId="384"/>
            <ac:spMk id="4" creationId="{371CE50D-60D1-8922-DD6A-9DFDD2E755E8}"/>
          </ac:spMkLst>
        </pc:spChg>
        <pc:spChg chg="add mod">
          <ac:chgData name="ENEKO LAZPITA SUINAGA" userId="03ca8ae1-9a00-4a22-9561-fb3a3d760218" providerId="ADAL" clId="{D0E6185E-619E-4EB9-90AC-41E0E663FDEE}" dt="2024-11-18T08:38:31.576" v="6257" actId="1076"/>
          <ac:spMkLst>
            <pc:docMk/>
            <pc:sldMk cId="3721630493" sldId="384"/>
            <ac:spMk id="14" creationId="{FF85CD4D-AC2F-69DA-ECEB-99520D058DE6}"/>
          </ac:spMkLst>
        </pc:spChg>
        <pc:spChg chg="add mod">
          <ac:chgData name="ENEKO LAZPITA SUINAGA" userId="03ca8ae1-9a00-4a22-9561-fb3a3d760218" providerId="ADAL" clId="{D0E6185E-619E-4EB9-90AC-41E0E663FDEE}" dt="2024-11-18T08:38:39.646" v="6271" actId="20577"/>
          <ac:spMkLst>
            <pc:docMk/>
            <pc:sldMk cId="3721630493" sldId="384"/>
            <ac:spMk id="15" creationId="{84147858-AD39-F9B1-820F-0AE916BDA5A2}"/>
          </ac:spMkLst>
        </pc:spChg>
        <pc:spChg chg="add mod">
          <ac:chgData name="ENEKO LAZPITA SUINAGA" userId="03ca8ae1-9a00-4a22-9561-fb3a3d760218" providerId="ADAL" clId="{D0E6185E-619E-4EB9-90AC-41E0E663FDEE}" dt="2024-11-18T08:38:48.510" v="6284" actId="20577"/>
          <ac:spMkLst>
            <pc:docMk/>
            <pc:sldMk cId="3721630493" sldId="384"/>
            <ac:spMk id="16" creationId="{F00DE1C4-4D19-6A74-95D4-9BD33F6AEB38}"/>
          </ac:spMkLst>
        </pc:spChg>
        <pc:spChg chg="add mod">
          <ac:chgData name="ENEKO LAZPITA SUINAGA" userId="03ca8ae1-9a00-4a22-9561-fb3a3d760218" providerId="ADAL" clId="{D0E6185E-619E-4EB9-90AC-41E0E663FDEE}" dt="2024-11-18T08:39:04.452" v="6315" actId="20577"/>
          <ac:spMkLst>
            <pc:docMk/>
            <pc:sldMk cId="3721630493" sldId="384"/>
            <ac:spMk id="17" creationId="{54D17D78-8F98-DE4D-3ADC-541A3FA6486D}"/>
          </ac:spMkLst>
        </pc:spChg>
        <pc:spChg chg="mod">
          <ac:chgData name="ENEKO LAZPITA SUINAGA" userId="03ca8ae1-9a00-4a22-9561-fb3a3d760218" providerId="ADAL" clId="{D0E6185E-619E-4EB9-90AC-41E0E663FDEE}" dt="2024-11-18T08:37:21.996" v="6225" actId="14100"/>
          <ac:spMkLst>
            <pc:docMk/>
            <pc:sldMk cId="3721630493" sldId="384"/>
            <ac:spMk id="1098" creationId="{FB3AB918-54FF-22D7-C371-87C483E0AE9F}"/>
          </ac:spMkLst>
        </pc:spChg>
        <pc:picChg chg="add mod">
          <ac:chgData name="ENEKO LAZPITA SUINAGA" userId="03ca8ae1-9a00-4a22-9561-fb3a3d760218" providerId="ADAL" clId="{D0E6185E-619E-4EB9-90AC-41E0E663FDEE}" dt="2024-11-18T08:37:32.464" v="6230" actId="1076"/>
          <ac:picMkLst>
            <pc:docMk/>
            <pc:sldMk cId="3721630493" sldId="384"/>
            <ac:picMk id="3" creationId="{E0FA8ACA-84D4-F6C6-6D15-BAA2E7373860}"/>
          </ac:picMkLst>
        </pc:picChg>
        <pc:cxnChg chg="add mod">
          <ac:chgData name="ENEKO LAZPITA SUINAGA" userId="03ca8ae1-9a00-4a22-9561-fb3a3d760218" providerId="ADAL" clId="{D0E6185E-619E-4EB9-90AC-41E0E663FDEE}" dt="2024-11-18T08:37:46.189" v="6232" actId="1076"/>
          <ac:cxnSpMkLst>
            <pc:docMk/>
            <pc:sldMk cId="3721630493" sldId="384"/>
            <ac:cxnSpMk id="5" creationId="{38788F35-09A1-403A-FA5F-5E247F836527}"/>
          </ac:cxnSpMkLst>
        </pc:cxnChg>
        <pc:cxnChg chg="add mod">
          <ac:chgData name="ENEKO LAZPITA SUINAGA" userId="03ca8ae1-9a00-4a22-9561-fb3a3d760218" providerId="ADAL" clId="{D0E6185E-619E-4EB9-90AC-41E0E663FDEE}" dt="2024-11-18T08:38:12.586" v="6242" actId="1076"/>
          <ac:cxnSpMkLst>
            <pc:docMk/>
            <pc:sldMk cId="3721630493" sldId="384"/>
            <ac:cxnSpMk id="7" creationId="{D613C1C8-1064-C3CF-ED1D-65C7D085EDD3}"/>
          </ac:cxnSpMkLst>
        </pc:cxnChg>
        <pc:cxnChg chg="add mod">
          <ac:chgData name="ENEKO LAZPITA SUINAGA" userId="03ca8ae1-9a00-4a22-9561-fb3a3d760218" providerId="ADAL" clId="{D0E6185E-619E-4EB9-90AC-41E0E663FDEE}" dt="2024-11-18T08:38:00.706" v="6239" actId="1037"/>
          <ac:cxnSpMkLst>
            <pc:docMk/>
            <pc:sldMk cId="3721630493" sldId="384"/>
            <ac:cxnSpMk id="10" creationId="{92577948-F3CF-7E45-FFD1-9028F24E89BE}"/>
          </ac:cxnSpMkLst>
        </pc:cxnChg>
        <pc:cxnChg chg="add mod">
          <ac:chgData name="ENEKO LAZPITA SUINAGA" userId="03ca8ae1-9a00-4a22-9561-fb3a3d760218" providerId="ADAL" clId="{D0E6185E-619E-4EB9-90AC-41E0E663FDEE}" dt="2024-11-18T08:38:09.326" v="6241" actId="1076"/>
          <ac:cxnSpMkLst>
            <pc:docMk/>
            <pc:sldMk cId="3721630493" sldId="384"/>
            <ac:cxnSpMk id="13" creationId="{09970744-D7F3-7894-1DD8-6BE40E59B9CE}"/>
          </ac:cxnSpMkLst>
        </pc:cxnChg>
      </pc:sldChg>
      <pc:sldChg chg="modSp add mod">
        <pc:chgData name="ENEKO LAZPITA SUINAGA" userId="03ca8ae1-9a00-4a22-9561-fb3a3d760218" providerId="ADAL" clId="{D0E6185E-619E-4EB9-90AC-41E0E663FDEE}" dt="2024-11-18T08:43:38.726" v="6333" actId="20577"/>
        <pc:sldMkLst>
          <pc:docMk/>
          <pc:sldMk cId="1848839313" sldId="385"/>
        </pc:sldMkLst>
        <pc:spChg chg="mod">
          <ac:chgData name="ENEKO LAZPITA SUINAGA" userId="03ca8ae1-9a00-4a22-9561-fb3a3d760218" providerId="ADAL" clId="{D0E6185E-619E-4EB9-90AC-41E0E663FDEE}" dt="2024-11-18T08:43:38.726" v="6333" actId="20577"/>
          <ac:spMkLst>
            <pc:docMk/>
            <pc:sldMk cId="1848839313" sldId="385"/>
            <ac:spMk id="4" creationId="{78CB729C-DF4B-EDBB-86EB-4848C5320881}"/>
          </ac:spMkLst>
        </pc:spChg>
        <pc:spChg chg="mod">
          <ac:chgData name="ENEKO LAZPITA SUINAGA" userId="03ca8ae1-9a00-4a22-9561-fb3a3d760218" providerId="ADAL" clId="{D0E6185E-619E-4EB9-90AC-41E0E663FDEE}" dt="2024-11-18T08:43:28.541" v="6317" actId="20577"/>
          <ac:spMkLst>
            <pc:docMk/>
            <pc:sldMk cId="1848839313" sldId="385"/>
            <ac:spMk id="5" creationId="{074D4D32-9DD5-B7C0-91F3-CDA2519B3F35}"/>
          </ac:spMkLst>
        </pc:spChg>
      </pc:sldChg>
      <pc:sldChg chg="modSp add mod">
        <pc:chgData name="ENEKO LAZPITA SUINAGA" userId="03ca8ae1-9a00-4a22-9561-fb3a3d760218" providerId="ADAL" clId="{D0E6185E-619E-4EB9-90AC-41E0E663FDEE}" dt="2024-11-18T14:24:30.600" v="8115" actId="20577"/>
        <pc:sldMkLst>
          <pc:docMk/>
          <pc:sldMk cId="1515329071" sldId="386"/>
        </pc:sldMkLst>
        <pc:spChg chg="mod">
          <ac:chgData name="ENEKO LAZPITA SUINAGA" userId="03ca8ae1-9a00-4a22-9561-fb3a3d760218" providerId="ADAL" clId="{D0E6185E-619E-4EB9-90AC-41E0E663FDEE}" dt="2024-11-18T14:24:30.600" v="8115" actId="20577"/>
          <ac:spMkLst>
            <pc:docMk/>
            <pc:sldMk cId="1515329071" sldId="386"/>
            <ac:spMk id="4" creationId="{6D8F17B4-6EA6-AED5-53B7-36E43F9CE150}"/>
          </ac:spMkLst>
        </pc:spChg>
        <pc:spChg chg="mod">
          <ac:chgData name="ENEKO LAZPITA SUINAGA" userId="03ca8ae1-9a00-4a22-9561-fb3a3d760218" providerId="ADAL" clId="{D0E6185E-619E-4EB9-90AC-41E0E663FDEE}" dt="2024-11-18T14:20:22.801" v="7883" actId="20577"/>
          <ac:spMkLst>
            <pc:docMk/>
            <pc:sldMk cId="1515329071" sldId="386"/>
            <ac:spMk id="1024" creationId="{E6DAB8EF-14D9-BBD5-918D-C0D9D3C676F8}"/>
          </ac:spMkLst>
        </pc:spChg>
      </pc:sldChg>
    </pc:docChg>
  </pc:docChgLst>
  <pc:docChgLst>
    <pc:chgData name="ENEKO LAZPITA SUINAGA" userId="03ca8ae1-9a00-4a22-9561-fb3a3d760218" providerId="ADAL" clId="{256C431F-00DA-414B-8669-6B55E1C36CD4}"/>
    <pc:docChg chg="undo redo custSel addSld delSld modSld sldOrd">
      <pc:chgData name="ENEKO LAZPITA SUINAGA" userId="03ca8ae1-9a00-4a22-9561-fb3a3d760218" providerId="ADAL" clId="{256C431F-00DA-414B-8669-6B55E1C36CD4}" dt="2024-09-02T08:44:46.434" v="390" actId="20577"/>
      <pc:docMkLst>
        <pc:docMk/>
      </pc:docMkLst>
      <pc:sldChg chg="addSp delSp modSp mod">
        <pc:chgData name="ENEKO LAZPITA SUINAGA" userId="03ca8ae1-9a00-4a22-9561-fb3a3d760218" providerId="ADAL" clId="{256C431F-00DA-414B-8669-6B55E1C36CD4}" dt="2024-09-02T08:18:13.928" v="261" actId="20577"/>
        <pc:sldMkLst>
          <pc:docMk/>
          <pc:sldMk cId="3145992453" sldId="264"/>
        </pc:sldMkLst>
        <pc:spChg chg="add mod">
          <ac:chgData name="ENEKO LAZPITA SUINAGA" userId="03ca8ae1-9a00-4a22-9561-fb3a3d760218" providerId="ADAL" clId="{256C431F-00DA-414B-8669-6B55E1C36CD4}" dt="2024-09-02T08:18:13.928" v="261" actId="20577"/>
          <ac:spMkLst>
            <pc:docMk/>
            <pc:sldMk cId="3145992453" sldId="264"/>
            <ac:spMk id="9" creationId="{2A8C6F32-4092-BFAB-75CE-9BDE89C0540A}"/>
          </ac:spMkLst>
        </pc:spChg>
        <pc:spChg chg="del">
          <ac:chgData name="ENEKO LAZPITA SUINAGA" userId="03ca8ae1-9a00-4a22-9561-fb3a3d760218" providerId="ADAL" clId="{256C431F-00DA-414B-8669-6B55E1C36CD4}" dt="2024-09-02T08:18:11.536" v="258" actId="478"/>
          <ac:spMkLst>
            <pc:docMk/>
            <pc:sldMk cId="3145992453" sldId="264"/>
            <ac:spMk id="180" creationId="{5B81F1ED-6DD1-5319-E0C6-0B510CCCFE95}"/>
          </ac:spMkLst>
        </pc:spChg>
      </pc:sldChg>
      <pc:sldChg chg="addSp delSp modSp mod">
        <pc:chgData name="ENEKO LAZPITA SUINAGA" userId="03ca8ae1-9a00-4a22-9561-fb3a3d760218" providerId="ADAL" clId="{256C431F-00DA-414B-8669-6B55E1C36CD4}" dt="2024-09-02T08:20:32.886" v="297"/>
        <pc:sldMkLst>
          <pc:docMk/>
          <pc:sldMk cId="2968825527" sldId="274"/>
        </pc:sldMkLst>
        <pc:spChg chg="del">
          <ac:chgData name="ENEKO LAZPITA SUINAGA" userId="03ca8ae1-9a00-4a22-9561-fb3a3d760218" providerId="ADAL" clId="{256C431F-00DA-414B-8669-6B55E1C36CD4}" dt="2024-09-02T08:20:32.618" v="296" actId="478"/>
          <ac:spMkLst>
            <pc:docMk/>
            <pc:sldMk cId="2968825527" sldId="274"/>
            <ac:spMk id="2" creationId="{4D967B58-B5D9-0398-983D-EFA11A35E39A}"/>
          </ac:spMkLst>
        </pc:spChg>
        <pc:spChg chg="add mod">
          <ac:chgData name="ENEKO LAZPITA SUINAGA" userId="03ca8ae1-9a00-4a22-9561-fb3a3d760218" providerId="ADAL" clId="{256C431F-00DA-414B-8669-6B55E1C36CD4}" dt="2024-09-02T08:20:32.886" v="297"/>
          <ac:spMkLst>
            <pc:docMk/>
            <pc:sldMk cId="2968825527" sldId="274"/>
            <ac:spMk id="8" creationId="{3594B1B4-5541-D2F3-6485-5D53D7E08FB2}"/>
          </ac:spMkLst>
        </pc:spChg>
      </pc:sldChg>
      <pc:sldChg chg="addSp delSp modSp mod">
        <pc:chgData name="ENEKO LAZPITA SUINAGA" userId="03ca8ae1-9a00-4a22-9561-fb3a3d760218" providerId="ADAL" clId="{256C431F-00DA-414B-8669-6B55E1C36CD4}" dt="2024-09-02T08:19:43.613" v="263"/>
        <pc:sldMkLst>
          <pc:docMk/>
          <pc:sldMk cId="2599156971" sldId="324"/>
        </pc:sldMkLst>
        <pc:spChg chg="add mod">
          <ac:chgData name="ENEKO LAZPITA SUINAGA" userId="03ca8ae1-9a00-4a22-9561-fb3a3d760218" providerId="ADAL" clId="{256C431F-00DA-414B-8669-6B55E1C36CD4}" dt="2024-09-02T08:19:43.613" v="263"/>
          <ac:spMkLst>
            <pc:docMk/>
            <pc:sldMk cId="2599156971" sldId="324"/>
            <ac:spMk id="3" creationId="{E86D8BD2-797C-4FDD-6346-CCB596677C9B}"/>
          </ac:spMkLst>
        </pc:spChg>
        <pc:spChg chg="del">
          <ac:chgData name="ENEKO LAZPITA SUINAGA" userId="03ca8ae1-9a00-4a22-9561-fb3a3d760218" providerId="ADAL" clId="{256C431F-00DA-414B-8669-6B55E1C36CD4}" dt="2024-09-02T08:19:36.508" v="262" actId="478"/>
          <ac:spMkLst>
            <pc:docMk/>
            <pc:sldMk cId="2599156971" sldId="324"/>
            <ac:spMk id="3168" creationId="{4261B186-4A69-D5BC-E121-6DB0277D079A}"/>
          </ac:spMkLst>
        </pc:spChg>
      </pc:sldChg>
      <pc:sldChg chg="addSp delSp modSp mod">
        <pc:chgData name="ENEKO LAZPITA SUINAGA" userId="03ca8ae1-9a00-4a22-9561-fb3a3d760218" providerId="ADAL" clId="{256C431F-00DA-414B-8669-6B55E1C36CD4}" dt="2024-09-02T08:19:46.362" v="265"/>
        <pc:sldMkLst>
          <pc:docMk/>
          <pc:sldMk cId="1539758931" sldId="328"/>
        </pc:sldMkLst>
        <pc:spChg chg="add mod">
          <ac:chgData name="ENEKO LAZPITA SUINAGA" userId="03ca8ae1-9a00-4a22-9561-fb3a3d760218" providerId="ADAL" clId="{256C431F-00DA-414B-8669-6B55E1C36CD4}" dt="2024-09-02T08:19:46.362" v="265"/>
          <ac:spMkLst>
            <pc:docMk/>
            <pc:sldMk cId="1539758931" sldId="328"/>
            <ac:spMk id="5" creationId="{9AE8128F-8634-A179-588B-26B06783EE3C}"/>
          </ac:spMkLst>
        </pc:spChg>
        <pc:spChg chg="del">
          <ac:chgData name="ENEKO LAZPITA SUINAGA" userId="03ca8ae1-9a00-4a22-9561-fb3a3d760218" providerId="ADAL" clId="{256C431F-00DA-414B-8669-6B55E1C36CD4}" dt="2024-09-02T08:19:46.135" v="264" actId="478"/>
          <ac:spMkLst>
            <pc:docMk/>
            <pc:sldMk cId="1539758931" sldId="328"/>
            <ac:spMk id="160" creationId="{2A78A2FE-351D-7404-F76A-5B9BC2959C09}"/>
          </ac:spMkLst>
        </pc:spChg>
      </pc:sldChg>
      <pc:sldChg chg="addSp delSp modSp mod">
        <pc:chgData name="ENEKO LAZPITA SUINAGA" userId="03ca8ae1-9a00-4a22-9561-fb3a3d760218" providerId="ADAL" clId="{256C431F-00DA-414B-8669-6B55E1C36CD4}" dt="2024-09-02T08:19:54.638" v="269"/>
        <pc:sldMkLst>
          <pc:docMk/>
          <pc:sldMk cId="4091831762" sldId="345"/>
        </pc:sldMkLst>
        <pc:spChg chg="add mod">
          <ac:chgData name="ENEKO LAZPITA SUINAGA" userId="03ca8ae1-9a00-4a22-9561-fb3a3d760218" providerId="ADAL" clId="{256C431F-00DA-414B-8669-6B55E1C36CD4}" dt="2024-09-02T08:19:54.638" v="269"/>
          <ac:spMkLst>
            <pc:docMk/>
            <pc:sldMk cId="4091831762" sldId="345"/>
            <ac:spMk id="5" creationId="{56D471B8-EFC9-00DA-4DB0-C95778FF56FE}"/>
          </ac:spMkLst>
        </pc:spChg>
        <pc:spChg chg="del">
          <ac:chgData name="ENEKO LAZPITA SUINAGA" userId="03ca8ae1-9a00-4a22-9561-fb3a3d760218" providerId="ADAL" clId="{256C431F-00DA-414B-8669-6B55E1C36CD4}" dt="2024-09-02T08:19:54.385" v="268" actId="478"/>
          <ac:spMkLst>
            <pc:docMk/>
            <pc:sldMk cId="4091831762" sldId="345"/>
            <ac:spMk id="1083" creationId="{98A6F068-DAD4-5AD9-65BB-C96A7045399C}"/>
          </ac:spMkLst>
        </pc:spChg>
      </pc:sldChg>
      <pc:sldChg chg="modSp mod">
        <pc:chgData name="ENEKO LAZPITA SUINAGA" userId="03ca8ae1-9a00-4a22-9561-fb3a3d760218" providerId="ADAL" clId="{256C431F-00DA-414B-8669-6B55E1C36CD4}" dt="2024-09-02T08:18:02.270" v="257" actId="1076"/>
        <pc:sldMkLst>
          <pc:docMk/>
          <pc:sldMk cId="3797555292" sldId="347"/>
        </pc:sldMkLst>
        <pc:spChg chg="mod">
          <ac:chgData name="ENEKO LAZPITA SUINAGA" userId="03ca8ae1-9a00-4a22-9561-fb3a3d760218" providerId="ADAL" clId="{256C431F-00DA-414B-8669-6B55E1C36CD4}" dt="2024-09-02T08:10:33.580" v="139" actId="14100"/>
          <ac:spMkLst>
            <pc:docMk/>
            <pc:sldMk cId="3797555292" sldId="347"/>
            <ac:spMk id="4" creationId="{C7B84DA2-E984-719B-11F2-0D9415EC6E23}"/>
          </ac:spMkLst>
        </pc:spChg>
        <pc:spChg chg="mod">
          <ac:chgData name="ENEKO LAZPITA SUINAGA" userId="03ca8ae1-9a00-4a22-9561-fb3a3d760218" providerId="ADAL" clId="{256C431F-00DA-414B-8669-6B55E1C36CD4}" dt="2024-09-02T07:34:47.366" v="11" actId="20577"/>
          <ac:spMkLst>
            <pc:docMk/>
            <pc:sldMk cId="3797555292" sldId="347"/>
            <ac:spMk id="5" creationId="{A4281B87-86DF-DFDB-AAD4-4F35D4A9F0E9}"/>
          </ac:spMkLst>
        </pc:spChg>
        <pc:spChg chg="mod">
          <ac:chgData name="ENEKO LAZPITA SUINAGA" userId="03ca8ae1-9a00-4a22-9561-fb3a3d760218" providerId="ADAL" clId="{256C431F-00DA-414B-8669-6B55E1C36CD4}" dt="2024-09-02T08:13:54.267" v="148" actId="947"/>
          <ac:spMkLst>
            <pc:docMk/>
            <pc:sldMk cId="3797555292" sldId="347"/>
            <ac:spMk id="7" creationId="{3F5C653F-FE2F-48CA-DA2F-3267516CF61B}"/>
          </ac:spMkLst>
        </pc:spChg>
        <pc:spChg chg="mod">
          <ac:chgData name="ENEKO LAZPITA SUINAGA" userId="03ca8ae1-9a00-4a22-9561-fb3a3d760218" providerId="ADAL" clId="{256C431F-00DA-414B-8669-6B55E1C36CD4}" dt="2024-09-02T08:16:59.822" v="220" actId="1076"/>
          <ac:spMkLst>
            <pc:docMk/>
            <pc:sldMk cId="3797555292" sldId="347"/>
            <ac:spMk id="8" creationId="{DC24DD41-419C-3C7F-6E05-9C4D943DDE40}"/>
          </ac:spMkLst>
        </pc:spChg>
        <pc:spChg chg="mod">
          <ac:chgData name="ENEKO LAZPITA SUINAGA" userId="03ca8ae1-9a00-4a22-9561-fb3a3d760218" providerId="ADAL" clId="{256C431F-00DA-414B-8669-6B55E1C36CD4}" dt="2024-09-02T08:18:02.270" v="257" actId="1076"/>
          <ac:spMkLst>
            <pc:docMk/>
            <pc:sldMk cId="3797555292" sldId="347"/>
            <ac:spMk id="15" creationId="{0C4D8B7B-1DB3-B30D-C40F-3FEF277BC26F}"/>
          </ac:spMkLst>
        </pc:spChg>
        <pc:picChg chg="mod">
          <ac:chgData name="ENEKO LAZPITA SUINAGA" userId="03ca8ae1-9a00-4a22-9561-fb3a3d760218" providerId="ADAL" clId="{256C431F-00DA-414B-8669-6B55E1C36CD4}" dt="2024-09-02T08:08:26.122" v="122" actId="1036"/>
          <ac:picMkLst>
            <pc:docMk/>
            <pc:sldMk cId="3797555292" sldId="347"/>
            <ac:picMk id="2" creationId="{CB27FCD6-13DD-51D2-40AD-F2B5E6920310}"/>
          </ac:picMkLst>
        </pc:picChg>
        <pc:picChg chg="mod">
          <ac:chgData name="ENEKO LAZPITA SUINAGA" userId="03ca8ae1-9a00-4a22-9561-fb3a3d760218" providerId="ADAL" clId="{256C431F-00DA-414B-8669-6B55E1C36CD4}" dt="2024-09-02T08:09:44.952" v="134" actId="1076"/>
          <ac:picMkLst>
            <pc:docMk/>
            <pc:sldMk cId="3797555292" sldId="347"/>
            <ac:picMk id="6" creationId="{F809F38B-28C7-D8CB-9E2A-CE09B6D4CEA0}"/>
          </ac:picMkLst>
        </pc:picChg>
        <pc:picChg chg="mod">
          <ac:chgData name="ENEKO LAZPITA SUINAGA" userId="03ca8ae1-9a00-4a22-9561-fb3a3d760218" providerId="ADAL" clId="{256C431F-00DA-414B-8669-6B55E1C36CD4}" dt="2024-09-02T08:08:26.122" v="122" actId="1036"/>
          <ac:picMkLst>
            <pc:docMk/>
            <pc:sldMk cId="3797555292" sldId="347"/>
            <ac:picMk id="1026" creationId="{7FEE4D3F-86EA-7F85-FC91-F6BE8A345E85}"/>
          </ac:picMkLst>
        </pc:picChg>
      </pc:sldChg>
      <pc:sldChg chg="addSp delSp modSp mod">
        <pc:chgData name="ENEKO LAZPITA SUINAGA" userId="03ca8ae1-9a00-4a22-9561-fb3a3d760218" providerId="ADAL" clId="{256C431F-00DA-414B-8669-6B55E1C36CD4}" dt="2024-09-02T08:20:03.180" v="275"/>
        <pc:sldMkLst>
          <pc:docMk/>
          <pc:sldMk cId="2829348791" sldId="348"/>
        </pc:sldMkLst>
        <pc:spChg chg="add mod">
          <ac:chgData name="ENEKO LAZPITA SUINAGA" userId="03ca8ae1-9a00-4a22-9561-fb3a3d760218" providerId="ADAL" clId="{256C431F-00DA-414B-8669-6B55E1C36CD4}" dt="2024-09-02T08:20:03.180" v="275"/>
          <ac:spMkLst>
            <pc:docMk/>
            <pc:sldMk cId="2829348791" sldId="348"/>
            <ac:spMk id="10" creationId="{1343576B-1944-8CE0-9A1B-EF7D80A1C4F3}"/>
          </ac:spMkLst>
        </pc:spChg>
        <pc:spChg chg="del">
          <ac:chgData name="ENEKO LAZPITA SUINAGA" userId="03ca8ae1-9a00-4a22-9561-fb3a3d760218" providerId="ADAL" clId="{256C431F-00DA-414B-8669-6B55E1C36CD4}" dt="2024-09-02T08:20:02.903" v="274" actId="478"/>
          <ac:spMkLst>
            <pc:docMk/>
            <pc:sldMk cId="2829348791" sldId="348"/>
            <ac:spMk id="1083" creationId="{98A6F068-DAD4-5AD9-65BB-C96A7045399C}"/>
          </ac:spMkLst>
        </pc:spChg>
      </pc:sldChg>
      <pc:sldChg chg="addSp delSp modSp mod">
        <pc:chgData name="ENEKO LAZPITA SUINAGA" userId="03ca8ae1-9a00-4a22-9561-fb3a3d760218" providerId="ADAL" clId="{256C431F-00DA-414B-8669-6B55E1C36CD4}" dt="2024-09-02T08:20:27.880" v="293"/>
        <pc:sldMkLst>
          <pc:docMk/>
          <pc:sldMk cId="2378166577" sldId="349"/>
        </pc:sldMkLst>
        <pc:spChg chg="add mod">
          <ac:chgData name="ENEKO LAZPITA SUINAGA" userId="03ca8ae1-9a00-4a22-9561-fb3a3d760218" providerId="ADAL" clId="{256C431F-00DA-414B-8669-6B55E1C36CD4}" dt="2024-09-02T08:20:27.880" v="293"/>
          <ac:spMkLst>
            <pc:docMk/>
            <pc:sldMk cId="2378166577" sldId="349"/>
            <ac:spMk id="8" creationId="{CE535D25-76DE-4C9B-7507-337DF857404C}"/>
          </ac:spMkLst>
        </pc:spChg>
        <pc:spChg chg="del">
          <ac:chgData name="ENEKO LAZPITA SUINAGA" userId="03ca8ae1-9a00-4a22-9561-fb3a3d760218" providerId="ADAL" clId="{256C431F-00DA-414B-8669-6B55E1C36CD4}" dt="2024-09-02T08:20:27.618" v="292" actId="478"/>
          <ac:spMkLst>
            <pc:docMk/>
            <pc:sldMk cId="2378166577" sldId="349"/>
            <ac:spMk id="111" creationId="{E40D8ED2-5405-3E4A-A2DA-A58C3AE52447}"/>
          </ac:spMkLst>
        </pc:spChg>
      </pc:sldChg>
      <pc:sldChg chg="addSp delSp modSp mod">
        <pc:chgData name="ENEKO LAZPITA SUINAGA" userId="03ca8ae1-9a00-4a22-9561-fb3a3d760218" providerId="ADAL" clId="{256C431F-00DA-414B-8669-6B55E1C36CD4}" dt="2024-09-02T08:31:59.651" v="339" actId="20577"/>
        <pc:sldMkLst>
          <pc:docMk/>
          <pc:sldMk cId="892350539" sldId="351"/>
        </pc:sldMkLst>
        <pc:spChg chg="add mod">
          <ac:chgData name="ENEKO LAZPITA SUINAGA" userId="03ca8ae1-9a00-4a22-9561-fb3a3d760218" providerId="ADAL" clId="{256C431F-00DA-414B-8669-6B55E1C36CD4}" dt="2024-09-02T08:20:12.672" v="281"/>
          <ac:spMkLst>
            <pc:docMk/>
            <pc:sldMk cId="892350539" sldId="351"/>
            <ac:spMk id="8" creationId="{918A885E-4215-3488-6430-FBB91EC302DF}"/>
          </ac:spMkLst>
        </pc:spChg>
        <pc:spChg chg="del">
          <ac:chgData name="ENEKO LAZPITA SUINAGA" userId="03ca8ae1-9a00-4a22-9561-fb3a3d760218" providerId="ADAL" clId="{256C431F-00DA-414B-8669-6B55E1C36CD4}" dt="2024-09-02T08:20:12.432" v="280" actId="478"/>
          <ac:spMkLst>
            <pc:docMk/>
            <pc:sldMk cId="892350539" sldId="351"/>
            <ac:spMk id="111" creationId="{E40D8ED2-5405-3E4A-A2DA-A58C3AE52447}"/>
          </ac:spMkLst>
        </pc:spChg>
        <pc:spChg chg="mod">
          <ac:chgData name="ENEKO LAZPITA SUINAGA" userId="03ca8ae1-9a00-4a22-9561-fb3a3d760218" providerId="ADAL" clId="{256C431F-00DA-414B-8669-6B55E1C36CD4}" dt="2024-09-02T08:31:59.651" v="339" actId="20577"/>
          <ac:spMkLst>
            <pc:docMk/>
            <pc:sldMk cId="892350539" sldId="351"/>
            <ac:spMk id="149" creationId="{73466741-4B77-D6E1-4B88-FF9FB152E482}"/>
          </ac:spMkLst>
        </pc:spChg>
      </pc:sldChg>
      <pc:sldChg chg="addSp delSp modSp mod">
        <pc:chgData name="ENEKO LAZPITA SUINAGA" userId="03ca8ae1-9a00-4a22-9561-fb3a3d760218" providerId="ADAL" clId="{256C431F-00DA-414B-8669-6B55E1C36CD4}" dt="2024-09-02T08:19:51.906" v="267"/>
        <pc:sldMkLst>
          <pc:docMk/>
          <pc:sldMk cId="117063173" sldId="352"/>
        </pc:sldMkLst>
        <pc:spChg chg="add mod">
          <ac:chgData name="ENEKO LAZPITA SUINAGA" userId="03ca8ae1-9a00-4a22-9561-fb3a3d760218" providerId="ADAL" clId="{256C431F-00DA-414B-8669-6B55E1C36CD4}" dt="2024-09-02T08:19:51.906" v="267"/>
          <ac:spMkLst>
            <pc:docMk/>
            <pc:sldMk cId="117063173" sldId="352"/>
            <ac:spMk id="9" creationId="{AC0E396F-69EC-7D0B-807D-EFCDFC127B1D}"/>
          </ac:spMkLst>
        </pc:spChg>
        <pc:spChg chg="del">
          <ac:chgData name="ENEKO LAZPITA SUINAGA" userId="03ca8ae1-9a00-4a22-9561-fb3a3d760218" providerId="ADAL" clId="{256C431F-00DA-414B-8669-6B55E1C36CD4}" dt="2024-09-02T08:19:51.646" v="266" actId="478"/>
          <ac:spMkLst>
            <pc:docMk/>
            <pc:sldMk cId="117063173" sldId="352"/>
            <ac:spMk id="201" creationId="{1E2BA88C-53F6-0278-2A20-FCFB724C639B}"/>
          </ac:spMkLst>
        </pc:spChg>
      </pc:sldChg>
      <pc:sldChg chg="addSp delSp modSp mod">
        <pc:chgData name="ENEKO LAZPITA SUINAGA" userId="03ca8ae1-9a00-4a22-9561-fb3a3d760218" providerId="ADAL" clId="{256C431F-00DA-414B-8669-6B55E1C36CD4}" dt="2024-09-02T08:20:25.355" v="291"/>
        <pc:sldMkLst>
          <pc:docMk/>
          <pc:sldMk cId="2453044092" sldId="353"/>
        </pc:sldMkLst>
        <pc:spChg chg="add mod">
          <ac:chgData name="ENEKO LAZPITA SUINAGA" userId="03ca8ae1-9a00-4a22-9561-fb3a3d760218" providerId="ADAL" clId="{256C431F-00DA-414B-8669-6B55E1C36CD4}" dt="2024-09-02T08:20:25.355" v="291"/>
          <ac:spMkLst>
            <pc:docMk/>
            <pc:sldMk cId="2453044092" sldId="353"/>
            <ac:spMk id="10" creationId="{66B5FE8F-2C44-0452-5AE6-5D4E64E067DC}"/>
          </ac:spMkLst>
        </pc:spChg>
        <pc:spChg chg="del">
          <ac:chgData name="ENEKO LAZPITA SUINAGA" userId="03ca8ae1-9a00-4a22-9561-fb3a3d760218" providerId="ADAL" clId="{256C431F-00DA-414B-8669-6B55E1C36CD4}" dt="2024-09-02T08:20:25.087" v="290" actId="478"/>
          <ac:spMkLst>
            <pc:docMk/>
            <pc:sldMk cId="2453044092" sldId="353"/>
            <ac:spMk id="111" creationId="{E40D8ED2-5405-3E4A-A2DA-A58C3AE52447}"/>
          </ac:spMkLst>
        </pc:spChg>
      </pc:sldChg>
      <pc:sldChg chg="addSp delSp modSp mod">
        <pc:chgData name="ENEKO LAZPITA SUINAGA" userId="03ca8ae1-9a00-4a22-9561-fb3a3d760218" providerId="ADAL" clId="{256C431F-00DA-414B-8669-6B55E1C36CD4}" dt="2024-09-02T08:20:15.268" v="283"/>
        <pc:sldMkLst>
          <pc:docMk/>
          <pc:sldMk cId="3298723468" sldId="354"/>
        </pc:sldMkLst>
        <pc:spChg chg="add mod">
          <ac:chgData name="ENEKO LAZPITA SUINAGA" userId="03ca8ae1-9a00-4a22-9561-fb3a3d760218" providerId="ADAL" clId="{256C431F-00DA-414B-8669-6B55E1C36CD4}" dt="2024-09-02T08:20:15.268" v="283"/>
          <ac:spMkLst>
            <pc:docMk/>
            <pc:sldMk cId="3298723468" sldId="354"/>
            <ac:spMk id="10" creationId="{15AF26CE-36B9-E4CD-CED9-B53250DA0160}"/>
          </ac:spMkLst>
        </pc:spChg>
        <pc:spChg chg="del">
          <ac:chgData name="ENEKO LAZPITA SUINAGA" userId="03ca8ae1-9a00-4a22-9561-fb3a3d760218" providerId="ADAL" clId="{256C431F-00DA-414B-8669-6B55E1C36CD4}" dt="2024-09-02T08:20:14.895" v="282" actId="478"/>
          <ac:spMkLst>
            <pc:docMk/>
            <pc:sldMk cId="3298723468" sldId="354"/>
            <ac:spMk id="111" creationId="{E40D8ED2-5405-3E4A-A2DA-A58C3AE52447}"/>
          </ac:spMkLst>
        </pc:spChg>
      </pc:sldChg>
      <pc:sldChg chg="addSp delSp modSp mod">
        <pc:chgData name="ENEKO LAZPITA SUINAGA" userId="03ca8ae1-9a00-4a22-9561-fb3a3d760218" providerId="ADAL" clId="{256C431F-00DA-414B-8669-6B55E1C36CD4}" dt="2024-09-02T08:20:06.965" v="277"/>
        <pc:sldMkLst>
          <pc:docMk/>
          <pc:sldMk cId="1697244465" sldId="355"/>
        </pc:sldMkLst>
        <pc:spChg chg="add mod">
          <ac:chgData name="ENEKO LAZPITA SUINAGA" userId="03ca8ae1-9a00-4a22-9561-fb3a3d760218" providerId="ADAL" clId="{256C431F-00DA-414B-8669-6B55E1C36CD4}" dt="2024-09-02T08:20:06.965" v="277"/>
          <ac:spMkLst>
            <pc:docMk/>
            <pc:sldMk cId="1697244465" sldId="355"/>
            <ac:spMk id="8" creationId="{3D9B90E7-4562-F3A0-F4EA-6E43D1D8ABBD}"/>
          </ac:spMkLst>
        </pc:spChg>
        <pc:spChg chg="del">
          <ac:chgData name="ENEKO LAZPITA SUINAGA" userId="03ca8ae1-9a00-4a22-9561-fb3a3d760218" providerId="ADAL" clId="{256C431F-00DA-414B-8669-6B55E1C36CD4}" dt="2024-09-02T08:20:06.611" v="276" actId="478"/>
          <ac:spMkLst>
            <pc:docMk/>
            <pc:sldMk cId="1697244465" sldId="355"/>
            <ac:spMk id="111" creationId="{E40D8ED2-5405-3E4A-A2DA-A58C3AE52447}"/>
          </ac:spMkLst>
        </pc:spChg>
      </pc:sldChg>
      <pc:sldChg chg="addSp delSp modSp mod">
        <pc:chgData name="ENEKO LAZPITA SUINAGA" userId="03ca8ae1-9a00-4a22-9561-fb3a3d760218" providerId="ADAL" clId="{256C431F-00DA-414B-8669-6B55E1C36CD4}" dt="2024-09-02T08:20:00.494" v="273"/>
        <pc:sldMkLst>
          <pc:docMk/>
          <pc:sldMk cId="445727411" sldId="356"/>
        </pc:sldMkLst>
        <pc:spChg chg="add mod">
          <ac:chgData name="ENEKO LAZPITA SUINAGA" userId="03ca8ae1-9a00-4a22-9561-fb3a3d760218" providerId="ADAL" clId="{256C431F-00DA-414B-8669-6B55E1C36CD4}" dt="2024-09-02T08:20:00.494" v="273"/>
          <ac:spMkLst>
            <pc:docMk/>
            <pc:sldMk cId="445727411" sldId="356"/>
            <ac:spMk id="5" creationId="{65549E61-A7F1-F43F-D77B-F83D8EA987BA}"/>
          </ac:spMkLst>
        </pc:spChg>
        <pc:spChg chg="del">
          <ac:chgData name="ENEKO LAZPITA SUINAGA" userId="03ca8ae1-9a00-4a22-9561-fb3a3d760218" providerId="ADAL" clId="{256C431F-00DA-414B-8669-6B55E1C36CD4}" dt="2024-09-02T08:20:00.229" v="272" actId="478"/>
          <ac:spMkLst>
            <pc:docMk/>
            <pc:sldMk cId="445727411" sldId="356"/>
            <ac:spMk id="1083" creationId="{98A6F068-DAD4-5AD9-65BB-C96A7045399C}"/>
          </ac:spMkLst>
        </pc:spChg>
      </pc:sldChg>
      <pc:sldChg chg="addSp delSp modSp mod">
        <pc:chgData name="ENEKO LAZPITA SUINAGA" userId="03ca8ae1-9a00-4a22-9561-fb3a3d760218" providerId="ADAL" clId="{256C431F-00DA-414B-8669-6B55E1C36CD4}" dt="2024-09-02T08:20:20.178" v="287"/>
        <pc:sldMkLst>
          <pc:docMk/>
          <pc:sldMk cId="731747118" sldId="357"/>
        </pc:sldMkLst>
        <pc:spChg chg="add mod">
          <ac:chgData name="ENEKO LAZPITA SUINAGA" userId="03ca8ae1-9a00-4a22-9561-fb3a3d760218" providerId="ADAL" clId="{256C431F-00DA-414B-8669-6B55E1C36CD4}" dt="2024-09-02T08:20:20.178" v="287"/>
          <ac:spMkLst>
            <pc:docMk/>
            <pc:sldMk cId="731747118" sldId="357"/>
            <ac:spMk id="8" creationId="{F42EDAD3-69F4-B093-C56F-6673519CDC12}"/>
          </ac:spMkLst>
        </pc:spChg>
        <pc:spChg chg="del">
          <ac:chgData name="ENEKO LAZPITA SUINAGA" userId="03ca8ae1-9a00-4a22-9561-fb3a3d760218" providerId="ADAL" clId="{256C431F-00DA-414B-8669-6B55E1C36CD4}" dt="2024-09-02T08:20:19.918" v="286" actId="478"/>
          <ac:spMkLst>
            <pc:docMk/>
            <pc:sldMk cId="731747118" sldId="357"/>
            <ac:spMk id="111" creationId="{E40D8ED2-5405-3E4A-A2DA-A58C3AE52447}"/>
          </ac:spMkLst>
        </pc:spChg>
      </pc:sldChg>
      <pc:sldChg chg="del">
        <pc:chgData name="ENEKO LAZPITA SUINAGA" userId="03ca8ae1-9a00-4a22-9561-fb3a3d760218" providerId="ADAL" clId="{256C431F-00DA-414B-8669-6B55E1C36CD4}" dt="2024-09-02T08:15:17.073" v="149" actId="47"/>
        <pc:sldMkLst>
          <pc:docMk/>
          <pc:sldMk cId="2474547712" sldId="358"/>
        </pc:sldMkLst>
      </pc:sldChg>
      <pc:sldChg chg="del">
        <pc:chgData name="ENEKO LAZPITA SUINAGA" userId="03ca8ae1-9a00-4a22-9561-fb3a3d760218" providerId="ADAL" clId="{256C431F-00DA-414B-8669-6B55E1C36CD4}" dt="2024-09-02T08:12:03.988" v="140" actId="47"/>
        <pc:sldMkLst>
          <pc:docMk/>
          <pc:sldMk cId="2701367808" sldId="360"/>
        </pc:sldMkLst>
      </pc:sldChg>
      <pc:sldChg chg="addSp delSp modSp mod">
        <pc:chgData name="ENEKO LAZPITA SUINAGA" userId="03ca8ae1-9a00-4a22-9561-fb3a3d760218" providerId="ADAL" clId="{256C431F-00DA-414B-8669-6B55E1C36CD4}" dt="2024-09-02T08:44:46.434" v="390" actId="20577"/>
        <pc:sldMkLst>
          <pc:docMk/>
          <pc:sldMk cId="4073355703" sldId="361"/>
        </pc:sldMkLst>
        <pc:spChg chg="add mod">
          <ac:chgData name="ENEKO LAZPITA SUINAGA" userId="03ca8ae1-9a00-4a22-9561-fb3a3d760218" providerId="ADAL" clId="{256C431F-00DA-414B-8669-6B55E1C36CD4}" dt="2024-09-02T08:20:17.786" v="285"/>
          <ac:spMkLst>
            <pc:docMk/>
            <pc:sldMk cId="4073355703" sldId="361"/>
            <ac:spMk id="8" creationId="{7CE45058-53FD-162C-DCED-C4EC5B47CB0B}"/>
          </ac:spMkLst>
        </pc:spChg>
        <pc:spChg chg="add mod">
          <ac:chgData name="ENEKO LAZPITA SUINAGA" userId="03ca8ae1-9a00-4a22-9561-fb3a3d760218" providerId="ADAL" clId="{256C431F-00DA-414B-8669-6B55E1C36CD4}" dt="2024-09-02T08:33:59.564" v="372" actId="20577"/>
          <ac:spMkLst>
            <pc:docMk/>
            <pc:sldMk cId="4073355703" sldId="361"/>
            <ac:spMk id="14" creationId="{DF10A06C-D7D0-2DA8-5AD4-76B34F39CBCC}"/>
          </ac:spMkLst>
        </pc:spChg>
        <pc:spChg chg="add del mod">
          <ac:chgData name="ENEKO LAZPITA SUINAGA" userId="03ca8ae1-9a00-4a22-9561-fb3a3d760218" providerId="ADAL" clId="{256C431F-00DA-414B-8669-6B55E1C36CD4}" dt="2024-09-02T08:44:40.028" v="383" actId="478"/>
          <ac:spMkLst>
            <pc:docMk/>
            <pc:sldMk cId="4073355703" sldId="361"/>
            <ac:spMk id="15" creationId="{15C84893-18DA-21F6-F73C-911C8E1A85A5}"/>
          </ac:spMkLst>
        </pc:spChg>
        <pc:spChg chg="add mod">
          <ac:chgData name="ENEKO LAZPITA SUINAGA" userId="03ca8ae1-9a00-4a22-9561-fb3a3d760218" providerId="ADAL" clId="{256C431F-00DA-414B-8669-6B55E1C36CD4}" dt="2024-09-02T08:44:46.434" v="390" actId="20577"/>
          <ac:spMkLst>
            <pc:docMk/>
            <pc:sldMk cId="4073355703" sldId="361"/>
            <ac:spMk id="16" creationId="{E71451C7-2046-A756-B5AF-1B97393A204C}"/>
          </ac:spMkLst>
        </pc:spChg>
        <pc:spChg chg="del">
          <ac:chgData name="ENEKO LAZPITA SUINAGA" userId="03ca8ae1-9a00-4a22-9561-fb3a3d760218" providerId="ADAL" clId="{256C431F-00DA-414B-8669-6B55E1C36CD4}" dt="2024-09-02T08:20:17.486" v="284" actId="478"/>
          <ac:spMkLst>
            <pc:docMk/>
            <pc:sldMk cId="4073355703" sldId="361"/>
            <ac:spMk id="111" creationId="{E40D8ED2-5405-3E4A-A2DA-A58C3AE52447}"/>
          </ac:spMkLst>
        </pc:spChg>
        <pc:picChg chg="add mod">
          <ac:chgData name="ENEKO LAZPITA SUINAGA" userId="03ca8ae1-9a00-4a22-9561-fb3a3d760218" providerId="ADAL" clId="{256C431F-00DA-414B-8669-6B55E1C36CD4}" dt="2024-09-02T08:33:08.534" v="362" actId="1035"/>
          <ac:picMkLst>
            <pc:docMk/>
            <pc:sldMk cId="4073355703" sldId="361"/>
            <ac:picMk id="10" creationId="{8748562A-1740-EDC7-FA79-55060E553CEF}"/>
          </ac:picMkLst>
        </pc:picChg>
        <pc:picChg chg="add mod">
          <ac:chgData name="ENEKO LAZPITA SUINAGA" userId="03ca8ae1-9a00-4a22-9561-fb3a3d760218" providerId="ADAL" clId="{256C431F-00DA-414B-8669-6B55E1C36CD4}" dt="2024-09-02T08:33:08.534" v="362" actId="1035"/>
          <ac:picMkLst>
            <pc:docMk/>
            <pc:sldMk cId="4073355703" sldId="361"/>
            <ac:picMk id="12" creationId="{4327FBDD-416A-E39B-C89B-356ECC7A28CE}"/>
          </ac:picMkLst>
        </pc:picChg>
        <pc:picChg chg="del">
          <ac:chgData name="ENEKO LAZPITA SUINAGA" userId="03ca8ae1-9a00-4a22-9561-fb3a3d760218" providerId="ADAL" clId="{256C431F-00DA-414B-8669-6B55E1C36CD4}" dt="2024-09-02T08:25:21.431" v="299" actId="478"/>
          <ac:picMkLst>
            <pc:docMk/>
            <pc:sldMk cId="4073355703" sldId="361"/>
            <ac:picMk id="13" creationId="{9CC11D41-0F11-75F6-6D5D-753A96C85DBA}"/>
          </ac:picMkLst>
        </pc:picChg>
      </pc:sldChg>
      <pc:sldChg chg="addSp delSp modSp mod">
        <pc:chgData name="ENEKO LAZPITA SUINAGA" userId="03ca8ae1-9a00-4a22-9561-fb3a3d760218" providerId="ADAL" clId="{256C431F-00DA-414B-8669-6B55E1C36CD4}" dt="2024-09-02T08:20:10.101" v="279"/>
        <pc:sldMkLst>
          <pc:docMk/>
          <pc:sldMk cId="1858500049" sldId="362"/>
        </pc:sldMkLst>
        <pc:spChg chg="add mod">
          <ac:chgData name="ENEKO LAZPITA SUINAGA" userId="03ca8ae1-9a00-4a22-9561-fb3a3d760218" providerId="ADAL" clId="{256C431F-00DA-414B-8669-6B55E1C36CD4}" dt="2024-09-02T08:20:10.101" v="279"/>
          <ac:spMkLst>
            <pc:docMk/>
            <pc:sldMk cId="1858500049" sldId="362"/>
            <ac:spMk id="90" creationId="{CC6A3925-A59E-3928-346C-290E2AFB3534}"/>
          </ac:spMkLst>
        </pc:spChg>
        <pc:spChg chg="del">
          <ac:chgData name="ENEKO LAZPITA SUINAGA" userId="03ca8ae1-9a00-4a22-9561-fb3a3d760218" providerId="ADAL" clId="{256C431F-00DA-414B-8669-6B55E1C36CD4}" dt="2024-09-02T08:20:09.817" v="278" actId="478"/>
          <ac:spMkLst>
            <pc:docMk/>
            <pc:sldMk cId="1858500049" sldId="362"/>
            <ac:spMk id="201" creationId="{1E2BA88C-53F6-0278-2A20-FCFB724C639B}"/>
          </ac:spMkLst>
        </pc:spChg>
      </pc:sldChg>
      <pc:sldChg chg="addSp delSp modSp mod">
        <pc:chgData name="ENEKO LAZPITA SUINAGA" userId="03ca8ae1-9a00-4a22-9561-fb3a3d760218" providerId="ADAL" clId="{256C431F-00DA-414B-8669-6B55E1C36CD4}" dt="2024-09-02T08:20:22.662" v="289"/>
        <pc:sldMkLst>
          <pc:docMk/>
          <pc:sldMk cId="2401737292" sldId="363"/>
        </pc:sldMkLst>
        <pc:spChg chg="add mod">
          <ac:chgData name="ENEKO LAZPITA SUINAGA" userId="03ca8ae1-9a00-4a22-9561-fb3a3d760218" providerId="ADAL" clId="{256C431F-00DA-414B-8669-6B55E1C36CD4}" dt="2024-09-02T08:20:22.662" v="289"/>
          <ac:spMkLst>
            <pc:docMk/>
            <pc:sldMk cId="2401737292" sldId="363"/>
            <ac:spMk id="72" creationId="{D9A1FF8F-2A69-C5F7-BBB6-6074247DCB34}"/>
          </ac:spMkLst>
        </pc:spChg>
        <pc:spChg chg="del">
          <ac:chgData name="ENEKO LAZPITA SUINAGA" userId="03ca8ae1-9a00-4a22-9561-fb3a3d760218" providerId="ADAL" clId="{256C431F-00DA-414B-8669-6B55E1C36CD4}" dt="2024-09-02T08:20:22.409" v="288" actId="478"/>
          <ac:spMkLst>
            <pc:docMk/>
            <pc:sldMk cId="2401737292" sldId="363"/>
            <ac:spMk id="201" creationId="{1E2BA88C-53F6-0278-2A20-FCFB724C639B}"/>
          </ac:spMkLst>
        </pc:spChg>
      </pc:sldChg>
      <pc:sldChg chg="addSp delSp modSp mod">
        <pc:chgData name="ENEKO LAZPITA SUINAGA" userId="03ca8ae1-9a00-4a22-9561-fb3a3d760218" providerId="ADAL" clId="{256C431F-00DA-414B-8669-6B55E1C36CD4}" dt="2024-09-02T08:19:57.464" v="271"/>
        <pc:sldMkLst>
          <pc:docMk/>
          <pc:sldMk cId="1940153625" sldId="364"/>
        </pc:sldMkLst>
        <pc:spChg chg="add mod">
          <ac:chgData name="ENEKO LAZPITA SUINAGA" userId="03ca8ae1-9a00-4a22-9561-fb3a3d760218" providerId="ADAL" clId="{256C431F-00DA-414B-8669-6B55E1C36CD4}" dt="2024-09-02T08:19:57.464" v="271"/>
          <ac:spMkLst>
            <pc:docMk/>
            <pc:sldMk cId="1940153625" sldId="364"/>
            <ac:spMk id="67" creationId="{451122C8-AB22-DF65-D948-AF82BEADB213}"/>
          </ac:spMkLst>
        </pc:spChg>
        <pc:spChg chg="del">
          <ac:chgData name="ENEKO LAZPITA SUINAGA" userId="03ca8ae1-9a00-4a22-9561-fb3a3d760218" providerId="ADAL" clId="{256C431F-00DA-414B-8669-6B55E1C36CD4}" dt="2024-09-02T08:19:57.210" v="270" actId="478"/>
          <ac:spMkLst>
            <pc:docMk/>
            <pc:sldMk cId="1940153625" sldId="364"/>
            <ac:spMk id="201" creationId="{1E2BA88C-53F6-0278-2A20-FCFB724C639B}"/>
          </ac:spMkLst>
        </pc:spChg>
      </pc:sldChg>
      <pc:sldChg chg="addSp delSp modSp mod">
        <pc:chgData name="ENEKO LAZPITA SUINAGA" userId="03ca8ae1-9a00-4a22-9561-fb3a3d760218" providerId="ADAL" clId="{256C431F-00DA-414B-8669-6B55E1C36CD4}" dt="2024-09-02T08:20:30.432" v="295"/>
        <pc:sldMkLst>
          <pc:docMk/>
          <pc:sldMk cId="702056766" sldId="365"/>
        </pc:sldMkLst>
        <pc:spChg chg="add mod">
          <ac:chgData name="ENEKO LAZPITA SUINAGA" userId="03ca8ae1-9a00-4a22-9561-fb3a3d760218" providerId="ADAL" clId="{256C431F-00DA-414B-8669-6B55E1C36CD4}" dt="2024-09-02T08:20:30.432" v="295"/>
          <ac:spMkLst>
            <pc:docMk/>
            <pc:sldMk cId="702056766" sldId="365"/>
            <ac:spMk id="13" creationId="{D6089E08-BD0B-02AE-33B2-C1B77A8E9AB2}"/>
          </ac:spMkLst>
        </pc:spChg>
        <pc:spChg chg="del">
          <ac:chgData name="ENEKO LAZPITA SUINAGA" userId="03ca8ae1-9a00-4a22-9561-fb3a3d760218" providerId="ADAL" clId="{256C431F-00DA-414B-8669-6B55E1C36CD4}" dt="2024-09-02T08:20:30.093" v="294" actId="478"/>
          <ac:spMkLst>
            <pc:docMk/>
            <pc:sldMk cId="702056766" sldId="365"/>
            <ac:spMk id="111" creationId="{E40D8ED2-5405-3E4A-A2DA-A58C3AE52447}"/>
          </ac:spMkLst>
        </pc:spChg>
      </pc:sldChg>
      <pc:sldChg chg="addSp delSp modSp add mod ord">
        <pc:chgData name="ENEKO LAZPITA SUINAGA" userId="03ca8ae1-9a00-4a22-9561-fb3a3d760218" providerId="ADAL" clId="{256C431F-00DA-414B-8669-6B55E1C36CD4}" dt="2024-09-02T08:31:00.096" v="313" actId="1076"/>
        <pc:sldMkLst>
          <pc:docMk/>
          <pc:sldMk cId="808404505" sldId="366"/>
        </pc:sldMkLst>
        <pc:picChg chg="add mod ord">
          <ac:chgData name="ENEKO LAZPITA SUINAGA" userId="03ca8ae1-9a00-4a22-9561-fb3a3d760218" providerId="ADAL" clId="{256C431F-00DA-414B-8669-6B55E1C36CD4}" dt="2024-09-02T08:31:00.096" v="313" actId="1076"/>
          <ac:picMkLst>
            <pc:docMk/>
            <pc:sldMk cId="808404505" sldId="366"/>
            <ac:picMk id="10" creationId="{A1ED2D19-F520-8D38-BCA3-6739F2D145CD}"/>
          </ac:picMkLst>
        </pc:picChg>
        <pc:picChg chg="del">
          <ac:chgData name="ENEKO LAZPITA SUINAGA" userId="03ca8ae1-9a00-4a22-9561-fb3a3d760218" providerId="ADAL" clId="{256C431F-00DA-414B-8669-6B55E1C36CD4}" dt="2024-09-02T08:30:25.848" v="302" actId="478"/>
          <ac:picMkLst>
            <pc:docMk/>
            <pc:sldMk cId="808404505" sldId="366"/>
            <ac:picMk id="13" creationId="{9CC11D41-0F11-75F6-6D5D-753A96C85DBA}"/>
          </ac:picMkLst>
        </pc:picChg>
      </pc:sldChg>
      <pc:sldChg chg="modSp add mod">
        <pc:chgData name="ENEKO LAZPITA SUINAGA" userId="03ca8ae1-9a00-4a22-9561-fb3a3d760218" providerId="ADAL" clId="{256C431F-00DA-414B-8669-6B55E1C36CD4}" dt="2024-09-02T08:44:34.951" v="382" actId="14100"/>
        <pc:sldMkLst>
          <pc:docMk/>
          <pc:sldMk cId="1809005065" sldId="367"/>
        </pc:sldMkLst>
        <pc:spChg chg="mod">
          <ac:chgData name="ENEKO LAZPITA SUINAGA" userId="03ca8ae1-9a00-4a22-9561-fb3a3d760218" providerId="ADAL" clId="{256C431F-00DA-414B-8669-6B55E1C36CD4}" dt="2024-09-02T08:44:34.951" v="382" actId="14100"/>
          <ac:spMkLst>
            <pc:docMk/>
            <pc:sldMk cId="1809005065" sldId="367"/>
            <ac:spMk id="15" creationId="{15C84893-18DA-21F6-F73C-911C8E1A85A5}"/>
          </ac:spMkLst>
        </pc:spChg>
        <pc:picChg chg="mod">
          <ac:chgData name="ENEKO LAZPITA SUINAGA" userId="03ca8ae1-9a00-4a22-9561-fb3a3d760218" providerId="ADAL" clId="{256C431F-00DA-414B-8669-6B55E1C36CD4}" dt="2024-09-02T08:42:25.563" v="378" actId="14826"/>
          <ac:picMkLst>
            <pc:docMk/>
            <pc:sldMk cId="1809005065" sldId="367"/>
            <ac:picMk id="10" creationId="{8748562A-1740-EDC7-FA79-55060E553CEF}"/>
          </ac:picMkLst>
        </pc:picChg>
      </pc:sldChg>
    </pc:docChg>
  </pc:docChgLst>
  <pc:docChgLst>
    <pc:chgData name="ENEKO LAZPITA SUINAGA" userId="03ca8ae1-9a00-4a22-9561-fb3a3d760218" providerId="ADAL" clId="{DA6C60E6-7822-4AAF-8F08-10925472DDF0}"/>
    <pc:docChg chg="undo redo custSel addSld delSld modSld sldOrd">
      <pc:chgData name="ENEKO LAZPITA SUINAGA" userId="03ca8ae1-9a00-4a22-9561-fb3a3d760218" providerId="ADAL" clId="{DA6C60E6-7822-4AAF-8F08-10925472DDF0}" dt="2024-11-13T08:51:37.449" v="5031" actId="20577"/>
      <pc:docMkLst>
        <pc:docMk/>
      </pc:docMkLst>
      <pc:sldChg chg="modSp mod">
        <pc:chgData name="ENEKO LAZPITA SUINAGA" userId="03ca8ae1-9a00-4a22-9561-fb3a3d760218" providerId="ADAL" clId="{DA6C60E6-7822-4AAF-8F08-10925472DDF0}" dt="2024-11-12T14:19:16.932" v="9" actId="20577"/>
        <pc:sldMkLst>
          <pc:docMk/>
          <pc:sldMk cId="3797555292" sldId="347"/>
        </pc:sldMkLst>
        <pc:spChg chg="mod">
          <ac:chgData name="ENEKO LAZPITA SUINAGA" userId="03ca8ae1-9a00-4a22-9561-fb3a3d760218" providerId="ADAL" clId="{DA6C60E6-7822-4AAF-8F08-10925472DDF0}" dt="2024-11-12T14:19:16.932" v="9" actId="20577"/>
          <ac:spMkLst>
            <pc:docMk/>
            <pc:sldMk cId="3797555292" sldId="347"/>
            <ac:spMk id="5" creationId="{A4281B87-86DF-DFDB-AAD4-4F35D4A9F0E9}"/>
          </ac:spMkLst>
        </pc:spChg>
      </pc:sldChg>
      <pc:sldChg chg="delSp del mod">
        <pc:chgData name="ENEKO LAZPITA SUINAGA" userId="03ca8ae1-9a00-4a22-9561-fb3a3d760218" providerId="ADAL" clId="{DA6C60E6-7822-4AAF-8F08-10925472DDF0}" dt="2024-11-12T15:55:28.571" v="221" actId="47"/>
        <pc:sldMkLst>
          <pc:docMk/>
          <pc:sldMk cId="445727411" sldId="356"/>
        </pc:sldMkLst>
        <pc:spChg chg="del">
          <ac:chgData name="ENEKO LAZPITA SUINAGA" userId="03ca8ae1-9a00-4a22-9561-fb3a3d760218" providerId="ADAL" clId="{DA6C60E6-7822-4AAF-8F08-10925472DDF0}" dt="2024-11-12T14:19:45.312" v="11" actId="478"/>
          <ac:spMkLst>
            <pc:docMk/>
            <pc:sldMk cId="445727411" sldId="356"/>
            <ac:spMk id="17" creationId="{D5877882-01E7-5769-1D92-D3766DFE3A32}"/>
          </ac:spMkLst>
        </pc:spChg>
        <pc:spChg chg="del">
          <ac:chgData name="ENEKO LAZPITA SUINAGA" userId="03ca8ae1-9a00-4a22-9561-fb3a3d760218" providerId="ADAL" clId="{DA6C60E6-7822-4AAF-8F08-10925472DDF0}" dt="2024-11-12T14:19:40.432" v="10" actId="478"/>
          <ac:spMkLst>
            <pc:docMk/>
            <pc:sldMk cId="445727411" sldId="356"/>
            <ac:spMk id="20" creationId="{445FC75E-E5F8-77F5-FFD3-9F18844C04CB}"/>
          </ac:spMkLst>
        </pc:spChg>
        <pc:spChg chg="del">
          <ac:chgData name="ENEKO LAZPITA SUINAGA" userId="03ca8ae1-9a00-4a22-9561-fb3a3d760218" providerId="ADAL" clId="{DA6C60E6-7822-4AAF-8F08-10925472DDF0}" dt="2024-11-12T14:19:40.432" v="10" actId="478"/>
          <ac:spMkLst>
            <pc:docMk/>
            <pc:sldMk cId="445727411" sldId="356"/>
            <ac:spMk id="29" creationId="{739A8E08-0ADD-251B-7C81-7790A8419E54}"/>
          </ac:spMkLst>
        </pc:spChg>
        <pc:spChg chg="del">
          <ac:chgData name="ENEKO LAZPITA SUINAGA" userId="03ca8ae1-9a00-4a22-9561-fb3a3d760218" providerId="ADAL" clId="{DA6C60E6-7822-4AAF-8F08-10925472DDF0}" dt="2024-11-12T14:19:40.432" v="10" actId="478"/>
          <ac:spMkLst>
            <pc:docMk/>
            <pc:sldMk cId="445727411" sldId="356"/>
            <ac:spMk id="30" creationId="{8D8E15CC-DDD1-7777-0B60-A02398E1EC0B}"/>
          </ac:spMkLst>
        </pc:spChg>
        <pc:spChg chg="del">
          <ac:chgData name="ENEKO LAZPITA SUINAGA" userId="03ca8ae1-9a00-4a22-9561-fb3a3d760218" providerId="ADAL" clId="{DA6C60E6-7822-4AAF-8F08-10925472DDF0}" dt="2024-11-12T14:19:40.432" v="10" actId="478"/>
          <ac:spMkLst>
            <pc:docMk/>
            <pc:sldMk cId="445727411" sldId="356"/>
            <ac:spMk id="31" creationId="{343342FB-DECC-8D52-927B-3B8745D285CB}"/>
          </ac:spMkLst>
        </pc:spChg>
        <pc:spChg chg="del">
          <ac:chgData name="ENEKO LAZPITA SUINAGA" userId="03ca8ae1-9a00-4a22-9561-fb3a3d760218" providerId="ADAL" clId="{DA6C60E6-7822-4AAF-8F08-10925472DDF0}" dt="2024-11-12T14:19:40.432" v="10" actId="478"/>
          <ac:spMkLst>
            <pc:docMk/>
            <pc:sldMk cId="445727411" sldId="356"/>
            <ac:spMk id="32" creationId="{DB6FF821-1CDB-0AB1-FCAE-25E9768A2A52}"/>
          </ac:spMkLst>
        </pc:spChg>
        <pc:spChg chg="del">
          <ac:chgData name="ENEKO LAZPITA SUINAGA" userId="03ca8ae1-9a00-4a22-9561-fb3a3d760218" providerId="ADAL" clId="{DA6C60E6-7822-4AAF-8F08-10925472DDF0}" dt="2024-11-12T14:19:40.432" v="10" actId="478"/>
          <ac:spMkLst>
            <pc:docMk/>
            <pc:sldMk cId="445727411" sldId="356"/>
            <ac:spMk id="36" creationId="{4FC09BB3-A833-B2B6-87AC-EACCFB97A3DB}"/>
          </ac:spMkLst>
        </pc:spChg>
        <pc:spChg chg="del">
          <ac:chgData name="ENEKO LAZPITA SUINAGA" userId="03ca8ae1-9a00-4a22-9561-fb3a3d760218" providerId="ADAL" clId="{DA6C60E6-7822-4AAF-8F08-10925472DDF0}" dt="2024-11-12T14:19:40.432" v="10" actId="478"/>
          <ac:spMkLst>
            <pc:docMk/>
            <pc:sldMk cId="445727411" sldId="356"/>
            <ac:spMk id="1103" creationId="{C84EA58D-2E2E-71B9-7F69-7F0E67B8E2C4}"/>
          </ac:spMkLst>
        </pc:spChg>
        <pc:spChg chg="del">
          <ac:chgData name="ENEKO LAZPITA SUINAGA" userId="03ca8ae1-9a00-4a22-9561-fb3a3d760218" providerId="ADAL" clId="{DA6C60E6-7822-4AAF-8F08-10925472DDF0}" dt="2024-11-12T14:19:40.432" v="10" actId="478"/>
          <ac:spMkLst>
            <pc:docMk/>
            <pc:sldMk cId="445727411" sldId="356"/>
            <ac:spMk id="1104" creationId="{980B5838-CA3B-502C-1D8F-5DDCA06011C8}"/>
          </ac:spMkLst>
        </pc:spChg>
        <pc:grpChg chg="del">
          <ac:chgData name="ENEKO LAZPITA SUINAGA" userId="03ca8ae1-9a00-4a22-9561-fb3a3d760218" providerId="ADAL" clId="{DA6C60E6-7822-4AAF-8F08-10925472DDF0}" dt="2024-11-12T14:19:40.432" v="10" actId="478"/>
          <ac:grpSpMkLst>
            <pc:docMk/>
            <pc:sldMk cId="445727411" sldId="356"/>
            <ac:grpSpMk id="7" creationId="{B4367837-FBD4-1EB2-CEF6-E6EFB319B23B}"/>
          </ac:grpSpMkLst>
        </pc:grpChg>
        <pc:grpChg chg="del">
          <ac:chgData name="ENEKO LAZPITA SUINAGA" userId="03ca8ae1-9a00-4a22-9561-fb3a3d760218" providerId="ADAL" clId="{DA6C60E6-7822-4AAF-8F08-10925472DDF0}" dt="2024-11-12T14:19:40.432" v="10" actId="478"/>
          <ac:grpSpMkLst>
            <pc:docMk/>
            <pc:sldMk cId="445727411" sldId="356"/>
            <ac:grpSpMk id="13" creationId="{626BCC1C-0FED-A626-71C9-51F659759DA8}"/>
          </ac:grpSpMkLst>
        </pc:grpChg>
        <pc:grpChg chg="del">
          <ac:chgData name="ENEKO LAZPITA SUINAGA" userId="03ca8ae1-9a00-4a22-9561-fb3a3d760218" providerId="ADAL" clId="{DA6C60E6-7822-4AAF-8F08-10925472DDF0}" dt="2024-11-12T14:19:40.432" v="10" actId="478"/>
          <ac:grpSpMkLst>
            <pc:docMk/>
            <pc:sldMk cId="445727411" sldId="356"/>
            <ac:grpSpMk id="41" creationId="{F5146DE3-4D40-EB24-95D5-BE240346FACE}"/>
          </ac:grpSpMkLst>
        </pc:grpChg>
        <pc:grpChg chg="del">
          <ac:chgData name="ENEKO LAZPITA SUINAGA" userId="03ca8ae1-9a00-4a22-9561-fb3a3d760218" providerId="ADAL" clId="{DA6C60E6-7822-4AAF-8F08-10925472DDF0}" dt="2024-11-12T14:19:40.432" v="10" actId="478"/>
          <ac:grpSpMkLst>
            <pc:docMk/>
            <pc:sldMk cId="445727411" sldId="356"/>
            <ac:grpSpMk id="42" creationId="{54C8ED1F-7173-884C-4A70-1B4CA7EF376F}"/>
          </ac:grpSpMkLst>
        </pc:grpChg>
        <pc:grpChg chg="del">
          <ac:chgData name="ENEKO LAZPITA SUINAGA" userId="03ca8ae1-9a00-4a22-9561-fb3a3d760218" providerId="ADAL" clId="{DA6C60E6-7822-4AAF-8F08-10925472DDF0}" dt="2024-11-12T14:19:40.432" v="10" actId="478"/>
          <ac:grpSpMkLst>
            <pc:docMk/>
            <pc:sldMk cId="445727411" sldId="356"/>
            <ac:grpSpMk id="57" creationId="{82BD3D18-CB27-CD5F-0CD3-D7C3762AED2D}"/>
          </ac:grpSpMkLst>
        </pc:grpChg>
        <pc:grpChg chg="del">
          <ac:chgData name="ENEKO LAZPITA SUINAGA" userId="03ca8ae1-9a00-4a22-9561-fb3a3d760218" providerId="ADAL" clId="{DA6C60E6-7822-4AAF-8F08-10925472DDF0}" dt="2024-11-12T14:19:40.432" v="10" actId="478"/>
          <ac:grpSpMkLst>
            <pc:docMk/>
            <pc:sldMk cId="445727411" sldId="356"/>
            <ac:grpSpMk id="1067" creationId="{9E3B513C-4285-1E7E-C3CD-DB7020E0BFF1}"/>
          </ac:grpSpMkLst>
        </pc:grpChg>
        <pc:grpChg chg="del">
          <ac:chgData name="ENEKO LAZPITA SUINAGA" userId="03ca8ae1-9a00-4a22-9561-fb3a3d760218" providerId="ADAL" clId="{DA6C60E6-7822-4AAF-8F08-10925472DDF0}" dt="2024-11-12T14:19:40.432" v="10" actId="478"/>
          <ac:grpSpMkLst>
            <pc:docMk/>
            <pc:sldMk cId="445727411" sldId="356"/>
            <ac:grpSpMk id="1068" creationId="{AC2074A0-09F2-3E0F-825B-AFC6EC38FDA9}"/>
          </ac:grpSpMkLst>
        </pc:grpChg>
        <pc:cxnChg chg="del">
          <ac:chgData name="ENEKO LAZPITA SUINAGA" userId="03ca8ae1-9a00-4a22-9561-fb3a3d760218" providerId="ADAL" clId="{DA6C60E6-7822-4AAF-8F08-10925472DDF0}" dt="2024-11-12T14:19:40.432" v="10" actId="478"/>
          <ac:cxnSpMkLst>
            <pc:docMk/>
            <pc:sldMk cId="445727411" sldId="356"/>
            <ac:cxnSpMk id="1066" creationId="{B7626F5E-70A6-ACCB-BC70-DED8CFF127E0}"/>
          </ac:cxnSpMkLst>
        </pc:cxnChg>
        <pc:cxnChg chg="del">
          <ac:chgData name="ENEKO LAZPITA SUINAGA" userId="03ca8ae1-9a00-4a22-9561-fb3a3d760218" providerId="ADAL" clId="{DA6C60E6-7822-4AAF-8F08-10925472DDF0}" dt="2024-11-12T14:19:40.432" v="10" actId="478"/>
          <ac:cxnSpMkLst>
            <pc:docMk/>
            <pc:sldMk cId="445727411" sldId="356"/>
            <ac:cxnSpMk id="1069" creationId="{B7626F5E-70A6-ACCB-BC70-DED8CFF127E0}"/>
          </ac:cxnSpMkLst>
        </pc:cxnChg>
        <pc:cxnChg chg="del">
          <ac:chgData name="ENEKO LAZPITA SUINAGA" userId="03ca8ae1-9a00-4a22-9561-fb3a3d760218" providerId="ADAL" clId="{DA6C60E6-7822-4AAF-8F08-10925472DDF0}" dt="2024-11-12T14:19:40.432" v="10" actId="478"/>
          <ac:cxnSpMkLst>
            <pc:docMk/>
            <pc:sldMk cId="445727411" sldId="356"/>
            <ac:cxnSpMk id="1082" creationId="{7CA0CABD-3DBC-5AD2-2C8A-A9974F5E66CC}"/>
          </ac:cxnSpMkLst>
        </pc:cxnChg>
        <pc:cxnChg chg="del">
          <ac:chgData name="ENEKO LAZPITA SUINAGA" userId="03ca8ae1-9a00-4a22-9561-fb3a3d760218" providerId="ADAL" clId="{DA6C60E6-7822-4AAF-8F08-10925472DDF0}" dt="2024-11-12T14:19:40.432" v="10" actId="478"/>
          <ac:cxnSpMkLst>
            <pc:docMk/>
            <pc:sldMk cId="445727411" sldId="356"/>
            <ac:cxnSpMk id="1084" creationId="{88C8617D-FCC1-E78B-53E8-77468EE051CF}"/>
          </ac:cxnSpMkLst>
        </pc:cxnChg>
        <pc:cxnChg chg="del">
          <ac:chgData name="ENEKO LAZPITA SUINAGA" userId="03ca8ae1-9a00-4a22-9561-fb3a3d760218" providerId="ADAL" clId="{DA6C60E6-7822-4AAF-8F08-10925472DDF0}" dt="2024-11-12T14:19:40.432" v="10" actId="478"/>
          <ac:cxnSpMkLst>
            <pc:docMk/>
            <pc:sldMk cId="445727411" sldId="356"/>
            <ac:cxnSpMk id="1086" creationId="{E404B409-E9FA-2E75-3020-91A077AC984F}"/>
          </ac:cxnSpMkLst>
        </pc:cxnChg>
        <pc:cxnChg chg="del">
          <ac:chgData name="ENEKO LAZPITA SUINAGA" userId="03ca8ae1-9a00-4a22-9561-fb3a3d760218" providerId="ADAL" clId="{DA6C60E6-7822-4AAF-8F08-10925472DDF0}" dt="2024-11-12T14:19:40.432" v="10" actId="478"/>
          <ac:cxnSpMkLst>
            <pc:docMk/>
            <pc:sldMk cId="445727411" sldId="356"/>
            <ac:cxnSpMk id="1087" creationId="{D56CFC14-9A04-6337-CEDE-B947F8F01916}"/>
          </ac:cxnSpMkLst>
        </pc:cxnChg>
        <pc:cxnChg chg="del">
          <ac:chgData name="ENEKO LAZPITA SUINAGA" userId="03ca8ae1-9a00-4a22-9561-fb3a3d760218" providerId="ADAL" clId="{DA6C60E6-7822-4AAF-8F08-10925472DDF0}" dt="2024-11-12T14:19:40.432" v="10" actId="478"/>
          <ac:cxnSpMkLst>
            <pc:docMk/>
            <pc:sldMk cId="445727411" sldId="356"/>
            <ac:cxnSpMk id="1091" creationId="{445C89C0-859E-7527-F60A-1EADBEA00D9C}"/>
          </ac:cxnSpMkLst>
        </pc:cxnChg>
        <pc:cxnChg chg="del">
          <ac:chgData name="ENEKO LAZPITA SUINAGA" userId="03ca8ae1-9a00-4a22-9561-fb3a3d760218" providerId="ADAL" clId="{DA6C60E6-7822-4AAF-8F08-10925472DDF0}" dt="2024-11-12T14:19:40.432" v="10" actId="478"/>
          <ac:cxnSpMkLst>
            <pc:docMk/>
            <pc:sldMk cId="445727411" sldId="356"/>
            <ac:cxnSpMk id="1094" creationId="{FCDA91C6-71ED-7409-E05E-022015EC294B}"/>
          </ac:cxnSpMkLst>
        </pc:cxnChg>
        <pc:cxnChg chg="del">
          <ac:chgData name="ENEKO LAZPITA SUINAGA" userId="03ca8ae1-9a00-4a22-9561-fb3a3d760218" providerId="ADAL" clId="{DA6C60E6-7822-4AAF-8F08-10925472DDF0}" dt="2024-11-12T14:19:40.432" v="10" actId="478"/>
          <ac:cxnSpMkLst>
            <pc:docMk/>
            <pc:sldMk cId="445727411" sldId="356"/>
            <ac:cxnSpMk id="1097" creationId="{57AE9D86-5CA2-DAAD-311D-2B5537874165}"/>
          </ac:cxnSpMkLst>
        </pc:cxnChg>
        <pc:cxnChg chg="del">
          <ac:chgData name="ENEKO LAZPITA SUINAGA" userId="03ca8ae1-9a00-4a22-9561-fb3a3d760218" providerId="ADAL" clId="{DA6C60E6-7822-4AAF-8F08-10925472DDF0}" dt="2024-11-12T14:19:40.432" v="10" actId="478"/>
          <ac:cxnSpMkLst>
            <pc:docMk/>
            <pc:sldMk cId="445727411" sldId="356"/>
            <ac:cxnSpMk id="1098" creationId="{D8A135E4-9BA9-A241-1110-92625C6389E4}"/>
          </ac:cxnSpMkLst>
        </pc:cxnChg>
        <pc:cxnChg chg="del">
          <ac:chgData name="ENEKO LAZPITA SUINAGA" userId="03ca8ae1-9a00-4a22-9561-fb3a3d760218" providerId="ADAL" clId="{DA6C60E6-7822-4AAF-8F08-10925472DDF0}" dt="2024-11-12T14:19:40.432" v="10" actId="478"/>
          <ac:cxnSpMkLst>
            <pc:docMk/>
            <pc:sldMk cId="445727411" sldId="356"/>
            <ac:cxnSpMk id="1100" creationId="{CDF3D8EF-8B97-C290-4C9A-AFCA5C3AE3C4}"/>
          </ac:cxnSpMkLst>
        </pc:cxnChg>
        <pc:cxnChg chg="del">
          <ac:chgData name="ENEKO LAZPITA SUINAGA" userId="03ca8ae1-9a00-4a22-9561-fb3a3d760218" providerId="ADAL" clId="{DA6C60E6-7822-4AAF-8F08-10925472DDF0}" dt="2024-11-12T14:19:40.432" v="10" actId="478"/>
          <ac:cxnSpMkLst>
            <pc:docMk/>
            <pc:sldMk cId="445727411" sldId="356"/>
            <ac:cxnSpMk id="1101" creationId="{F5DEE854-7B6A-85EE-4744-895498610E95}"/>
          </ac:cxnSpMkLst>
        </pc:cxnChg>
      </pc:sldChg>
      <pc:sldChg chg="del">
        <pc:chgData name="ENEKO LAZPITA SUINAGA" userId="03ca8ae1-9a00-4a22-9561-fb3a3d760218" providerId="ADAL" clId="{DA6C60E6-7822-4AAF-8F08-10925472DDF0}" dt="2024-11-12T15:56:40.641" v="246" actId="47"/>
        <pc:sldMkLst>
          <pc:docMk/>
          <pc:sldMk cId="4109764950" sldId="357"/>
        </pc:sldMkLst>
      </pc:sldChg>
      <pc:sldChg chg="del">
        <pc:chgData name="ENEKO LAZPITA SUINAGA" userId="03ca8ae1-9a00-4a22-9561-fb3a3d760218" providerId="ADAL" clId="{DA6C60E6-7822-4AAF-8F08-10925472DDF0}" dt="2024-11-12T15:57:18.276" v="272" actId="47"/>
        <pc:sldMkLst>
          <pc:docMk/>
          <pc:sldMk cId="3088146611" sldId="358"/>
        </pc:sldMkLst>
      </pc:sldChg>
      <pc:sldChg chg="del">
        <pc:chgData name="ENEKO LAZPITA SUINAGA" userId="03ca8ae1-9a00-4a22-9561-fb3a3d760218" providerId="ADAL" clId="{DA6C60E6-7822-4AAF-8F08-10925472DDF0}" dt="2024-11-12T21:36:37.084" v="3505" actId="47"/>
        <pc:sldMkLst>
          <pc:docMk/>
          <pc:sldMk cId="3425142200" sldId="359"/>
        </pc:sldMkLst>
      </pc:sldChg>
      <pc:sldChg chg="del">
        <pc:chgData name="ENEKO LAZPITA SUINAGA" userId="03ca8ae1-9a00-4a22-9561-fb3a3d760218" providerId="ADAL" clId="{DA6C60E6-7822-4AAF-8F08-10925472DDF0}" dt="2024-11-12T15:56:40.641" v="246" actId="47"/>
        <pc:sldMkLst>
          <pc:docMk/>
          <pc:sldMk cId="3885083786" sldId="360"/>
        </pc:sldMkLst>
      </pc:sldChg>
      <pc:sldChg chg="del">
        <pc:chgData name="ENEKO LAZPITA SUINAGA" userId="03ca8ae1-9a00-4a22-9561-fb3a3d760218" providerId="ADAL" clId="{DA6C60E6-7822-4AAF-8F08-10925472DDF0}" dt="2024-11-12T15:57:18.276" v="272" actId="47"/>
        <pc:sldMkLst>
          <pc:docMk/>
          <pc:sldMk cId="2665439373" sldId="362"/>
        </pc:sldMkLst>
      </pc:sldChg>
      <pc:sldChg chg="addSp delSp modSp mod modAnim">
        <pc:chgData name="ENEKO LAZPITA SUINAGA" userId="03ca8ae1-9a00-4a22-9561-fb3a3d760218" providerId="ADAL" clId="{DA6C60E6-7822-4AAF-8F08-10925472DDF0}" dt="2024-11-12T22:16:08.044" v="4987"/>
        <pc:sldMkLst>
          <pc:docMk/>
          <pc:sldMk cId="38230738" sldId="363"/>
        </pc:sldMkLst>
        <pc:spChg chg="del">
          <ac:chgData name="ENEKO LAZPITA SUINAGA" userId="03ca8ae1-9a00-4a22-9561-fb3a3d760218" providerId="ADAL" clId="{DA6C60E6-7822-4AAF-8F08-10925472DDF0}" dt="2024-11-12T21:37:52.581" v="3541" actId="478"/>
          <ac:spMkLst>
            <pc:docMk/>
            <pc:sldMk cId="38230738" sldId="363"/>
            <ac:spMk id="3" creationId="{3073FD1A-0F85-2327-33BC-2AEEA7228DBF}"/>
          </ac:spMkLst>
        </pc:spChg>
        <pc:spChg chg="del">
          <ac:chgData name="ENEKO LAZPITA SUINAGA" userId="03ca8ae1-9a00-4a22-9561-fb3a3d760218" providerId="ADAL" clId="{DA6C60E6-7822-4AAF-8F08-10925472DDF0}" dt="2024-11-12T21:37:50.622" v="3540" actId="478"/>
          <ac:spMkLst>
            <pc:docMk/>
            <pc:sldMk cId="38230738" sldId="363"/>
            <ac:spMk id="6" creationId="{AD4563AE-135A-70B4-C1C9-4FCA2C610670}"/>
          </ac:spMkLst>
        </pc:spChg>
        <pc:spChg chg="add mod">
          <ac:chgData name="ENEKO LAZPITA SUINAGA" userId="03ca8ae1-9a00-4a22-9561-fb3a3d760218" providerId="ADAL" clId="{DA6C60E6-7822-4AAF-8F08-10925472DDF0}" dt="2024-11-12T22:16:08.044" v="4987"/>
          <ac:spMkLst>
            <pc:docMk/>
            <pc:sldMk cId="38230738" sldId="363"/>
            <ac:spMk id="14" creationId="{7976B9F7-E385-99A4-CEF6-8678475FF693}"/>
          </ac:spMkLst>
        </pc:spChg>
        <pc:spChg chg="add mod">
          <ac:chgData name="ENEKO LAZPITA SUINAGA" userId="03ca8ae1-9a00-4a22-9561-fb3a3d760218" providerId="ADAL" clId="{DA6C60E6-7822-4AAF-8F08-10925472DDF0}" dt="2024-11-12T22:16:08.044" v="4987"/>
          <ac:spMkLst>
            <pc:docMk/>
            <pc:sldMk cId="38230738" sldId="363"/>
            <ac:spMk id="16" creationId="{2A09BB1C-E66D-2897-01AA-BAC22527C10D}"/>
          </ac:spMkLst>
        </pc:spChg>
        <pc:spChg chg="add mod">
          <ac:chgData name="ENEKO LAZPITA SUINAGA" userId="03ca8ae1-9a00-4a22-9561-fb3a3d760218" providerId="ADAL" clId="{DA6C60E6-7822-4AAF-8F08-10925472DDF0}" dt="2024-11-12T22:16:08.044" v="4987"/>
          <ac:spMkLst>
            <pc:docMk/>
            <pc:sldMk cId="38230738" sldId="363"/>
            <ac:spMk id="17" creationId="{F48F0717-8B0F-A88E-47FD-A1A5388EC2CA}"/>
          </ac:spMkLst>
        </pc:spChg>
        <pc:spChg chg="add mod">
          <ac:chgData name="ENEKO LAZPITA SUINAGA" userId="03ca8ae1-9a00-4a22-9561-fb3a3d760218" providerId="ADAL" clId="{DA6C60E6-7822-4AAF-8F08-10925472DDF0}" dt="2024-11-12T22:16:08.044" v="4987"/>
          <ac:spMkLst>
            <pc:docMk/>
            <pc:sldMk cId="38230738" sldId="363"/>
            <ac:spMk id="18" creationId="{CCD16B9E-E8DC-1C5B-26CD-26BD10AE4859}"/>
          </ac:spMkLst>
        </pc:spChg>
        <pc:spChg chg="add mod">
          <ac:chgData name="ENEKO LAZPITA SUINAGA" userId="03ca8ae1-9a00-4a22-9561-fb3a3d760218" providerId="ADAL" clId="{DA6C60E6-7822-4AAF-8F08-10925472DDF0}" dt="2024-11-12T22:16:08.044" v="4987"/>
          <ac:spMkLst>
            <pc:docMk/>
            <pc:sldMk cId="38230738" sldId="363"/>
            <ac:spMk id="19" creationId="{02DC24EE-4C3C-9BC1-941F-80CE7114840E}"/>
          </ac:spMkLst>
        </pc:spChg>
        <pc:spChg chg="add mod">
          <ac:chgData name="ENEKO LAZPITA SUINAGA" userId="03ca8ae1-9a00-4a22-9561-fb3a3d760218" providerId="ADAL" clId="{DA6C60E6-7822-4AAF-8F08-10925472DDF0}" dt="2024-11-12T22:16:08.044" v="4987"/>
          <ac:spMkLst>
            <pc:docMk/>
            <pc:sldMk cId="38230738" sldId="363"/>
            <ac:spMk id="20" creationId="{DC3B5E7C-9A1E-CA86-35D3-8B913504E705}"/>
          </ac:spMkLst>
        </pc:spChg>
        <pc:picChg chg="del">
          <ac:chgData name="ENEKO LAZPITA SUINAGA" userId="03ca8ae1-9a00-4a22-9561-fb3a3d760218" providerId="ADAL" clId="{DA6C60E6-7822-4AAF-8F08-10925472DDF0}" dt="2024-11-12T21:37:50.622" v="3540" actId="478"/>
          <ac:picMkLst>
            <pc:docMk/>
            <pc:sldMk cId="38230738" sldId="363"/>
            <ac:picMk id="4" creationId="{1738B39D-3881-4039-E7DB-BA4B730A5E81}"/>
          </ac:picMkLst>
        </pc:picChg>
        <pc:picChg chg="del">
          <ac:chgData name="ENEKO LAZPITA SUINAGA" userId="03ca8ae1-9a00-4a22-9561-fb3a3d760218" providerId="ADAL" clId="{DA6C60E6-7822-4AAF-8F08-10925472DDF0}" dt="2024-11-12T21:37:50.622" v="3540" actId="478"/>
          <ac:picMkLst>
            <pc:docMk/>
            <pc:sldMk cId="38230738" sldId="363"/>
            <ac:picMk id="5" creationId="{372CC6A0-0461-0715-460D-5C32D46F0A06}"/>
          </ac:picMkLst>
        </pc:picChg>
        <pc:picChg chg="add mod">
          <ac:chgData name="ENEKO LAZPITA SUINAGA" userId="03ca8ae1-9a00-4a22-9561-fb3a3d760218" providerId="ADAL" clId="{DA6C60E6-7822-4AAF-8F08-10925472DDF0}" dt="2024-11-12T22:16:08.044" v="4987"/>
          <ac:picMkLst>
            <pc:docMk/>
            <pc:sldMk cId="38230738" sldId="363"/>
            <ac:picMk id="7" creationId="{93BB1CAA-B588-DF55-21F0-0D0E0D7B811C}"/>
          </ac:picMkLst>
        </pc:picChg>
        <pc:picChg chg="add mod">
          <ac:chgData name="ENEKO LAZPITA SUINAGA" userId="03ca8ae1-9a00-4a22-9561-fb3a3d760218" providerId="ADAL" clId="{DA6C60E6-7822-4AAF-8F08-10925472DDF0}" dt="2024-11-12T22:16:08.044" v="4987"/>
          <ac:picMkLst>
            <pc:docMk/>
            <pc:sldMk cId="38230738" sldId="363"/>
            <ac:picMk id="10" creationId="{D281C734-195B-1E5C-383D-B42968948D93}"/>
          </ac:picMkLst>
        </pc:picChg>
        <pc:picChg chg="add mod">
          <ac:chgData name="ENEKO LAZPITA SUINAGA" userId="03ca8ae1-9a00-4a22-9561-fb3a3d760218" providerId="ADAL" clId="{DA6C60E6-7822-4AAF-8F08-10925472DDF0}" dt="2024-11-12T22:16:08.044" v="4987"/>
          <ac:picMkLst>
            <pc:docMk/>
            <pc:sldMk cId="38230738" sldId="363"/>
            <ac:picMk id="13" creationId="{AD9F8E57-3237-4C0D-2E5A-2D4626D6ECA1}"/>
          </ac:picMkLst>
        </pc:picChg>
      </pc:sldChg>
      <pc:sldChg chg="addSp delSp modSp add mod modAnim">
        <pc:chgData name="ENEKO LAZPITA SUINAGA" userId="03ca8ae1-9a00-4a22-9561-fb3a3d760218" providerId="ADAL" clId="{DA6C60E6-7822-4AAF-8F08-10925472DDF0}" dt="2024-11-12T16:20:26.501" v="445" actId="1035"/>
        <pc:sldMkLst>
          <pc:docMk/>
          <pc:sldMk cId="508263590" sldId="364"/>
        </pc:sldMkLst>
        <pc:spChg chg="del">
          <ac:chgData name="ENEKO LAZPITA SUINAGA" userId="03ca8ae1-9a00-4a22-9561-fb3a3d760218" providerId="ADAL" clId="{DA6C60E6-7822-4AAF-8F08-10925472DDF0}" dt="2024-11-12T15:09:22.447" v="13" actId="478"/>
          <ac:spMkLst>
            <pc:docMk/>
            <pc:sldMk cId="508263590" sldId="364"/>
            <ac:spMk id="3" creationId="{3A74239F-D201-AEC0-5449-8C0E744D2075}"/>
          </ac:spMkLst>
        </pc:spChg>
        <pc:spChg chg="del">
          <ac:chgData name="ENEKO LAZPITA SUINAGA" userId="03ca8ae1-9a00-4a22-9561-fb3a3d760218" providerId="ADAL" clId="{DA6C60E6-7822-4AAF-8F08-10925472DDF0}" dt="2024-11-12T15:09:22.447" v="13" actId="478"/>
          <ac:spMkLst>
            <pc:docMk/>
            <pc:sldMk cId="508263590" sldId="364"/>
            <ac:spMk id="6" creationId="{C6D72611-423C-D5BD-685A-179C07B580E9}"/>
          </ac:spMkLst>
        </pc:spChg>
        <pc:spChg chg="del mod">
          <ac:chgData name="ENEKO LAZPITA SUINAGA" userId="03ca8ae1-9a00-4a22-9561-fb3a3d760218" providerId="ADAL" clId="{DA6C60E6-7822-4AAF-8F08-10925472DDF0}" dt="2024-11-12T16:19:19.381" v="418" actId="478"/>
          <ac:spMkLst>
            <pc:docMk/>
            <pc:sldMk cId="508263590" sldId="364"/>
            <ac:spMk id="9" creationId="{B8561ADA-54D9-2584-7679-309DDAA5AAFD}"/>
          </ac:spMkLst>
        </pc:spChg>
        <pc:spChg chg="mod">
          <ac:chgData name="ENEKO LAZPITA SUINAGA" userId="03ca8ae1-9a00-4a22-9561-fb3a3d760218" providerId="ADAL" clId="{DA6C60E6-7822-4AAF-8F08-10925472DDF0}" dt="2024-11-12T15:09:47.247" v="15"/>
          <ac:spMkLst>
            <pc:docMk/>
            <pc:sldMk cId="508263590" sldId="364"/>
            <ac:spMk id="10" creationId="{929B5A76-732D-ADB9-35C5-60D157A3933D}"/>
          </ac:spMkLst>
        </pc:spChg>
        <pc:spChg chg="mod">
          <ac:chgData name="ENEKO LAZPITA SUINAGA" userId="03ca8ae1-9a00-4a22-9561-fb3a3d760218" providerId="ADAL" clId="{DA6C60E6-7822-4AAF-8F08-10925472DDF0}" dt="2024-11-12T15:09:47.247" v="15"/>
          <ac:spMkLst>
            <pc:docMk/>
            <pc:sldMk cId="508263590" sldId="364"/>
            <ac:spMk id="14" creationId="{2FFD4068-9823-EF89-8D34-DA7D390CC044}"/>
          </ac:spMkLst>
        </pc:spChg>
        <pc:spChg chg="del topLvl">
          <ac:chgData name="ENEKO LAZPITA SUINAGA" userId="03ca8ae1-9a00-4a22-9561-fb3a3d760218" providerId="ADAL" clId="{DA6C60E6-7822-4AAF-8F08-10925472DDF0}" dt="2024-11-12T15:12:59.863" v="24" actId="21"/>
          <ac:spMkLst>
            <pc:docMk/>
            <pc:sldMk cId="508263590" sldId="364"/>
            <ac:spMk id="15" creationId="{B5771117-DC57-928C-39B8-8E3CCA0C1E6B}"/>
          </ac:spMkLst>
        </pc:spChg>
        <pc:spChg chg="mod">
          <ac:chgData name="ENEKO LAZPITA SUINAGA" userId="03ca8ae1-9a00-4a22-9561-fb3a3d760218" providerId="ADAL" clId="{DA6C60E6-7822-4AAF-8F08-10925472DDF0}" dt="2024-11-12T15:09:47.247" v="15"/>
          <ac:spMkLst>
            <pc:docMk/>
            <pc:sldMk cId="508263590" sldId="364"/>
            <ac:spMk id="16" creationId="{61909F0F-DAC2-24FA-2DBB-A41A77947105}"/>
          </ac:spMkLst>
        </pc:spChg>
        <pc:spChg chg="mod">
          <ac:chgData name="ENEKO LAZPITA SUINAGA" userId="03ca8ae1-9a00-4a22-9561-fb3a3d760218" providerId="ADAL" clId="{DA6C60E6-7822-4AAF-8F08-10925472DDF0}" dt="2024-11-12T15:09:47.247" v="15"/>
          <ac:spMkLst>
            <pc:docMk/>
            <pc:sldMk cId="508263590" sldId="364"/>
            <ac:spMk id="17" creationId="{F72F9C58-9B3D-47C4-8AED-B0E1AB8AC8AC}"/>
          </ac:spMkLst>
        </pc:spChg>
        <pc:spChg chg="mod">
          <ac:chgData name="ENEKO LAZPITA SUINAGA" userId="03ca8ae1-9a00-4a22-9561-fb3a3d760218" providerId="ADAL" clId="{DA6C60E6-7822-4AAF-8F08-10925472DDF0}" dt="2024-11-12T15:09:47.247" v="15"/>
          <ac:spMkLst>
            <pc:docMk/>
            <pc:sldMk cId="508263590" sldId="364"/>
            <ac:spMk id="18" creationId="{F498B6AC-573D-342A-245E-322C69A44E59}"/>
          </ac:spMkLst>
        </pc:spChg>
        <pc:spChg chg="mod">
          <ac:chgData name="ENEKO LAZPITA SUINAGA" userId="03ca8ae1-9a00-4a22-9561-fb3a3d760218" providerId="ADAL" clId="{DA6C60E6-7822-4AAF-8F08-10925472DDF0}" dt="2024-11-12T15:09:47.247" v="15"/>
          <ac:spMkLst>
            <pc:docMk/>
            <pc:sldMk cId="508263590" sldId="364"/>
            <ac:spMk id="19" creationId="{DD35C30F-AFD9-DFEA-8D79-2E468FE1EC40}"/>
          </ac:spMkLst>
        </pc:spChg>
        <pc:spChg chg="mod">
          <ac:chgData name="ENEKO LAZPITA SUINAGA" userId="03ca8ae1-9a00-4a22-9561-fb3a3d760218" providerId="ADAL" clId="{DA6C60E6-7822-4AAF-8F08-10925472DDF0}" dt="2024-11-12T15:09:47.247" v="15"/>
          <ac:spMkLst>
            <pc:docMk/>
            <pc:sldMk cId="508263590" sldId="364"/>
            <ac:spMk id="20" creationId="{E41AC5B9-486C-304A-EFBB-957B2E3BBB56}"/>
          </ac:spMkLst>
        </pc:spChg>
        <pc:spChg chg="mod">
          <ac:chgData name="ENEKO LAZPITA SUINAGA" userId="03ca8ae1-9a00-4a22-9561-fb3a3d760218" providerId="ADAL" clId="{DA6C60E6-7822-4AAF-8F08-10925472DDF0}" dt="2024-11-12T15:09:47.247" v="15"/>
          <ac:spMkLst>
            <pc:docMk/>
            <pc:sldMk cId="508263590" sldId="364"/>
            <ac:spMk id="21" creationId="{9F553122-1F7E-F362-05ED-453B30F6A6A0}"/>
          </ac:spMkLst>
        </pc:spChg>
        <pc:spChg chg="mod">
          <ac:chgData name="ENEKO LAZPITA SUINAGA" userId="03ca8ae1-9a00-4a22-9561-fb3a3d760218" providerId="ADAL" clId="{DA6C60E6-7822-4AAF-8F08-10925472DDF0}" dt="2024-11-12T15:09:47.247" v="15"/>
          <ac:spMkLst>
            <pc:docMk/>
            <pc:sldMk cId="508263590" sldId="364"/>
            <ac:spMk id="22" creationId="{7303DB23-692E-D403-C66E-D6C7ADEB2D50}"/>
          </ac:spMkLst>
        </pc:spChg>
        <pc:spChg chg="mod">
          <ac:chgData name="ENEKO LAZPITA SUINAGA" userId="03ca8ae1-9a00-4a22-9561-fb3a3d760218" providerId="ADAL" clId="{DA6C60E6-7822-4AAF-8F08-10925472DDF0}" dt="2024-11-12T15:09:47.247" v="15"/>
          <ac:spMkLst>
            <pc:docMk/>
            <pc:sldMk cId="508263590" sldId="364"/>
            <ac:spMk id="31" creationId="{38F7C931-8AC6-CA67-F119-CDD5CB082D35}"/>
          </ac:spMkLst>
        </pc:spChg>
        <pc:spChg chg="mod">
          <ac:chgData name="ENEKO LAZPITA SUINAGA" userId="03ca8ae1-9a00-4a22-9561-fb3a3d760218" providerId="ADAL" clId="{DA6C60E6-7822-4AAF-8F08-10925472DDF0}" dt="2024-11-12T15:09:47.247" v="15"/>
          <ac:spMkLst>
            <pc:docMk/>
            <pc:sldMk cId="508263590" sldId="364"/>
            <ac:spMk id="32" creationId="{F94BB70D-5294-70D5-5A32-3FA214A9009B}"/>
          </ac:spMkLst>
        </pc:spChg>
        <pc:spChg chg="mod">
          <ac:chgData name="ENEKO LAZPITA SUINAGA" userId="03ca8ae1-9a00-4a22-9561-fb3a3d760218" providerId="ADAL" clId="{DA6C60E6-7822-4AAF-8F08-10925472DDF0}" dt="2024-11-12T15:09:47.247" v="15"/>
          <ac:spMkLst>
            <pc:docMk/>
            <pc:sldMk cId="508263590" sldId="364"/>
            <ac:spMk id="33" creationId="{652146B4-2D21-7664-74FD-5A21B4050006}"/>
          </ac:spMkLst>
        </pc:spChg>
        <pc:spChg chg="mod">
          <ac:chgData name="ENEKO LAZPITA SUINAGA" userId="03ca8ae1-9a00-4a22-9561-fb3a3d760218" providerId="ADAL" clId="{DA6C60E6-7822-4AAF-8F08-10925472DDF0}" dt="2024-11-12T15:09:47.247" v="15"/>
          <ac:spMkLst>
            <pc:docMk/>
            <pc:sldMk cId="508263590" sldId="364"/>
            <ac:spMk id="34" creationId="{E3BF24B4-F0E1-23AC-E3CA-005D5EC57294}"/>
          </ac:spMkLst>
        </pc:spChg>
        <pc:spChg chg="mod">
          <ac:chgData name="ENEKO LAZPITA SUINAGA" userId="03ca8ae1-9a00-4a22-9561-fb3a3d760218" providerId="ADAL" clId="{DA6C60E6-7822-4AAF-8F08-10925472DDF0}" dt="2024-11-12T15:09:47.247" v="15"/>
          <ac:spMkLst>
            <pc:docMk/>
            <pc:sldMk cId="508263590" sldId="364"/>
            <ac:spMk id="35" creationId="{480CC4A6-8537-FE5C-7FEE-D483202B15CD}"/>
          </ac:spMkLst>
        </pc:spChg>
        <pc:spChg chg="mod">
          <ac:chgData name="ENEKO LAZPITA SUINAGA" userId="03ca8ae1-9a00-4a22-9561-fb3a3d760218" providerId="ADAL" clId="{DA6C60E6-7822-4AAF-8F08-10925472DDF0}" dt="2024-11-12T15:12:03.477" v="20"/>
          <ac:spMkLst>
            <pc:docMk/>
            <pc:sldMk cId="508263590" sldId="364"/>
            <ac:spMk id="61" creationId="{13F1654F-1DA4-E845-474A-18961E664853}"/>
          </ac:spMkLst>
        </pc:spChg>
        <pc:spChg chg="add mod">
          <ac:chgData name="ENEKO LAZPITA SUINAGA" userId="03ca8ae1-9a00-4a22-9561-fb3a3d760218" providerId="ADAL" clId="{DA6C60E6-7822-4AAF-8F08-10925472DDF0}" dt="2024-11-12T15:14:25.601" v="39" actId="164"/>
          <ac:spMkLst>
            <pc:docMk/>
            <pc:sldMk cId="508263590" sldId="364"/>
            <ac:spMk id="63" creationId="{B5771117-DC57-928C-39B8-8E3CCA0C1E6B}"/>
          </ac:spMkLst>
        </pc:spChg>
        <pc:spChg chg="mod topLvl">
          <ac:chgData name="ENEKO LAZPITA SUINAGA" userId="03ca8ae1-9a00-4a22-9561-fb3a3d760218" providerId="ADAL" clId="{DA6C60E6-7822-4AAF-8F08-10925472DDF0}" dt="2024-11-12T15:49:39.651" v="180" actId="164"/>
          <ac:spMkLst>
            <pc:docMk/>
            <pc:sldMk cId="508263590" sldId="364"/>
            <ac:spMk id="1028" creationId="{965DD165-1813-E924-4AB1-4EB85A824AA7}"/>
          </ac:spMkLst>
        </pc:spChg>
        <pc:spChg chg="add mod">
          <ac:chgData name="ENEKO LAZPITA SUINAGA" userId="03ca8ae1-9a00-4a22-9561-fb3a3d760218" providerId="ADAL" clId="{DA6C60E6-7822-4AAF-8F08-10925472DDF0}" dt="2024-11-12T15:49:19.081" v="173" actId="14100"/>
          <ac:spMkLst>
            <pc:docMk/>
            <pc:sldMk cId="508263590" sldId="364"/>
            <ac:spMk id="1030" creationId="{C50327B3-6D13-F01C-4D05-E1B9948FAE47}"/>
          </ac:spMkLst>
        </pc:spChg>
        <pc:spChg chg="del mod topLvl">
          <ac:chgData name="ENEKO LAZPITA SUINAGA" userId="03ca8ae1-9a00-4a22-9561-fb3a3d760218" providerId="ADAL" clId="{DA6C60E6-7822-4AAF-8F08-10925472DDF0}" dt="2024-11-12T15:48:22.271" v="164" actId="478"/>
          <ac:spMkLst>
            <pc:docMk/>
            <pc:sldMk cId="508263590" sldId="364"/>
            <ac:spMk id="1039" creationId="{9CED4139-53F7-00BD-CC04-EE64C8038E50}"/>
          </ac:spMkLst>
        </pc:spChg>
        <pc:spChg chg="del mod topLvl">
          <ac:chgData name="ENEKO LAZPITA SUINAGA" userId="03ca8ae1-9a00-4a22-9561-fb3a3d760218" providerId="ADAL" clId="{DA6C60E6-7822-4AAF-8F08-10925472DDF0}" dt="2024-11-12T15:33:04.222" v="91" actId="478"/>
          <ac:spMkLst>
            <pc:docMk/>
            <pc:sldMk cId="508263590" sldId="364"/>
            <ac:spMk id="1041" creationId="{535FFDE0-B40C-9FE4-31F1-5788F55AFB20}"/>
          </ac:spMkLst>
        </pc:spChg>
        <pc:spChg chg="add del mod">
          <ac:chgData name="ENEKO LAZPITA SUINAGA" userId="03ca8ae1-9a00-4a22-9561-fb3a3d760218" providerId="ADAL" clId="{DA6C60E6-7822-4AAF-8F08-10925472DDF0}" dt="2024-11-12T15:33:24.181" v="94" actId="478"/>
          <ac:spMkLst>
            <pc:docMk/>
            <pc:sldMk cId="508263590" sldId="364"/>
            <ac:spMk id="1043" creationId="{00ACDA28-1F11-4C9F-BC1C-AD05BDF966AC}"/>
          </ac:spMkLst>
        </pc:spChg>
        <pc:spChg chg="add mod ord">
          <ac:chgData name="ENEKO LAZPITA SUINAGA" userId="03ca8ae1-9a00-4a22-9561-fb3a3d760218" providerId="ADAL" clId="{DA6C60E6-7822-4AAF-8F08-10925472DDF0}" dt="2024-11-12T15:36:43.481" v="157" actId="1582"/>
          <ac:spMkLst>
            <pc:docMk/>
            <pc:sldMk cId="508263590" sldId="364"/>
            <ac:spMk id="1044" creationId="{6AA446D1-D1D2-9AAE-28FC-6F9B39BE7C37}"/>
          </ac:spMkLst>
        </pc:spChg>
        <pc:spChg chg="add mod ord">
          <ac:chgData name="ENEKO LAZPITA SUINAGA" userId="03ca8ae1-9a00-4a22-9561-fb3a3d760218" providerId="ADAL" clId="{DA6C60E6-7822-4AAF-8F08-10925472DDF0}" dt="2024-11-12T15:36:43.481" v="157" actId="1582"/>
          <ac:spMkLst>
            <pc:docMk/>
            <pc:sldMk cId="508263590" sldId="364"/>
            <ac:spMk id="1045" creationId="{D6B35D94-2BDD-2603-85BB-DA053ED446EC}"/>
          </ac:spMkLst>
        </pc:spChg>
        <pc:spChg chg="add mod ord">
          <ac:chgData name="ENEKO LAZPITA SUINAGA" userId="03ca8ae1-9a00-4a22-9561-fb3a3d760218" providerId="ADAL" clId="{DA6C60E6-7822-4AAF-8F08-10925472DDF0}" dt="2024-11-12T15:36:43.481" v="157" actId="1582"/>
          <ac:spMkLst>
            <pc:docMk/>
            <pc:sldMk cId="508263590" sldId="364"/>
            <ac:spMk id="1046" creationId="{4A77085E-31E1-BE64-4824-9B9A4FECCD8B}"/>
          </ac:spMkLst>
        </pc:spChg>
        <pc:spChg chg="add mod">
          <ac:chgData name="ENEKO LAZPITA SUINAGA" userId="03ca8ae1-9a00-4a22-9561-fb3a3d760218" providerId="ADAL" clId="{DA6C60E6-7822-4AAF-8F08-10925472DDF0}" dt="2024-11-12T16:20:26.501" v="445" actId="1035"/>
          <ac:spMkLst>
            <pc:docMk/>
            <pc:sldMk cId="508263590" sldId="364"/>
            <ac:spMk id="1094" creationId="{3EE77D97-79C1-8A3B-D11C-48A170AD6ABA}"/>
          </ac:spMkLst>
        </pc:spChg>
        <pc:spChg chg="add del mod">
          <ac:chgData name="ENEKO LAZPITA SUINAGA" userId="03ca8ae1-9a00-4a22-9561-fb3a3d760218" providerId="ADAL" clId="{DA6C60E6-7822-4AAF-8F08-10925472DDF0}" dt="2024-11-12T16:15:25.951" v="365" actId="478"/>
          <ac:spMkLst>
            <pc:docMk/>
            <pc:sldMk cId="508263590" sldId="364"/>
            <ac:spMk id="1096" creationId="{3E0409D8-66B2-1446-1BEE-F9CA6F413E1C}"/>
          </ac:spMkLst>
        </pc:spChg>
        <pc:spChg chg="add mod">
          <ac:chgData name="ENEKO LAZPITA SUINAGA" userId="03ca8ae1-9a00-4a22-9561-fb3a3d760218" providerId="ADAL" clId="{DA6C60E6-7822-4AAF-8F08-10925472DDF0}" dt="2024-11-12T16:19:37.861" v="423" actId="1076"/>
          <ac:spMkLst>
            <pc:docMk/>
            <pc:sldMk cId="508263590" sldId="364"/>
            <ac:spMk id="1100" creationId="{17B4ED5C-C88E-E619-EEB6-3BD05998E280}"/>
          </ac:spMkLst>
        </pc:spChg>
        <pc:spChg chg="add mod">
          <ac:chgData name="ENEKO LAZPITA SUINAGA" userId="03ca8ae1-9a00-4a22-9561-fb3a3d760218" providerId="ADAL" clId="{DA6C60E6-7822-4AAF-8F08-10925472DDF0}" dt="2024-11-12T16:19:52.020" v="426" actId="207"/>
          <ac:spMkLst>
            <pc:docMk/>
            <pc:sldMk cId="508263590" sldId="364"/>
            <ac:spMk id="1102" creationId="{D1035F55-5E23-4968-096F-1A8F65BBFCFE}"/>
          </ac:spMkLst>
        </pc:spChg>
        <pc:spChg chg="add mod">
          <ac:chgData name="ENEKO LAZPITA SUINAGA" userId="03ca8ae1-9a00-4a22-9561-fb3a3d760218" providerId="ADAL" clId="{DA6C60E6-7822-4AAF-8F08-10925472DDF0}" dt="2024-11-12T16:20:09.961" v="431" actId="207"/>
          <ac:spMkLst>
            <pc:docMk/>
            <pc:sldMk cId="508263590" sldId="364"/>
            <ac:spMk id="1103" creationId="{22F8399F-BA07-1265-A77B-249615AA9978}"/>
          </ac:spMkLst>
        </pc:spChg>
        <pc:grpChg chg="del">
          <ac:chgData name="ENEKO LAZPITA SUINAGA" userId="03ca8ae1-9a00-4a22-9561-fb3a3d760218" providerId="ADAL" clId="{DA6C60E6-7822-4AAF-8F08-10925472DDF0}" dt="2024-11-12T15:49:49.691" v="182" actId="478"/>
          <ac:grpSpMkLst>
            <pc:docMk/>
            <pc:sldMk cId="508263590" sldId="364"/>
            <ac:grpSpMk id="2" creationId="{A079C74E-5345-C85D-8626-45327D46162A}"/>
          </ac:grpSpMkLst>
        </pc:grpChg>
        <pc:grpChg chg="add mod">
          <ac:chgData name="ENEKO LAZPITA SUINAGA" userId="03ca8ae1-9a00-4a22-9561-fb3a3d760218" providerId="ADAL" clId="{DA6C60E6-7822-4AAF-8F08-10925472DDF0}" dt="2024-11-12T15:10:24.385" v="18" actId="1076"/>
          <ac:grpSpMkLst>
            <pc:docMk/>
            <pc:sldMk cId="508263590" sldId="364"/>
            <ac:grpSpMk id="7" creationId="{2E0D9BB9-E4A8-880E-24F1-C7B00E6C8165}"/>
          </ac:grpSpMkLst>
        </pc:grpChg>
        <pc:grpChg chg="mod">
          <ac:chgData name="ENEKO LAZPITA SUINAGA" userId="03ca8ae1-9a00-4a22-9561-fb3a3d760218" providerId="ADAL" clId="{DA6C60E6-7822-4AAF-8F08-10925472DDF0}" dt="2024-11-12T15:09:47.247" v="15"/>
          <ac:grpSpMkLst>
            <pc:docMk/>
            <pc:sldMk cId="508263590" sldId="364"/>
            <ac:grpSpMk id="13" creationId="{E89E24D1-FCD3-5B55-2CEF-85DCC5D5D32A}"/>
          </ac:grpSpMkLst>
        </pc:grpChg>
        <pc:grpChg chg="add mod">
          <ac:chgData name="ENEKO LAZPITA SUINAGA" userId="03ca8ae1-9a00-4a22-9561-fb3a3d760218" providerId="ADAL" clId="{DA6C60E6-7822-4AAF-8F08-10925472DDF0}" dt="2024-11-12T15:12:28.392" v="23" actId="1076"/>
          <ac:grpSpMkLst>
            <pc:docMk/>
            <pc:sldMk cId="508263590" sldId="364"/>
            <ac:grpSpMk id="56" creationId="{49FA4BF5-3C43-9A95-31D1-745584CAEC3F}"/>
          </ac:grpSpMkLst>
        </pc:grpChg>
        <pc:grpChg chg="mod">
          <ac:chgData name="ENEKO LAZPITA SUINAGA" userId="03ca8ae1-9a00-4a22-9561-fb3a3d760218" providerId="ADAL" clId="{DA6C60E6-7822-4AAF-8F08-10925472DDF0}" dt="2024-11-12T15:12:03.477" v="20"/>
          <ac:grpSpMkLst>
            <pc:docMk/>
            <pc:sldMk cId="508263590" sldId="364"/>
            <ac:grpSpMk id="57" creationId="{40940D41-DEB8-A37A-E414-0166990E5B58}"/>
          </ac:grpSpMkLst>
        </pc:grpChg>
        <pc:grpChg chg="add mod">
          <ac:chgData name="ENEKO LAZPITA SUINAGA" userId="03ca8ae1-9a00-4a22-9561-fb3a3d760218" providerId="ADAL" clId="{DA6C60E6-7822-4AAF-8F08-10925472DDF0}" dt="2024-11-12T15:14:25.601" v="39" actId="164"/>
          <ac:grpSpMkLst>
            <pc:docMk/>
            <pc:sldMk cId="508263590" sldId="364"/>
            <ac:grpSpMk id="1026" creationId="{BD7F3D9F-3EFB-07D3-604A-2ED43A085FFE}"/>
          </ac:grpSpMkLst>
        </pc:grpChg>
        <pc:grpChg chg="add del mod">
          <ac:chgData name="ENEKO LAZPITA SUINAGA" userId="03ca8ae1-9a00-4a22-9561-fb3a3d760218" providerId="ADAL" clId="{DA6C60E6-7822-4AAF-8F08-10925472DDF0}" dt="2024-11-12T15:27:01.341" v="42" actId="478"/>
          <ac:grpSpMkLst>
            <pc:docMk/>
            <pc:sldMk cId="508263590" sldId="364"/>
            <ac:grpSpMk id="1027" creationId="{56FB1686-8FA4-C456-13DB-CB0A2B8ABAA9}"/>
          </ac:grpSpMkLst>
        </pc:grpChg>
        <pc:grpChg chg="add mod topLvl">
          <ac:chgData name="ENEKO LAZPITA SUINAGA" userId="03ca8ae1-9a00-4a22-9561-fb3a3d760218" providerId="ADAL" clId="{DA6C60E6-7822-4AAF-8F08-10925472DDF0}" dt="2024-11-12T15:49:39.651" v="180" actId="164"/>
          <ac:grpSpMkLst>
            <pc:docMk/>
            <pc:sldMk cId="508263590" sldId="364"/>
            <ac:grpSpMk id="1034" creationId="{169E0E4B-4F84-EC2E-D969-5855FCCF52AB}"/>
          </ac:grpSpMkLst>
        </pc:grpChg>
        <pc:grpChg chg="add del mod">
          <ac:chgData name="ENEKO LAZPITA SUINAGA" userId="03ca8ae1-9a00-4a22-9561-fb3a3d760218" providerId="ADAL" clId="{DA6C60E6-7822-4AAF-8F08-10925472DDF0}" dt="2024-11-12T15:49:03.001" v="169" actId="165"/>
          <ac:grpSpMkLst>
            <pc:docMk/>
            <pc:sldMk cId="508263590" sldId="364"/>
            <ac:grpSpMk id="1036" creationId="{C30A9687-B5B7-751B-58B6-DB6E6B950629}"/>
          </ac:grpSpMkLst>
        </pc:grpChg>
        <pc:grpChg chg="add del mod">
          <ac:chgData name="ENEKO LAZPITA SUINAGA" userId="03ca8ae1-9a00-4a22-9561-fb3a3d760218" providerId="ADAL" clId="{DA6C60E6-7822-4AAF-8F08-10925472DDF0}" dt="2024-11-12T15:32:56.501" v="87" actId="165"/>
          <ac:grpSpMkLst>
            <pc:docMk/>
            <pc:sldMk cId="508263590" sldId="364"/>
            <ac:grpSpMk id="1037" creationId="{056D378C-ACD2-6789-3BBC-734326F82C64}"/>
          </ac:grpSpMkLst>
        </pc:grpChg>
        <pc:grpChg chg="add del mod topLvl">
          <ac:chgData name="ENEKO LAZPITA SUINAGA" userId="03ca8ae1-9a00-4a22-9561-fb3a3d760218" providerId="ADAL" clId="{DA6C60E6-7822-4AAF-8F08-10925472DDF0}" dt="2024-11-12T15:33:04.222" v="91" actId="478"/>
          <ac:grpSpMkLst>
            <pc:docMk/>
            <pc:sldMk cId="508263590" sldId="364"/>
            <ac:grpSpMk id="1040" creationId="{E63EA9C0-9B7F-99E0-3F7A-7BA68373B71B}"/>
          </ac:grpSpMkLst>
        </pc:grpChg>
        <pc:grpChg chg="add del mod">
          <ac:chgData name="ENEKO LAZPITA SUINAGA" userId="03ca8ae1-9a00-4a22-9561-fb3a3d760218" providerId="ADAL" clId="{DA6C60E6-7822-4AAF-8F08-10925472DDF0}" dt="2024-11-12T15:48:24.066" v="165" actId="478"/>
          <ac:grpSpMkLst>
            <pc:docMk/>
            <pc:sldMk cId="508263590" sldId="364"/>
            <ac:grpSpMk id="1089" creationId="{758C702B-B6B3-A3BF-E65C-B6BCF92D61DA}"/>
          </ac:grpSpMkLst>
        </pc:grpChg>
        <pc:grpChg chg="add mod">
          <ac:chgData name="ENEKO LAZPITA SUINAGA" userId="03ca8ae1-9a00-4a22-9561-fb3a3d760218" providerId="ADAL" clId="{DA6C60E6-7822-4AAF-8F08-10925472DDF0}" dt="2024-11-12T15:49:58.081" v="184" actId="1076"/>
          <ac:grpSpMkLst>
            <pc:docMk/>
            <pc:sldMk cId="508263590" sldId="364"/>
            <ac:grpSpMk id="1092" creationId="{A8A3FA72-2EEE-4013-A27A-2EDEFE4FDE47}"/>
          </ac:grpSpMkLst>
        </pc:grpChg>
        <pc:grpChg chg="del">
          <ac:chgData name="ENEKO LAZPITA SUINAGA" userId="03ca8ae1-9a00-4a22-9561-fb3a3d760218" providerId="ADAL" clId="{DA6C60E6-7822-4AAF-8F08-10925472DDF0}" dt="2024-11-12T15:10:25.491" v="19" actId="478"/>
          <ac:grpSpMkLst>
            <pc:docMk/>
            <pc:sldMk cId="508263590" sldId="364"/>
            <ac:grpSpMk id="1105" creationId="{3766D173-B967-2D0C-4ED1-8EA74F7EEC88}"/>
          </ac:grpSpMkLst>
        </pc:grpChg>
        <pc:grpChg chg="del">
          <ac:chgData name="ENEKO LAZPITA SUINAGA" userId="03ca8ae1-9a00-4a22-9561-fb3a3d760218" providerId="ADAL" clId="{DA6C60E6-7822-4AAF-8F08-10925472DDF0}" dt="2024-11-12T15:12:17.471" v="21" actId="478"/>
          <ac:grpSpMkLst>
            <pc:docMk/>
            <pc:sldMk cId="508263590" sldId="364"/>
            <ac:grpSpMk id="1109" creationId="{72C988DE-E724-CCF2-5674-65324CE348D9}"/>
          </ac:grpSpMkLst>
        </pc:grpChg>
        <pc:grpChg chg="del topLvl">
          <ac:chgData name="ENEKO LAZPITA SUINAGA" userId="03ca8ae1-9a00-4a22-9561-fb3a3d760218" providerId="ADAL" clId="{DA6C60E6-7822-4AAF-8F08-10925472DDF0}" dt="2024-11-12T15:13:02.231" v="25" actId="478"/>
          <ac:grpSpMkLst>
            <pc:docMk/>
            <pc:sldMk cId="508263590" sldId="364"/>
            <ac:grpSpMk id="1120" creationId="{E9276763-7787-7C9C-BC31-1FCEFE045E5F}"/>
          </ac:grpSpMkLst>
        </pc:grpChg>
        <pc:grpChg chg="del">
          <ac:chgData name="ENEKO LAZPITA SUINAGA" userId="03ca8ae1-9a00-4a22-9561-fb3a3d760218" providerId="ADAL" clId="{DA6C60E6-7822-4AAF-8F08-10925472DDF0}" dt="2024-11-12T15:12:59.863" v="24" actId="21"/>
          <ac:grpSpMkLst>
            <pc:docMk/>
            <pc:sldMk cId="508263590" sldId="364"/>
            <ac:grpSpMk id="1162" creationId="{22FE8479-35CF-7921-08DB-8BA50C80B550}"/>
          </ac:grpSpMkLst>
        </pc:grpChg>
        <pc:picChg chg="del">
          <ac:chgData name="ENEKO LAZPITA SUINAGA" userId="03ca8ae1-9a00-4a22-9561-fb3a3d760218" providerId="ADAL" clId="{DA6C60E6-7822-4AAF-8F08-10925472DDF0}" dt="2024-11-12T15:09:22.447" v="13" actId="478"/>
          <ac:picMkLst>
            <pc:docMk/>
            <pc:sldMk cId="508263590" sldId="364"/>
            <ac:picMk id="4" creationId="{E9E59A7F-68DF-246D-F63A-46852B94C70D}"/>
          </ac:picMkLst>
        </pc:picChg>
        <pc:picChg chg="del">
          <ac:chgData name="ENEKO LAZPITA SUINAGA" userId="03ca8ae1-9a00-4a22-9561-fb3a3d760218" providerId="ADAL" clId="{DA6C60E6-7822-4AAF-8F08-10925472DDF0}" dt="2024-11-12T15:09:24.011" v="14" actId="478"/>
          <ac:picMkLst>
            <pc:docMk/>
            <pc:sldMk cId="508263590" sldId="364"/>
            <ac:picMk id="5" creationId="{E770D340-F7E9-4038-F99B-F08CA9FB5EC1}"/>
          </ac:picMkLst>
        </pc:picChg>
        <pc:picChg chg="mod">
          <ac:chgData name="ENEKO LAZPITA SUINAGA" userId="03ca8ae1-9a00-4a22-9561-fb3a3d760218" providerId="ADAL" clId="{DA6C60E6-7822-4AAF-8F08-10925472DDF0}" dt="2024-11-12T15:12:03.477" v="20"/>
          <ac:picMkLst>
            <pc:docMk/>
            <pc:sldMk cId="508263590" sldId="364"/>
            <ac:picMk id="58" creationId="{1FC8F2BA-AA2D-6457-802B-2D30076D8453}"/>
          </ac:picMkLst>
        </pc:picChg>
        <pc:picChg chg="mod">
          <ac:chgData name="ENEKO LAZPITA SUINAGA" userId="03ca8ae1-9a00-4a22-9561-fb3a3d760218" providerId="ADAL" clId="{DA6C60E6-7822-4AAF-8F08-10925472DDF0}" dt="2024-11-12T15:12:03.477" v="20"/>
          <ac:picMkLst>
            <pc:docMk/>
            <pc:sldMk cId="508263590" sldId="364"/>
            <ac:picMk id="59" creationId="{C61829C7-4A86-E35D-001C-AE29522B18E6}"/>
          </ac:picMkLst>
        </pc:picChg>
        <pc:picChg chg="mod">
          <ac:chgData name="ENEKO LAZPITA SUINAGA" userId="03ca8ae1-9a00-4a22-9561-fb3a3d760218" providerId="ADAL" clId="{DA6C60E6-7822-4AAF-8F08-10925472DDF0}" dt="2024-11-12T15:12:03.477" v="20"/>
          <ac:picMkLst>
            <pc:docMk/>
            <pc:sldMk cId="508263590" sldId="364"/>
            <ac:picMk id="60" creationId="{5DB84330-8783-0326-9799-6C50F2F72E84}"/>
          </ac:picMkLst>
        </pc:picChg>
        <pc:picChg chg="mod">
          <ac:chgData name="ENEKO LAZPITA SUINAGA" userId="03ca8ae1-9a00-4a22-9561-fb3a3d760218" providerId="ADAL" clId="{DA6C60E6-7822-4AAF-8F08-10925472DDF0}" dt="2024-11-12T15:12:03.477" v="20"/>
          <ac:picMkLst>
            <pc:docMk/>
            <pc:sldMk cId="508263590" sldId="364"/>
            <ac:picMk id="62" creationId="{7B0903B9-9067-A990-CB67-10BFAE27F150}"/>
          </ac:picMkLst>
        </pc:picChg>
        <pc:picChg chg="add mod">
          <ac:chgData name="ENEKO LAZPITA SUINAGA" userId="03ca8ae1-9a00-4a22-9561-fb3a3d760218" providerId="ADAL" clId="{DA6C60E6-7822-4AAF-8F08-10925472DDF0}" dt="2024-11-12T15:14:25.601" v="39" actId="164"/>
          <ac:picMkLst>
            <pc:docMk/>
            <pc:sldMk cId="508263590" sldId="364"/>
            <ac:picMk id="1025" creationId="{3557466A-10C4-3D6B-D589-3E84351A0D8D}"/>
          </ac:picMkLst>
        </pc:picChg>
        <pc:picChg chg="del mod topLvl">
          <ac:chgData name="ENEKO LAZPITA SUINAGA" userId="03ca8ae1-9a00-4a22-9561-fb3a3d760218" providerId="ADAL" clId="{DA6C60E6-7822-4AAF-8F08-10925472DDF0}" dt="2024-11-12T15:27:01.341" v="42" actId="478"/>
          <ac:picMkLst>
            <pc:docMk/>
            <pc:sldMk cId="508263590" sldId="364"/>
            <ac:picMk id="1029" creationId="{6D4877BF-F6C3-8223-E645-D72C05D4BDE6}"/>
          </ac:picMkLst>
        </pc:picChg>
        <pc:picChg chg="add mod">
          <ac:chgData name="ENEKO LAZPITA SUINAGA" userId="03ca8ae1-9a00-4a22-9561-fb3a3d760218" providerId="ADAL" clId="{DA6C60E6-7822-4AAF-8F08-10925472DDF0}" dt="2024-11-12T16:19:31.661" v="422" actId="14100"/>
          <ac:picMkLst>
            <pc:docMk/>
            <pc:sldMk cId="508263590" sldId="364"/>
            <ac:picMk id="1093" creationId="{A7A3D5C2-EF91-14CC-5D3E-B314B49AD585}"/>
          </ac:picMkLst>
        </pc:picChg>
        <pc:picChg chg="add mod">
          <ac:chgData name="ENEKO LAZPITA SUINAGA" userId="03ca8ae1-9a00-4a22-9561-fb3a3d760218" providerId="ADAL" clId="{DA6C60E6-7822-4AAF-8F08-10925472DDF0}" dt="2024-11-12T16:20:26.501" v="445" actId="1035"/>
          <ac:picMkLst>
            <pc:docMk/>
            <pc:sldMk cId="508263590" sldId="364"/>
            <ac:picMk id="1095" creationId="{74B76488-3C1D-AAB3-A595-DC07975E2654}"/>
          </ac:picMkLst>
        </pc:picChg>
        <pc:picChg chg="add mod">
          <ac:chgData name="ENEKO LAZPITA SUINAGA" userId="03ca8ae1-9a00-4a22-9561-fb3a3d760218" providerId="ADAL" clId="{DA6C60E6-7822-4AAF-8F08-10925472DDF0}" dt="2024-11-12T16:20:26.501" v="445" actId="1035"/>
          <ac:picMkLst>
            <pc:docMk/>
            <pc:sldMk cId="508263590" sldId="364"/>
            <ac:picMk id="1097" creationId="{BC47E205-5A73-E8F5-3207-CB115505D000}"/>
          </ac:picMkLst>
        </pc:picChg>
        <pc:picChg chg="add mod">
          <ac:chgData name="ENEKO LAZPITA SUINAGA" userId="03ca8ae1-9a00-4a22-9561-fb3a3d760218" providerId="ADAL" clId="{DA6C60E6-7822-4AAF-8F08-10925472DDF0}" dt="2024-11-12T16:19:37.861" v="423" actId="1076"/>
          <ac:picMkLst>
            <pc:docMk/>
            <pc:sldMk cId="508263590" sldId="364"/>
            <ac:picMk id="1098" creationId="{A697CFA6-52FB-5F78-CB34-250ED38F8454}"/>
          </ac:picMkLst>
        </pc:picChg>
        <pc:picChg chg="add mod">
          <ac:chgData name="ENEKO LAZPITA SUINAGA" userId="03ca8ae1-9a00-4a22-9561-fb3a3d760218" providerId="ADAL" clId="{DA6C60E6-7822-4AAF-8F08-10925472DDF0}" dt="2024-11-12T16:19:37.861" v="423" actId="1076"/>
          <ac:picMkLst>
            <pc:docMk/>
            <pc:sldMk cId="508263590" sldId="364"/>
            <ac:picMk id="1101" creationId="{60518FA1-FC80-3312-C16B-9DCC9DC97D09}"/>
          </ac:picMkLst>
        </pc:picChg>
        <pc:picChg chg="add mod">
          <ac:chgData name="ENEKO LAZPITA SUINAGA" userId="03ca8ae1-9a00-4a22-9561-fb3a3d760218" providerId="ADAL" clId="{DA6C60E6-7822-4AAF-8F08-10925472DDF0}" dt="2024-11-12T16:19:37.861" v="423" actId="1076"/>
          <ac:picMkLst>
            <pc:docMk/>
            <pc:sldMk cId="508263590" sldId="364"/>
            <ac:picMk id="1104" creationId="{13499E1D-1FA6-F5DE-6D6B-5B4476FB5CF1}"/>
          </ac:picMkLst>
        </pc:picChg>
        <pc:cxnChg chg="mod">
          <ac:chgData name="ENEKO LAZPITA SUINAGA" userId="03ca8ae1-9a00-4a22-9561-fb3a3d760218" providerId="ADAL" clId="{DA6C60E6-7822-4AAF-8F08-10925472DDF0}" dt="2024-11-12T15:09:47.247" v="15"/>
          <ac:cxnSpMkLst>
            <pc:docMk/>
            <pc:sldMk cId="508263590" sldId="364"/>
            <ac:cxnSpMk id="23" creationId="{7E29A1AE-96C3-C7EF-788B-85255423A516}"/>
          </ac:cxnSpMkLst>
        </pc:cxnChg>
        <pc:cxnChg chg="mod">
          <ac:chgData name="ENEKO LAZPITA SUINAGA" userId="03ca8ae1-9a00-4a22-9561-fb3a3d760218" providerId="ADAL" clId="{DA6C60E6-7822-4AAF-8F08-10925472DDF0}" dt="2024-11-12T15:09:47.247" v="15"/>
          <ac:cxnSpMkLst>
            <pc:docMk/>
            <pc:sldMk cId="508263590" sldId="364"/>
            <ac:cxnSpMk id="24" creationId="{39A908BD-3095-924D-81D8-85C558526FA5}"/>
          </ac:cxnSpMkLst>
        </pc:cxnChg>
        <pc:cxnChg chg="mod">
          <ac:chgData name="ENEKO LAZPITA SUINAGA" userId="03ca8ae1-9a00-4a22-9561-fb3a3d760218" providerId="ADAL" clId="{DA6C60E6-7822-4AAF-8F08-10925472DDF0}" dt="2024-11-12T15:09:47.247" v="15"/>
          <ac:cxnSpMkLst>
            <pc:docMk/>
            <pc:sldMk cId="508263590" sldId="364"/>
            <ac:cxnSpMk id="25" creationId="{1B5DE6BB-05F5-F616-7EED-E718F5007B82}"/>
          </ac:cxnSpMkLst>
        </pc:cxnChg>
        <pc:cxnChg chg="mod">
          <ac:chgData name="ENEKO LAZPITA SUINAGA" userId="03ca8ae1-9a00-4a22-9561-fb3a3d760218" providerId="ADAL" clId="{DA6C60E6-7822-4AAF-8F08-10925472DDF0}" dt="2024-11-12T15:09:47.247" v="15"/>
          <ac:cxnSpMkLst>
            <pc:docMk/>
            <pc:sldMk cId="508263590" sldId="364"/>
            <ac:cxnSpMk id="26" creationId="{4D67349C-E367-87EC-8271-739E0D644A88}"/>
          </ac:cxnSpMkLst>
        </pc:cxnChg>
        <pc:cxnChg chg="mod">
          <ac:chgData name="ENEKO LAZPITA SUINAGA" userId="03ca8ae1-9a00-4a22-9561-fb3a3d760218" providerId="ADAL" clId="{DA6C60E6-7822-4AAF-8F08-10925472DDF0}" dt="2024-11-12T15:09:47.247" v="15"/>
          <ac:cxnSpMkLst>
            <pc:docMk/>
            <pc:sldMk cId="508263590" sldId="364"/>
            <ac:cxnSpMk id="27" creationId="{DD5B0474-2140-D16B-D044-06958C212823}"/>
          </ac:cxnSpMkLst>
        </pc:cxnChg>
        <pc:cxnChg chg="mod">
          <ac:chgData name="ENEKO LAZPITA SUINAGA" userId="03ca8ae1-9a00-4a22-9561-fb3a3d760218" providerId="ADAL" clId="{DA6C60E6-7822-4AAF-8F08-10925472DDF0}" dt="2024-11-12T15:09:47.247" v="15"/>
          <ac:cxnSpMkLst>
            <pc:docMk/>
            <pc:sldMk cId="508263590" sldId="364"/>
            <ac:cxnSpMk id="28" creationId="{905E5327-05FD-56C9-30CF-2369F51D375F}"/>
          </ac:cxnSpMkLst>
        </pc:cxnChg>
        <pc:cxnChg chg="mod">
          <ac:chgData name="ENEKO LAZPITA SUINAGA" userId="03ca8ae1-9a00-4a22-9561-fb3a3d760218" providerId="ADAL" clId="{DA6C60E6-7822-4AAF-8F08-10925472DDF0}" dt="2024-11-12T15:09:47.247" v="15"/>
          <ac:cxnSpMkLst>
            <pc:docMk/>
            <pc:sldMk cId="508263590" sldId="364"/>
            <ac:cxnSpMk id="29" creationId="{FC39B312-7B4B-D90E-BCBB-6E74C4141B6D}"/>
          </ac:cxnSpMkLst>
        </pc:cxnChg>
        <pc:cxnChg chg="mod">
          <ac:chgData name="ENEKO LAZPITA SUINAGA" userId="03ca8ae1-9a00-4a22-9561-fb3a3d760218" providerId="ADAL" clId="{DA6C60E6-7822-4AAF-8F08-10925472DDF0}" dt="2024-11-12T15:09:47.247" v="15"/>
          <ac:cxnSpMkLst>
            <pc:docMk/>
            <pc:sldMk cId="508263590" sldId="364"/>
            <ac:cxnSpMk id="30" creationId="{D63AAB7C-BADB-5531-D57E-75CC1776A72A}"/>
          </ac:cxnSpMkLst>
        </pc:cxnChg>
        <pc:cxnChg chg="mod">
          <ac:chgData name="ENEKO LAZPITA SUINAGA" userId="03ca8ae1-9a00-4a22-9561-fb3a3d760218" providerId="ADAL" clId="{DA6C60E6-7822-4AAF-8F08-10925472DDF0}" dt="2024-11-12T15:09:47.247" v="15"/>
          <ac:cxnSpMkLst>
            <pc:docMk/>
            <pc:sldMk cId="508263590" sldId="364"/>
            <ac:cxnSpMk id="36" creationId="{7536FA5D-AEBA-B4D1-6365-1DC870127060}"/>
          </ac:cxnSpMkLst>
        </pc:cxnChg>
        <pc:cxnChg chg="mod">
          <ac:chgData name="ENEKO LAZPITA SUINAGA" userId="03ca8ae1-9a00-4a22-9561-fb3a3d760218" providerId="ADAL" clId="{DA6C60E6-7822-4AAF-8F08-10925472DDF0}" dt="2024-11-12T15:09:47.247" v="15"/>
          <ac:cxnSpMkLst>
            <pc:docMk/>
            <pc:sldMk cId="508263590" sldId="364"/>
            <ac:cxnSpMk id="37" creationId="{FB5FC78F-6071-5B90-3EE8-FECB61E917D6}"/>
          </ac:cxnSpMkLst>
        </pc:cxnChg>
        <pc:cxnChg chg="mod">
          <ac:chgData name="ENEKO LAZPITA SUINAGA" userId="03ca8ae1-9a00-4a22-9561-fb3a3d760218" providerId="ADAL" clId="{DA6C60E6-7822-4AAF-8F08-10925472DDF0}" dt="2024-11-12T15:09:47.247" v="15"/>
          <ac:cxnSpMkLst>
            <pc:docMk/>
            <pc:sldMk cId="508263590" sldId="364"/>
            <ac:cxnSpMk id="38" creationId="{1D3F421F-EFF1-4621-D311-E0678D1782E6}"/>
          </ac:cxnSpMkLst>
        </pc:cxnChg>
        <pc:cxnChg chg="mod">
          <ac:chgData name="ENEKO LAZPITA SUINAGA" userId="03ca8ae1-9a00-4a22-9561-fb3a3d760218" providerId="ADAL" clId="{DA6C60E6-7822-4AAF-8F08-10925472DDF0}" dt="2024-11-12T15:09:47.247" v="15"/>
          <ac:cxnSpMkLst>
            <pc:docMk/>
            <pc:sldMk cId="508263590" sldId="364"/>
            <ac:cxnSpMk id="39" creationId="{4A830B30-40DC-0D7E-E4B8-FF38DB82CD72}"/>
          </ac:cxnSpMkLst>
        </pc:cxnChg>
        <pc:cxnChg chg="mod">
          <ac:chgData name="ENEKO LAZPITA SUINAGA" userId="03ca8ae1-9a00-4a22-9561-fb3a3d760218" providerId="ADAL" clId="{DA6C60E6-7822-4AAF-8F08-10925472DDF0}" dt="2024-11-12T15:09:47.247" v="15"/>
          <ac:cxnSpMkLst>
            <pc:docMk/>
            <pc:sldMk cId="508263590" sldId="364"/>
            <ac:cxnSpMk id="40" creationId="{D731202A-2CBF-98CD-3FE4-349D6623A6EA}"/>
          </ac:cxnSpMkLst>
        </pc:cxnChg>
        <pc:cxnChg chg="mod">
          <ac:chgData name="ENEKO LAZPITA SUINAGA" userId="03ca8ae1-9a00-4a22-9561-fb3a3d760218" providerId="ADAL" clId="{DA6C60E6-7822-4AAF-8F08-10925472DDF0}" dt="2024-11-12T15:09:47.247" v="15"/>
          <ac:cxnSpMkLst>
            <pc:docMk/>
            <pc:sldMk cId="508263590" sldId="364"/>
            <ac:cxnSpMk id="41" creationId="{43BBCC02-DF3E-9AFF-B3B6-4530CF1C0003}"/>
          </ac:cxnSpMkLst>
        </pc:cxnChg>
        <pc:cxnChg chg="mod">
          <ac:chgData name="ENEKO LAZPITA SUINAGA" userId="03ca8ae1-9a00-4a22-9561-fb3a3d760218" providerId="ADAL" clId="{DA6C60E6-7822-4AAF-8F08-10925472DDF0}" dt="2024-11-12T15:09:47.247" v="15"/>
          <ac:cxnSpMkLst>
            <pc:docMk/>
            <pc:sldMk cId="508263590" sldId="364"/>
            <ac:cxnSpMk id="42" creationId="{CA8209C2-6226-79B6-8401-1F3DAD49E827}"/>
          </ac:cxnSpMkLst>
        </pc:cxnChg>
        <pc:cxnChg chg="mod">
          <ac:chgData name="ENEKO LAZPITA SUINAGA" userId="03ca8ae1-9a00-4a22-9561-fb3a3d760218" providerId="ADAL" clId="{DA6C60E6-7822-4AAF-8F08-10925472DDF0}" dt="2024-11-12T15:09:47.247" v="15"/>
          <ac:cxnSpMkLst>
            <pc:docMk/>
            <pc:sldMk cId="508263590" sldId="364"/>
            <ac:cxnSpMk id="43" creationId="{37524E75-7CF4-6653-07E5-B08AE052EB83}"/>
          </ac:cxnSpMkLst>
        </pc:cxnChg>
        <pc:cxnChg chg="mod">
          <ac:chgData name="ENEKO LAZPITA SUINAGA" userId="03ca8ae1-9a00-4a22-9561-fb3a3d760218" providerId="ADAL" clId="{DA6C60E6-7822-4AAF-8F08-10925472DDF0}" dt="2024-11-12T15:09:47.247" v="15"/>
          <ac:cxnSpMkLst>
            <pc:docMk/>
            <pc:sldMk cId="508263590" sldId="364"/>
            <ac:cxnSpMk id="44" creationId="{48E30216-81D0-1F3C-F119-F0770F3F0E61}"/>
          </ac:cxnSpMkLst>
        </pc:cxnChg>
        <pc:cxnChg chg="mod">
          <ac:chgData name="ENEKO LAZPITA SUINAGA" userId="03ca8ae1-9a00-4a22-9561-fb3a3d760218" providerId="ADAL" clId="{DA6C60E6-7822-4AAF-8F08-10925472DDF0}" dt="2024-11-12T15:09:47.247" v="15"/>
          <ac:cxnSpMkLst>
            <pc:docMk/>
            <pc:sldMk cId="508263590" sldId="364"/>
            <ac:cxnSpMk id="45" creationId="{6F0183DC-203F-C393-DD27-E13E4DA87F0D}"/>
          </ac:cxnSpMkLst>
        </pc:cxnChg>
        <pc:cxnChg chg="mod">
          <ac:chgData name="ENEKO LAZPITA SUINAGA" userId="03ca8ae1-9a00-4a22-9561-fb3a3d760218" providerId="ADAL" clId="{DA6C60E6-7822-4AAF-8F08-10925472DDF0}" dt="2024-11-12T15:09:47.247" v="15"/>
          <ac:cxnSpMkLst>
            <pc:docMk/>
            <pc:sldMk cId="508263590" sldId="364"/>
            <ac:cxnSpMk id="46" creationId="{D58289CF-B049-9E42-CAED-7FECD046065B}"/>
          </ac:cxnSpMkLst>
        </pc:cxnChg>
        <pc:cxnChg chg="mod">
          <ac:chgData name="ENEKO LAZPITA SUINAGA" userId="03ca8ae1-9a00-4a22-9561-fb3a3d760218" providerId="ADAL" clId="{DA6C60E6-7822-4AAF-8F08-10925472DDF0}" dt="2024-11-12T15:09:47.247" v="15"/>
          <ac:cxnSpMkLst>
            <pc:docMk/>
            <pc:sldMk cId="508263590" sldId="364"/>
            <ac:cxnSpMk id="47" creationId="{CD49BF31-4561-E3E1-5553-C35647E3FA76}"/>
          </ac:cxnSpMkLst>
        </pc:cxnChg>
        <pc:cxnChg chg="mod">
          <ac:chgData name="ENEKO LAZPITA SUINAGA" userId="03ca8ae1-9a00-4a22-9561-fb3a3d760218" providerId="ADAL" clId="{DA6C60E6-7822-4AAF-8F08-10925472DDF0}" dt="2024-11-12T15:09:47.247" v="15"/>
          <ac:cxnSpMkLst>
            <pc:docMk/>
            <pc:sldMk cId="508263590" sldId="364"/>
            <ac:cxnSpMk id="48" creationId="{C3416DE3-13AD-5933-A303-0037D147E643}"/>
          </ac:cxnSpMkLst>
        </pc:cxnChg>
        <pc:cxnChg chg="mod">
          <ac:chgData name="ENEKO LAZPITA SUINAGA" userId="03ca8ae1-9a00-4a22-9561-fb3a3d760218" providerId="ADAL" clId="{DA6C60E6-7822-4AAF-8F08-10925472DDF0}" dt="2024-11-12T15:09:47.247" v="15"/>
          <ac:cxnSpMkLst>
            <pc:docMk/>
            <pc:sldMk cId="508263590" sldId="364"/>
            <ac:cxnSpMk id="49" creationId="{A543EAB2-626F-F440-BD62-25BA694608E0}"/>
          </ac:cxnSpMkLst>
        </pc:cxnChg>
        <pc:cxnChg chg="mod">
          <ac:chgData name="ENEKO LAZPITA SUINAGA" userId="03ca8ae1-9a00-4a22-9561-fb3a3d760218" providerId="ADAL" clId="{DA6C60E6-7822-4AAF-8F08-10925472DDF0}" dt="2024-11-12T15:09:47.247" v="15"/>
          <ac:cxnSpMkLst>
            <pc:docMk/>
            <pc:sldMk cId="508263590" sldId="364"/>
            <ac:cxnSpMk id="50" creationId="{AC85E2BA-04F7-0431-6BE3-D88338FC43A7}"/>
          </ac:cxnSpMkLst>
        </pc:cxnChg>
        <pc:cxnChg chg="mod">
          <ac:chgData name="ENEKO LAZPITA SUINAGA" userId="03ca8ae1-9a00-4a22-9561-fb3a3d760218" providerId="ADAL" clId="{DA6C60E6-7822-4AAF-8F08-10925472DDF0}" dt="2024-11-12T15:09:47.247" v="15"/>
          <ac:cxnSpMkLst>
            <pc:docMk/>
            <pc:sldMk cId="508263590" sldId="364"/>
            <ac:cxnSpMk id="51" creationId="{D431DA65-FD33-6FDD-08A0-719F8BE8A469}"/>
          </ac:cxnSpMkLst>
        </pc:cxnChg>
        <pc:cxnChg chg="mod">
          <ac:chgData name="ENEKO LAZPITA SUINAGA" userId="03ca8ae1-9a00-4a22-9561-fb3a3d760218" providerId="ADAL" clId="{DA6C60E6-7822-4AAF-8F08-10925472DDF0}" dt="2024-11-12T15:09:47.247" v="15"/>
          <ac:cxnSpMkLst>
            <pc:docMk/>
            <pc:sldMk cId="508263590" sldId="364"/>
            <ac:cxnSpMk id="52" creationId="{B5E4BBF9-D63A-2985-4046-32639F4429F3}"/>
          </ac:cxnSpMkLst>
        </pc:cxnChg>
        <pc:cxnChg chg="mod">
          <ac:chgData name="ENEKO LAZPITA SUINAGA" userId="03ca8ae1-9a00-4a22-9561-fb3a3d760218" providerId="ADAL" clId="{DA6C60E6-7822-4AAF-8F08-10925472DDF0}" dt="2024-11-12T15:09:47.247" v="15"/>
          <ac:cxnSpMkLst>
            <pc:docMk/>
            <pc:sldMk cId="508263590" sldId="364"/>
            <ac:cxnSpMk id="53" creationId="{1A3E1186-FD65-626B-9D0A-7AB02A27DE30}"/>
          </ac:cxnSpMkLst>
        </pc:cxnChg>
        <pc:cxnChg chg="mod">
          <ac:chgData name="ENEKO LAZPITA SUINAGA" userId="03ca8ae1-9a00-4a22-9561-fb3a3d760218" providerId="ADAL" clId="{DA6C60E6-7822-4AAF-8F08-10925472DDF0}" dt="2024-11-12T15:09:47.247" v="15"/>
          <ac:cxnSpMkLst>
            <pc:docMk/>
            <pc:sldMk cId="508263590" sldId="364"/>
            <ac:cxnSpMk id="54" creationId="{59F82B2F-2E61-9E98-79C2-12075C9075B3}"/>
          </ac:cxnSpMkLst>
        </pc:cxnChg>
        <pc:cxnChg chg="mod">
          <ac:chgData name="ENEKO LAZPITA SUINAGA" userId="03ca8ae1-9a00-4a22-9561-fb3a3d760218" providerId="ADAL" clId="{DA6C60E6-7822-4AAF-8F08-10925472DDF0}" dt="2024-11-12T15:09:47.247" v="15"/>
          <ac:cxnSpMkLst>
            <pc:docMk/>
            <pc:sldMk cId="508263590" sldId="364"/>
            <ac:cxnSpMk id="55" creationId="{C7D2CE8D-B287-51EC-B089-406AECC49689}"/>
          </ac:cxnSpMkLst>
        </pc:cxnChg>
        <pc:cxnChg chg="add mod">
          <ac:chgData name="ENEKO LAZPITA SUINAGA" userId="03ca8ae1-9a00-4a22-9561-fb3a3d760218" providerId="ADAL" clId="{DA6C60E6-7822-4AAF-8F08-10925472DDF0}" dt="2024-11-12T15:49:26.921" v="176" actId="1076"/>
          <ac:cxnSpMkLst>
            <pc:docMk/>
            <pc:sldMk cId="508263590" sldId="364"/>
            <ac:cxnSpMk id="1032" creationId="{3F7FBC74-9139-046F-F0B3-0C2DB25BE550}"/>
          </ac:cxnSpMkLst>
        </pc:cxnChg>
        <pc:cxnChg chg="mod ord topLvl">
          <ac:chgData name="ENEKO LAZPITA SUINAGA" userId="03ca8ae1-9a00-4a22-9561-fb3a3d760218" providerId="ADAL" clId="{DA6C60E6-7822-4AAF-8F08-10925472DDF0}" dt="2024-11-12T15:36:49.255" v="158" actId="1582"/>
          <ac:cxnSpMkLst>
            <pc:docMk/>
            <pc:sldMk cId="508263590" sldId="364"/>
            <ac:cxnSpMk id="1042" creationId="{778B9E23-E19C-2441-170E-59FF409D0459}"/>
          </ac:cxnSpMkLst>
        </pc:cxnChg>
        <pc:cxnChg chg="add mod ord">
          <ac:chgData name="ENEKO LAZPITA SUINAGA" userId="03ca8ae1-9a00-4a22-9561-fb3a3d760218" providerId="ADAL" clId="{DA6C60E6-7822-4AAF-8F08-10925472DDF0}" dt="2024-11-12T15:48:24.066" v="165" actId="478"/>
          <ac:cxnSpMkLst>
            <pc:docMk/>
            <pc:sldMk cId="508263590" sldId="364"/>
            <ac:cxnSpMk id="1048" creationId="{2420A8D5-52FD-FF10-785E-CB605CB37621}"/>
          </ac:cxnSpMkLst>
        </pc:cxnChg>
        <pc:cxnChg chg="add mod ord">
          <ac:chgData name="ENEKO LAZPITA SUINAGA" userId="03ca8ae1-9a00-4a22-9561-fb3a3d760218" providerId="ADAL" clId="{DA6C60E6-7822-4AAF-8F08-10925472DDF0}" dt="2024-11-12T15:48:24.066" v="165" actId="478"/>
          <ac:cxnSpMkLst>
            <pc:docMk/>
            <pc:sldMk cId="508263590" sldId="364"/>
            <ac:cxnSpMk id="1049" creationId="{B15D188A-BD22-8549-B03D-D42877D4F4B6}"/>
          </ac:cxnSpMkLst>
        </pc:cxnChg>
        <pc:cxnChg chg="add mod ord">
          <ac:chgData name="ENEKO LAZPITA SUINAGA" userId="03ca8ae1-9a00-4a22-9561-fb3a3d760218" providerId="ADAL" clId="{DA6C60E6-7822-4AAF-8F08-10925472DDF0}" dt="2024-11-12T15:48:24.066" v="165" actId="478"/>
          <ac:cxnSpMkLst>
            <pc:docMk/>
            <pc:sldMk cId="508263590" sldId="364"/>
            <ac:cxnSpMk id="1052" creationId="{40D6B533-C43B-0E83-7F19-F0D54AC8B3B8}"/>
          </ac:cxnSpMkLst>
        </pc:cxnChg>
        <pc:cxnChg chg="add mod ord">
          <ac:chgData name="ENEKO LAZPITA SUINAGA" userId="03ca8ae1-9a00-4a22-9561-fb3a3d760218" providerId="ADAL" clId="{DA6C60E6-7822-4AAF-8F08-10925472DDF0}" dt="2024-11-12T15:48:24.066" v="165" actId="478"/>
          <ac:cxnSpMkLst>
            <pc:docMk/>
            <pc:sldMk cId="508263590" sldId="364"/>
            <ac:cxnSpMk id="1062" creationId="{419053D1-738F-841D-4446-25AB002F67AD}"/>
          </ac:cxnSpMkLst>
        </pc:cxnChg>
        <pc:cxnChg chg="add mod ord">
          <ac:chgData name="ENEKO LAZPITA SUINAGA" userId="03ca8ae1-9a00-4a22-9561-fb3a3d760218" providerId="ADAL" clId="{DA6C60E6-7822-4AAF-8F08-10925472DDF0}" dt="2024-11-12T15:48:24.066" v="165" actId="478"/>
          <ac:cxnSpMkLst>
            <pc:docMk/>
            <pc:sldMk cId="508263590" sldId="364"/>
            <ac:cxnSpMk id="1065" creationId="{62696665-804B-193D-34AA-0E0A9B0EB089}"/>
          </ac:cxnSpMkLst>
        </pc:cxnChg>
        <pc:cxnChg chg="add mod ord">
          <ac:chgData name="ENEKO LAZPITA SUINAGA" userId="03ca8ae1-9a00-4a22-9561-fb3a3d760218" providerId="ADAL" clId="{DA6C60E6-7822-4AAF-8F08-10925472DDF0}" dt="2024-11-12T15:48:24.066" v="165" actId="478"/>
          <ac:cxnSpMkLst>
            <pc:docMk/>
            <pc:sldMk cId="508263590" sldId="364"/>
            <ac:cxnSpMk id="1068" creationId="{E6B7B0E3-0721-5BFB-01FD-E64B0E53F956}"/>
          </ac:cxnSpMkLst>
        </pc:cxnChg>
        <pc:cxnChg chg="add mod ord">
          <ac:chgData name="ENEKO LAZPITA SUINAGA" userId="03ca8ae1-9a00-4a22-9561-fb3a3d760218" providerId="ADAL" clId="{DA6C60E6-7822-4AAF-8F08-10925472DDF0}" dt="2024-11-12T15:48:24.066" v="165" actId="478"/>
          <ac:cxnSpMkLst>
            <pc:docMk/>
            <pc:sldMk cId="508263590" sldId="364"/>
            <ac:cxnSpMk id="1073" creationId="{14A2A06F-2C89-AD17-64D1-D5614B6C6BFC}"/>
          </ac:cxnSpMkLst>
        </pc:cxnChg>
        <pc:cxnChg chg="add mod ord">
          <ac:chgData name="ENEKO LAZPITA SUINAGA" userId="03ca8ae1-9a00-4a22-9561-fb3a3d760218" providerId="ADAL" clId="{DA6C60E6-7822-4AAF-8F08-10925472DDF0}" dt="2024-11-12T15:48:24.066" v="165" actId="478"/>
          <ac:cxnSpMkLst>
            <pc:docMk/>
            <pc:sldMk cId="508263590" sldId="364"/>
            <ac:cxnSpMk id="1076" creationId="{26F604D9-ABA7-F04E-166A-6E2FC6B7490C}"/>
          </ac:cxnSpMkLst>
        </pc:cxnChg>
        <pc:cxnChg chg="add mod ord">
          <ac:chgData name="ENEKO LAZPITA SUINAGA" userId="03ca8ae1-9a00-4a22-9561-fb3a3d760218" providerId="ADAL" clId="{DA6C60E6-7822-4AAF-8F08-10925472DDF0}" dt="2024-11-12T15:48:24.066" v="165" actId="478"/>
          <ac:cxnSpMkLst>
            <pc:docMk/>
            <pc:sldMk cId="508263590" sldId="364"/>
            <ac:cxnSpMk id="1079" creationId="{427A6AE1-BF62-65AD-153D-8456BA11595E}"/>
          </ac:cxnSpMkLst>
        </pc:cxnChg>
        <pc:cxnChg chg="add mod ord">
          <ac:chgData name="ENEKO LAZPITA SUINAGA" userId="03ca8ae1-9a00-4a22-9561-fb3a3d760218" providerId="ADAL" clId="{DA6C60E6-7822-4AAF-8F08-10925472DDF0}" dt="2024-11-12T15:48:24.066" v="165" actId="478"/>
          <ac:cxnSpMkLst>
            <pc:docMk/>
            <pc:sldMk cId="508263590" sldId="364"/>
            <ac:cxnSpMk id="1084" creationId="{6234F15D-46AA-4D22-E6DA-B7280A99CD9E}"/>
          </ac:cxnSpMkLst>
        </pc:cxnChg>
        <pc:cxnChg chg="mod">
          <ac:chgData name="ENEKO LAZPITA SUINAGA" userId="03ca8ae1-9a00-4a22-9561-fb3a3d760218" providerId="ADAL" clId="{DA6C60E6-7822-4AAF-8F08-10925472DDF0}" dt="2024-11-12T15:13:02.231" v="25" actId="478"/>
          <ac:cxnSpMkLst>
            <pc:docMk/>
            <pc:sldMk cId="508263590" sldId="364"/>
            <ac:cxnSpMk id="1129" creationId="{8CEEE10E-E6DD-D0C6-C9A7-5DF31BEEFBF4}"/>
          </ac:cxnSpMkLst>
        </pc:cxnChg>
        <pc:cxnChg chg="mod">
          <ac:chgData name="ENEKO LAZPITA SUINAGA" userId="03ca8ae1-9a00-4a22-9561-fb3a3d760218" providerId="ADAL" clId="{DA6C60E6-7822-4AAF-8F08-10925472DDF0}" dt="2024-11-12T15:13:02.231" v="25" actId="478"/>
          <ac:cxnSpMkLst>
            <pc:docMk/>
            <pc:sldMk cId="508263590" sldId="364"/>
            <ac:cxnSpMk id="1130" creationId="{680BF8D1-5243-D905-CC97-D1CC713B882E}"/>
          </ac:cxnSpMkLst>
        </pc:cxnChg>
        <pc:cxnChg chg="mod">
          <ac:chgData name="ENEKO LAZPITA SUINAGA" userId="03ca8ae1-9a00-4a22-9561-fb3a3d760218" providerId="ADAL" clId="{DA6C60E6-7822-4AAF-8F08-10925472DDF0}" dt="2024-11-12T15:13:02.231" v="25" actId="478"/>
          <ac:cxnSpMkLst>
            <pc:docMk/>
            <pc:sldMk cId="508263590" sldId="364"/>
            <ac:cxnSpMk id="1131" creationId="{EA6B6E9C-12BA-6A4B-7D38-CE6E2EDEE524}"/>
          </ac:cxnSpMkLst>
        </pc:cxnChg>
        <pc:cxnChg chg="mod">
          <ac:chgData name="ENEKO LAZPITA SUINAGA" userId="03ca8ae1-9a00-4a22-9561-fb3a3d760218" providerId="ADAL" clId="{DA6C60E6-7822-4AAF-8F08-10925472DDF0}" dt="2024-11-12T15:13:02.231" v="25" actId="478"/>
          <ac:cxnSpMkLst>
            <pc:docMk/>
            <pc:sldMk cId="508263590" sldId="364"/>
            <ac:cxnSpMk id="1132" creationId="{93900C9A-E36D-735D-FE17-A20166EAE563}"/>
          </ac:cxnSpMkLst>
        </pc:cxnChg>
        <pc:cxnChg chg="mod">
          <ac:chgData name="ENEKO LAZPITA SUINAGA" userId="03ca8ae1-9a00-4a22-9561-fb3a3d760218" providerId="ADAL" clId="{DA6C60E6-7822-4AAF-8F08-10925472DDF0}" dt="2024-11-12T15:13:02.231" v="25" actId="478"/>
          <ac:cxnSpMkLst>
            <pc:docMk/>
            <pc:sldMk cId="508263590" sldId="364"/>
            <ac:cxnSpMk id="1133" creationId="{30901E03-87A3-A859-A290-9BB594909F93}"/>
          </ac:cxnSpMkLst>
        </pc:cxnChg>
        <pc:cxnChg chg="mod">
          <ac:chgData name="ENEKO LAZPITA SUINAGA" userId="03ca8ae1-9a00-4a22-9561-fb3a3d760218" providerId="ADAL" clId="{DA6C60E6-7822-4AAF-8F08-10925472DDF0}" dt="2024-11-12T15:13:02.231" v="25" actId="478"/>
          <ac:cxnSpMkLst>
            <pc:docMk/>
            <pc:sldMk cId="508263590" sldId="364"/>
            <ac:cxnSpMk id="1134" creationId="{C0CF6C13-DEA5-B355-EFA3-923B09F3574A}"/>
          </ac:cxnSpMkLst>
        </pc:cxnChg>
        <pc:cxnChg chg="mod">
          <ac:chgData name="ENEKO LAZPITA SUINAGA" userId="03ca8ae1-9a00-4a22-9561-fb3a3d760218" providerId="ADAL" clId="{DA6C60E6-7822-4AAF-8F08-10925472DDF0}" dt="2024-11-12T15:13:02.231" v="25" actId="478"/>
          <ac:cxnSpMkLst>
            <pc:docMk/>
            <pc:sldMk cId="508263590" sldId="364"/>
            <ac:cxnSpMk id="1135" creationId="{1298270D-C8ED-B943-CF0D-4F2B8632CCD6}"/>
          </ac:cxnSpMkLst>
        </pc:cxnChg>
        <pc:cxnChg chg="mod">
          <ac:chgData name="ENEKO LAZPITA SUINAGA" userId="03ca8ae1-9a00-4a22-9561-fb3a3d760218" providerId="ADAL" clId="{DA6C60E6-7822-4AAF-8F08-10925472DDF0}" dt="2024-11-12T15:13:02.231" v="25" actId="478"/>
          <ac:cxnSpMkLst>
            <pc:docMk/>
            <pc:sldMk cId="508263590" sldId="364"/>
            <ac:cxnSpMk id="1136" creationId="{4FDD1705-FFFD-312B-3B23-8E7039B94999}"/>
          </ac:cxnSpMkLst>
        </pc:cxnChg>
        <pc:cxnChg chg="mod">
          <ac:chgData name="ENEKO LAZPITA SUINAGA" userId="03ca8ae1-9a00-4a22-9561-fb3a3d760218" providerId="ADAL" clId="{DA6C60E6-7822-4AAF-8F08-10925472DDF0}" dt="2024-11-12T15:13:02.231" v="25" actId="478"/>
          <ac:cxnSpMkLst>
            <pc:docMk/>
            <pc:sldMk cId="508263590" sldId="364"/>
            <ac:cxnSpMk id="1142" creationId="{3146AFCD-236A-43B8-99A6-B45853B84085}"/>
          </ac:cxnSpMkLst>
        </pc:cxnChg>
        <pc:cxnChg chg="mod">
          <ac:chgData name="ENEKO LAZPITA SUINAGA" userId="03ca8ae1-9a00-4a22-9561-fb3a3d760218" providerId="ADAL" clId="{DA6C60E6-7822-4AAF-8F08-10925472DDF0}" dt="2024-11-12T15:13:02.231" v="25" actId="478"/>
          <ac:cxnSpMkLst>
            <pc:docMk/>
            <pc:sldMk cId="508263590" sldId="364"/>
            <ac:cxnSpMk id="1143" creationId="{38886713-D5DC-30B7-853B-17E9F77CEEE4}"/>
          </ac:cxnSpMkLst>
        </pc:cxnChg>
        <pc:cxnChg chg="mod">
          <ac:chgData name="ENEKO LAZPITA SUINAGA" userId="03ca8ae1-9a00-4a22-9561-fb3a3d760218" providerId="ADAL" clId="{DA6C60E6-7822-4AAF-8F08-10925472DDF0}" dt="2024-11-12T15:13:02.231" v="25" actId="478"/>
          <ac:cxnSpMkLst>
            <pc:docMk/>
            <pc:sldMk cId="508263590" sldId="364"/>
            <ac:cxnSpMk id="1144" creationId="{26EA496F-AAFC-546A-739A-62B93755C266}"/>
          </ac:cxnSpMkLst>
        </pc:cxnChg>
        <pc:cxnChg chg="mod">
          <ac:chgData name="ENEKO LAZPITA SUINAGA" userId="03ca8ae1-9a00-4a22-9561-fb3a3d760218" providerId="ADAL" clId="{DA6C60E6-7822-4AAF-8F08-10925472DDF0}" dt="2024-11-12T15:13:02.231" v="25" actId="478"/>
          <ac:cxnSpMkLst>
            <pc:docMk/>
            <pc:sldMk cId="508263590" sldId="364"/>
            <ac:cxnSpMk id="1145" creationId="{687FA574-6EF8-ECCE-E326-A72DBA86AAA3}"/>
          </ac:cxnSpMkLst>
        </pc:cxnChg>
        <pc:cxnChg chg="mod">
          <ac:chgData name="ENEKO LAZPITA SUINAGA" userId="03ca8ae1-9a00-4a22-9561-fb3a3d760218" providerId="ADAL" clId="{DA6C60E6-7822-4AAF-8F08-10925472DDF0}" dt="2024-11-12T15:13:02.231" v="25" actId="478"/>
          <ac:cxnSpMkLst>
            <pc:docMk/>
            <pc:sldMk cId="508263590" sldId="364"/>
            <ac:cxnSpMk id="1146" creationId="{9F36FBC1-51E8-BA0A-0C79-3E84217ADB6D}"/>
          </ac:cxnSpMkLst>
        </pc:cxnChg>
        <pc:cxnChg chg="mod">
          <ac:chgData name="ENEKO LAZPITA SUINAGA" userId="03ca8ae1-9a00-4a22-9561-fb3a3d760218" providerId="ADAL" clId="{DA6C60E6-7822-4AAF-8F08-10925472DDF0}" dt="2024-11-12T15:13:02.231" v="25" actId="478"/>
          <ac:cxnSpMkLst>
            <pc:docMk/>
            <pc:sldMk cId="508263590" sldId="364"/>
            <ac:cxnSpMk id="1147" creationId="{0246B21A-5B43-5E00-D615-292AB55DB854}"/>
          </ac:cxnSpMkLst>
        </pc:cxnChg>
        <pc:cxnChg chg="mod">
          <ac:chgData name="ENEKO LAZPITA SUINAGA" userId="03ca8ae1-9a00-4a22-9561-fb3a3d760218" providerId="ADAL" clId="{DA6C60E6-7822-4AAF-8F08-10925472DDF0}" dt="2024-11-12T15:13:02.231" v="25" actId="478"/>
          <ac:cxnSpMkLst>
            <pc:docMk/>
            <pc:sldMk cId="508263590" sldId="364"/>
            <ac:cxnSpMk id="1148" creationId="{2E19AF4E-26CF-B619-0E74-9668BDA6FE73}"/>
          </ac:cxnSpMkLst>
        </pc:cxnChg>
        <pc:cxnChg chg="mod">
          <ac:chgData name="ENEKO LAZPITA SUINAGA" userId="03ca8ae1-9a00-4a22-9561-fb3a3d760218" providerId="ADAL" clId="{DA6C60E6-7822-4AAF-8F08-10925472DDF0}" dt="2024-11-12T15:13:02.231" v="25" actId="478"/>
          <ac:cxnSpMkLst>
            <pc:docMk/>
            <pc:sldMk cId="508263590" sldId="364"/>
            <ac:cxnSpMk id="1149" creationId="{58E21CFD-7BAA-6FA9-CFC5-479877D441DE}"/>
          </ac:cxnSpMkLst>
        </pc:cxnChg>
        <pc:cxnChg chg="mod">
          <ac:chgData name="ENEKO LAZPITA SUINAGA" userId="03ca8ae1-9a00-4a22-9561-fb3a3d760218" providerId="ADAL" clId="{DA6C60E6-7822-4AAF-8F08-10925472DDF0}" dt="2024-11-12T15:13:02.231" v="25" actId="478"/>
          <ac:cxnSpMkLst>
            <pc:docMk/>
            <pc:sldMk cId="508263590" sldId="364"/>
            <ac:cxnSpMk id="1150" creationId="{341F5957-FAFC-C873-1F32-25ECC5F02502}"/>
          </ac:cxnSpMkLst>
        </pc:cxnChg>
        <pc:cxnChg chg="mod">
          <ac:chgData name="ENEKO LAZPITA SUINAGA" userId="03ca8ae1-9a00-4a22-9561-fb3a3d760218" providerId="ADAL" clId="{DA6C60E6-7822-4AAF-8F08-10925472DDF0}" dt="2024-11-12T15:13:02.231" v="25" actId="478"/>
          <ac:cxnSpMkLst>
            <pc:docMk/>
            <pc:sldMk cId="508263590" sldId="364"/>
            <ac:cxnSpMk id="1151" creationId="{58624D6F-DA06-EC07-7AB6-85273FC5A2CD}"/>
          </ac:cxnSpMkLst>
        </pc:cxnChg>
        <pc:cxnChg chg="mod">
          <ac:chgData name="ENEKO LAZPITA SUINAGA" userId="03ca8ae1-9a00-4a22-9561-fb3a3d760218" providerId="ADAL" clId="{DA6C60E6-7822-4AAF-8F08-10925472DDF0}" dt="2024-11-12T15:13:02.231" v="25" actId="478"/>
          <ac:cxnSpMkLst>
            <pc:docMk/>
            <pc:sldMk cId="508263590" sldId="364"/>
            <ac:cxnSpMk id="1152" creationId="{44410ED3-EBDE-FF53-74B7-331E507A712B}"/>
          </ac:cxnSpMkLst>
        </pc:cxnChg>
        <pc:cxnChg chg="mod">
          <ac:chgData name="ENEKO LAZPITA SUINAGA" userId="03ca8ae1-9a00-4a22-9561-fb3a3d760218" providerId="ADAL" clId="{DA6C60E6-7822-4AAF-8F08-10925472DDF0}" dt="2024-11-12T15:13:02.231" v="25" actId="478"/>
          <ac:cxnSpMkLst>
            <pc:docMk/>
            <pc:sldMk cId="508263590" sldId="364"/>
            <ac:cxnSpMk id="1153" creationId="{C7E4171A-C950-8A0F-E0C2-BEC5A61AB71E}"/>
          </ac:cxnSpMkLst>
        </pc:cxnChg>
        <pc:cxnChg chg="mod">
          <ac:chgData name="ENEKO LAZPITA SUINAGA" userId="03ca8ae1-9a00-4a22-9561-fb3a3d760218" providerId="ADAL" clId="{DA6C60E6-7822-4AAF-8F08-10925472DDF0}" dt="2024-11-12T15:13:02.231" v="25" actId="478"/>
          <ac:cxnSpMkLst>
            <pc:docMk/>
            <pc:sldMk cId="508263590" sldId="364"/>
            <ac:cxnSpMk id="1154" creationId="{03A89066-955A-3366-238E-CFCCA91ABC37}"/>
          </ac:cxnSpMkLst>
        </pc:cxnChg>
        <pc:cxnChg chg="mod">
          <ac:chgData name="ENEKO LAZPITA SUINAGA" userId="03ca8ae1-9a00-4a22-9561-fb3a3d760218" providerId="ADAL" clId="{DA6C60E6-7822-4AAF-8F08-10925472DDF0}" dt="2024-11-12T15:13:02.231" v="25" actId="478"/>
          <ac:cxnSpMkLst>
            <pc:docMk/>
            <pc:sldMk cId="508263590" sldId="364"/>
            <ac:cxnSpMk id="1155" creationId="{43ED8AB5-950A-C5B3-6D1E-966D662A6D28}"/>
          </ac:cxnSpMkLst>
        </pc:cxnChg>
        <pc:cxnChg chg="mod">
          <ac:chgData name="ENEKO LAZPITA SUINAGA" userId="03ca8ae1-9a00-4a22-9561-fb3a3d760218" providerId="ADAL" clId="{DA6C60E6-7822-4AAF-8F08-10925472DDF0}" dt="2024-11-12T15:13:02.231" v="25" actId="478"/>
          <ac:cxnSpMkLst>
            <pc:docMk/>
            <pc:sldMk cId="508263590" sldId="364"/>
            <ac:cxnSpMk id="1156" creationId="{0F46665E-A8F4-BA01-F881-28A786018692}"/>
          </ac:cxnSpMkLst>
        </pc:cxnChg>
        <pc:cxnChg chg="mod">
          <ac:chgData name="ENEKO LAZPITA SUINAGA" userId="03ca8ae1-9a00-4a22-9561-fb3a3d760218" providerId="ADAL" clId="{DA6C60E6-7822-4AAF-8F08-10925472DDF0}" dt="2024-11-12T15:13:02.231" v="25" actId="478"/>
          <ac:cxnSpMkLst>
            <pc:docMk/>
            <pc:sldMk cId="508263590" sldId="364"/>
            <ac:cxnSpMk id="1157" creationId="{983FA0E3-BE78-9701-6010-FAC332DC310E}"/>
          </ac:cxnSpMkLst>
        </pc:cxnChg>
        <pc:cxnChg chg="mod">
          <ac:chgData name="ENEKO LAZPITA SUINAGA" userId="03ca8ae1-9a00-4a22-9561-fb3a3d760218" providerId="ADAL" clId="{DA6C60E6-7822-4AAF-8F08-10925472DDF0}" dt="2024-11-12T15:13:02.231" v="25" actId="478"/>
          <ac:cxnSpMkLst>
            <pc:docMk/>
            <pc:sldMk cId="508263590" sldId="364"/>
            <ac:cxnSpMk id="1158" creationId="{67BA7FC3-7023-B6D5-5051-9F9DAD6F22AE}"/>
          </ac:cxnSpMkLst>
        </pc:cxnChg>
        <pc:cxnChg chg="mod">
          <ac:chgData name="ENEKO LAZPITA SUINAGA" userId="03ca8ae1-9a00-4a22-9561-fb3a3d760218" providerId="ADAL" clId="{DA6C60E6-7822-4AAF-8F08-10925472DDF0}" dt="2024-11-12T15:13:02.231" v="25" actId="478"/>
          <ac:cxnSpMkLst>
            <pc:docMk/>
            <pc:sldMk cId="508263590" sldId="364"/>
            <ac:cxnSpMk id="1159" creationId="{E11A9B85-48F5-3C0C-BE2F-E17843F4229B}"/>
          </ac:cxnSpMkLst>
        </pc:cxnChg>
        <pc:cxnChg chg="mod">
          <ac:chgData name="ENEKO LAZPITA SUINAGA" userId="03ca8ae1-9a00-4a22-9561-fb3a3d760218" providerId="ADAL" clId="{DA6C60E6-7822-4AAF-8F08-10925472DDF0}" dt="2024-11-12T15:13:02.231" v="25" actId="478"/>
          <ac:cxnSpMkLst>
            <pc:docMk/>
            <pc:sldMk cId="508263590" sldId="364"/>
            <ac:cxnSpMk id="1160" creationId="{9F041324-6FB3-E4AA-0BED-E987B94243F7}"/>
          </ac:cxnSpMkLst>
        </pc:cxnChg>
        <pc:cxnChg chg="mod">
          <ac:chgData name="ENEKO LAZPITA SUINAGA" userId="03ca8ae1-9a00-4a22-9561-fb3a3d760218" providerId="ADAL" clId="{DA6C60E6-7822-4AAF-8F08-10925472DDF0}" dt="2024-11-12T15:13:02.231" v="25" actId="478"/>
          <ac:cxnSpMkLst>
            <pc:docMk/>
            <pc:sldMk cId="508263590" sldId="364"/>
            <ac:cxnSpMk id="1161" creationId="{86EB640F-7ABD-0A23-CCE5-C1EA6BB218F9}"/>
          </ac:cxnSpMkLst>
        </pc:cxnChg>
      </pc:sldChg>
      <pc:sldChg chg="addSp delSp modSp add mod">
        <pc:chgData name="ENEKO LAZPITA SUINAGA" userId="03ca8ae1-9a00-4a22-9561-fb3a3d760218" providerId="ADAL" clId="{DA6C60E6-7822-4AAF-8F08-10925472DDF0}" dt="2024-11-12T16:54:38.790" v="1279" actId="1076"/>
        <pc:sldMkLst>
          <pc:docMk/>
          <pc:sldMk cId="621510872" sldId="365"/>
        </pc:sldMkLst>
        <pc:spChg chg="add mod ord">
          <ac:chgData name="ENEKO LAZPITA SUINAGA" userId="03ca8ae1-9a00-4a22-9561-fb3a3d760218" providerId="ADAL" clId="{DA6C60E6-7822-4AAF-8F08-10925472DDF0}" dt="2024-11-12T15:54:13.603" v="189" actId="167"/>
          <ac:spMkLst>
            <pc:docMk/>
            <pc:sldMk cId="621510872" sldId="365"/>
            <ac:spMk id="2" creationId="{07B4F95E-BF3E-B733-EA47-2AD5E995037A}"/>
          </ac:spMkLst>
        </pc:spChg>
        <pc:spChg chg="add mod">
          <ac:chgData name="ENEKO LAZPITA SUINAGA" userId="03ca8ae1-9a00-4a22-9561-fb3a3d760218" providerId="ADAL" clId="{DA6C60E6-7822-4AAF-8F08-10925472DDF0}" dt="2024-11-12T15:55:14.361" v="219" actId="1076"/>
          <ac:spMkLst>
            <pc:docMk/>
            <pc:sldMk cId="621510872" sldId="365"/>
            <ac:spMk id="3" creationId="{A812AF27-CD7C-8D87-BB16-399453C45432}"/>
          </ac:spMkLst>
        </pc:spChg>
        <pc:spChg chg="add mod">
          <ac:chgData name="ENEKO LAZPITA SUINAGA" userId="03ca8ae1-9a00-4a22-9561-fb3a3d760218" providerId="ADAL" clId="{DA6C60E6-7822-4AAF-8F08-10925472DDF0}" dt="2024-11-12T16:28:58.441" v="953" actId="6549"/>
          <ac:spMkLst>
            <pc:docMk/>
            <pc:sldMk cId="621510872" sldId="365"/>
            <ac:spMk id="4" creationId="{7796FF30-94F4-C3D6-C911-10F1EC642F7E}"/>
          </ac:spMkLst>
        </pc:spChg>
        <pc:spChg chg="ord">
          <ac:chgData name="ENEKO LAZPITA SUINAGA" userId="03ca8ae1-9a00-4a22-9561-fb3a3d760218" providerId="ADAL" clId="{DA6C60E6-7822-4AAF-8F08-10925472DDF0}" dt="2024-11-12T15:54:26.701" v="194" actId="171"/>
          <ac:spMkLst>
            <pc:docMk/>
            <pc:sldMk cId="621510872" sldId="365"/>
            <ac:spMk id="9" creationId="{E42DDB2B-F73A-6D80-0164-46EAED81E148}"/>
          </ac:spMkLst>
        </pc:spChg>
        <pc:spChg chg="add mod">
          <ac:chgData name="ENEKO LAZPITA SUINAGA" userId="03ca8ae1-9a00-4a22-9561-fb3a3d760218" providerId="ADAL" clId="{DA6C60E6-7822-4AAF-8F08-10925472DDF0}" dt="2024-11-12T16:54:02.660" v="1231" actId="1076"/>
          <ac:spMkLst>
            <pc:docMk/>
            <pc:sldMk cId="621510872" sldId="365"/>
            <ac:spMk id="15" creationId="{24F6C5C7-FBAA-CE07-7ED5-A89777A7DA07}"/>
          </ac:spMkLst>
        </pc:spChg>
        <pc:spChg chg="add mod">
          <ac:chgData name="ENEKO LAZPITA SUINAGA" userId="03ca8ae1-9a00-4a22-9561-fb3a3d760218" providerId="ADAL" clId="{DA6C60E6-7822-4AAF-8F08-10925472DDF0}" dt="2024-11-12T16:54:18.955" v="1274" actId="1037"/>
          <ac:spMkLst>
            <pc:docMk/>
            <pc:sldMk cId="621510872" sldId="365"/>
            <ac:spMk id="1024" creationId="{B2C88090-CB0F-1433-1A0F-ACA06621C5E1}"/>
          </ac:spMkLst>
        </pc:spChg>
        <pc:spChg chg="add mod">
          <ac:chgData name="ENEKO LAZPITA SUINAGA" userId="03ca8ae1-9a00-4a22-9561-fb3a3d760218" providerId="ADAL" clId="{DA6C60E6-7822-4AAF-8F08-10925472DDF0}" dt="2024-11-12T16:54:38.790" v="1279" actId="1076"/>
          <ac:spMkLst>
            <pc:docMk/>
            <pc:sldMk cId="621510872" sldId="365"/>
            <ac:spMk id="1031" creationId="{1B664649-9793-085E-A493-17C7B0233564}"/>
          </ac:spMkLst>
        </pc:spChg>
        <pc:grpChg chg="mod ord">
          <ac:chgData name="ENEKO LAZPITA SUINAGA" userId="03ca8ae1-9a00-4a22-9561-fb3a3d760218" providerId="ADAL" clId="{DA6C60E6-7822-4AAF-8F08-10925472DDF0}" dt="2024-11-12T15:54:17.094" v="190" actId="166"/>
          <ac:grpSpMkLst>
            <pc:docMk/>
            <pc:sldMk cId="621510872" sldId="365"/>
            <ac:grpSpMk id="7" creationId="{31B08294-B2CA-3E96-4E52-8028DD00FC3A}"/>
          </ac:grpSpMkLst>
        </pc:grpChg>
        <pc:picChg chg="add mod modCrop">
          <ac:chgData name="ENEKO LAZPITA SUINAGA" userId="03ca8ae1-9a00-4a22-9561-fb3a3d760218" providerId="ADAL" clId="{DA6C60E6-7822-4AAF-8F08-10925472DDF0}" dt="2024-11-12T16:54:18.955" v="1274" actId="1037"/>
          <ac:picMkLst>
            <pc:docMk/>
            <pc:sldMk cId="621510872" sldId="365"/>
            <ac:picMk id="6" creationId="{290C487C-5A47-B14A-199F-02B0B05875D6}"/>
          </ac:picMkLst>
        </pc:picChg>
        <pc:picChg chg="add del mod">
          <ac:chgData name="ENEKO LAZPITA SUINAGA" userId="03ca8ae1-9a00-4a22-9561-fb3a3d760218" providerId="ADAL" clId="{DA6C60E6-7822-4AAF-8F08-10925472DDF0}" dt="2024-11-12T16:54:12.380" v="1234" actId="478"/>
          <ac:picMkLst>
            <pc:docMk/>
            <pc:sldMk cId="621510872" sldId="365"/>
            <ac:picMk id="1029" creationId="{6BC0AB6E-A1D9-0769-DA5E-D836E3B7FAC4}"/>
          </ac:picMkLst>
        </pc:picChg>
      </pc:sldChg>
      <pc:sldChg chg="addSp delSp modSp add mod">
        <pc:chgData name="ENEKO LAZPITA SUINAGA" userId="03ca8ae1-9a00-4a22-9561-fb3a3d760218" providerId="ADAL" clId="{DA6C60E6-7822-4AAF-8F08-10925472DDF0}" dt="2024-11-12T18:23:35.299" v="3357" actId="478"/>
        <pc:sldMkLst>
          <pc:docMk/>
          <pc:sldMk cId="1904024700" sldId="366"/>
        </pc:sldMkLst>
        <pc:spChg chg="add mod ord">
          <ac:chgData name="ENEKO LAZPITA SUINAGA" userId="03ca8ae1-9a00-4a22-9561-fb3a3d760218" providerId="ADAL" clId="{DA6C60E6-7822-4AAF-8F08-10925472DDF0}" dt="2024-11-12T15:55:58.891" v="227" actId="171"/>
          <ac:spMkLst>
            <pc:docMk/>
            <pc:sldMk cId="1904024700" sldId="366"/>
            <ac:spMk id="2" creationId="{653E2F6F-E60F-D69A-422E-EE73B9AD9366}"/>
          </ac:spMkLst>
        </pc:spChg>
        <pc:spChg chg="add mod ord">
          <ac:chgData name="ENEKO LAZPITA SUINAGA" userId="03ca8ae1-9a00-4a22-9561-fb3a3d760218" providerId="ADAL" clId="{DA6C60E6-7822-4AAF-8F08-10925472DDF0}" dt="2024-11-12T15:56:04.371" v="243" actId="20577"/>
          <ac:spMkLst>
            <pc:docMk/>
            <pc:sldMk cId="1904024700" sldId="366"/>
            <ac:spMk id="3" creationId="{675BE23D-35D7-6DE0-DE1D-C42F848F5CDC}"/>
          </ac:spMkLst>
        </pc:spChg>
        <pc:spChg chg="add mod">
          <ac:chgData name="ENEKO LAZPITA SUINAGA" userId="03ca8ae1-9a00-4a22-9561-fb3a3d760218" providerId="ADAL" clId="{DA6C60E6-7822-4AAF-8F08-10925472DDF0}" dt="2024-11-12T17:45:24.410" v="2123" actId="20577"/>
          <ac:spMkLst>
            <pc:docMk/>
            <pc:sldMk cId="1904024700" sldId="366"/>
            <ac:spMk id="4" creationId="{EB93E519-8BED-2662-ABA1-64C20425296A}"/>
          </ac:spMkLst>
        </pc:spChg>
        <pc:spChg chg="add mod">
          <ac:chgData name="ENEKO LAZPITA SUINAGA" userId="03ca8ae1-9a00-4a22-9561-fb3a3d760218" providerId="ADAL" clId="{DA6C60E6-7822-4AAF-8F08-10925472DDF0}" dt="2024-11-12T17:56:14.860" v="2538" actId="948"/>
          <ac:spMkLst>
            <pc:docMk/>
            <pc:sldMk cId="1904024700" sldId="366"/>
            <ac:spMk id="5" creationId="{0BE63AB0-FBF1-7764-8F91-6DB1F3AFBBA6}"/>
          </ac:spMkLst>
        </pc:spChg>
        <pc:spChg chg="del">
          <ac:chgData name="ENEKO LAZPITA SUINAGA" userId="03ca8ae1-9a00-4a22-9561-fb3a3d760218" providerId="ADAL" clId="{DA6C60E6-7822-4AAF-8F08-10925472DDF0}" dt="2024-11-12T18:23:35.299" v="3357" actId="478"/>
          <ac:spMkLst>
            <pc:docMk/>
            <pc:sldMk cId="1904024700" sldId="366"/>
            <ac:spMk id="9" creationId="{10E7387F-30F3-E882-5619-8C24916EF45D}"/>
          </ac:spMkLst>
        </pc:spChg>
        <pc:grpChg chg="mod ord">
          <ac:chgData name="ENEKO LAZPITA SUINAGA" userId="03ca8ae1-9a00-4a22-9561-fb3a3d760218" providerId="ADAL" clId="{DA6C60E6-7822-4AAF-8F08-10925472DDF0}" dt="2024-11-12T15:55:53.091" v="225" actId="1076"/>
          <ac:grpSpMkLst>
            <pc:docMk/>
            <pc:sldMk cId="1904024700" sldId="366"/>
            <ac:grpSpMk id="56" creationId="{B351D3F0-437E-6ACF-991E-90EFB0A861BD}"/>
          </ac:grpSpMkLst>
        </pc:grpChg>
      </pc:sldChg>
      <pc:sldChg chg="addSp delSp modSp add mod">
        <pc:chgData name="ENEKO LAZPITA SUINAGA" userId="03ca8ae1-9a00-4a22-9561-fb3a3d760218" providerId="ADAL" clId="{DA6C60E6-7822-4AAF-8F08-10925472DDF0}" dt="2024-11-12T18:23:33.479" v="3356" actId="478"/>
        <pc:sldMkLst>
          <pc:docMk/>
          <pc:sldMk cId="1479617556" sldId="367"/>
        </pc:sldMkLst>
        <pc:spChg chg="add mod ord">
          <ac:chgData name="ENEKO LAZPITA SUINAGA" userId="03ca8ae1-9a00-4a22-9561-fb3a3d760218" providerId="ADAL" clId="{DA6C60E6-7822-4AAF-8F08-10925472DDF0}" dt="2024-11-12T15:56:50.171" v="248" actId="171"/>
          <ac:spMkLst>
            <pc:docMk/>
            <pc:sldMk cId="1479617556" sldId="367"/>
            <ac:spMk id="2" creationId="{94A397F3-3368-6706-832E-4CFA8A7D9654}"/>
          </ac:spMkLst>
        </pc:spChg>
        <pc:spChg chg="add mod ord">
          <ac:chgData name="ENEKO LAZPITA SUINAGA" userId="03ca8ae1-9a00-4a22-9561-fb3a3d760218" providerId="ADAL" clId="{DA6C60E6-7822-4AAF-8F08-10925472DDF0}" dt="2024-11-12T15:56:59.841" v="271" actId="20577"/>
          <ac:spMkLst>
            <pc:docMk/>
            <pc:sldMk cId="1479617556" sldId="367"/>
            <ac:spMk id="3" creationId="{BDDAF7BA-81EA-5168-9F6F-55C5B62CF045}"/>
          </ac:spMkLst>
        </pc:spChg>
        <pc:spChg chg="add mod">
          <ac:chgData name="ENEKO LAZPITA SUINAGA" userId="03ca8ae1-9a00-4a22-9561-fb3a3d760218" providerId="ADAL" clId="{DA6C60E6-7822-4AAF-8F08-10925472DDF0}" dt="2024-11-12T18:17:01.449" v="3200" actId="20577"/>
          <ac:spMkLst>
            <pc:docMk/>
            <pc:sldMk cId="1479617556" sldId="367"/>
            <ac:spMk id="4" creationId="{42CE5B7C-8849-69EA-8EBE-D1906D2AC49A}"/>
          </ac:spMkLst>
        </pc:spChg>
        <pc:spChg chg="add mod">
          <ac:chgData name="ENEKO LAZPITA SUINAGA" userId="03ca8ae1-9a00-4a22-9561-fb3a3d760218" providerId="ADAL" clId="{DA6C60E6-7822-4AAF-8F08-10925472DDF0}" dt="2024-11-12T18:15:16.829" v="3176" actId="20577"/>
          <ac:spMkLst>
            <pc:docMk/>
            <pc:sldMk cId="1479617556" sldId="367"/>
            <ac:spMk id="5" creationId="{82EEF8A2-8B3F-053A-9ADF-26FF26B3AE40}"/>
          </ac:spMkLst>
        </pc:spChg>
        <pc:spChg chg="del mod">
          <ac:chgData name="ENEKO LAZPITA SUINAGA" userId="03ca8ae1-9a00-4a22-9561-fb3a3d760218" providerId="ADAL" clId="{DA6C60E6-7822-4AAF-8F08-10925472DDF0}" dt="2024-11-12T18:23:33.479" v="3356" actId="478"/>
          <ac:spMkLst>
            <pc:docMk/>
            <pc:sldMk cId="1479617556" sldId="367"/>
            <ac:spMk id="9" creationId="{78052F54-E3DE-3EA9-DE89-9735C587DC21}"/>
          </ac:spMkLst>
        </pc:spChg>
        <pc:grpChg chg="mod ord">
          <ac:chgData name="ENEKO LAZPITA SUINAGA" userId="03ca8ae1-9a00-4a22-9561-fb3a3d760218" providerId="ADAL" clId="{DA6C60E6-7822-4AAF-8F08-10925472DDF0}" dt="2024-11-12T15:56:33.951" v="245" actId="1076"/>
          <ac:grpSpMkLst>
            <pc:docMk/>
            <pc:sldMk cId="1479617556" sldId="367"/>
            <ac:grpSpMk id="1092" creationId="{3A7A9A0C-41DE-DC1D-AB2D-AF55D7AE455D}"/>
          </ac:grpSpMkLst>
        </pc:grpChg>
        <pc:picChg chg="add mod">
          <ac:chgData name="ENEKO LAZPITA SUINAGA" userId="03ca8ae1-9a00-4a22-9561-fb3a3d760218" providerId="ADAL" clId="{DA6C60E6-7822-4AAF-8F08-10925472DDF0}" dt="2024-11-12T18:16:53.799" v="3187" actId="1076"/>
          <ac:picMkLst>
            <pc:docMk/>
            <pc:sldMk cId="1479617556" sldId="367"/>
            <ac:picMk id="15" creationId="{A0DE3763-FA55-3933-DF07-91816F075735}"/>
          </ac:picMkLst>
        </pc:picChg>
        <pc:picChg chg="add mod">
          <ac:chgData name="ENEKO LAZPITA SUINAGA" userId="03ca8ae1-9a00-4a22-9561-fb3a3d760218" providerId="ADAL" clId="{DA6C60E6-7822-4AAF-8F08-10925472DDF0}" dt="2024-11-12T18:16:53.799" v="3187" actId="1076"/>
          <ac:picMkLst>
            <pc:docMk/>
            <pc:sldMk cId="1479617556" sldId="367"/>
            <ac:picMk id="1027" creationId="{81925F32-24CA-ECDC-6ADD-CED2AAAD28DE}"/>
          </ac:picMkLst>
        </pc:picChg>
      </pc:sldChg>
      <pc:sldChg chg="addSp delSp modSp add mod">
        <pc:chgData name="ENEKO LAZPITA SUINAGA" userId="03ca8ae1-9a00-4a22-9561-fb3a3d760218" providerId="ADAL" clId="{DA6C60E6-7822-4AAF-8F08-10925472DDF0}" dt="2024-11-12T22:02:26.400" v="4561" actId="478"/>
        <pc:sldMkLst>
          <pc:docMk/>
          <pc:sldMk cId="310758411" sldId="368"/>
        </pc:sldMkLst>
        <pc:spChg chg="add mod">
          <ac:chgData name="ENEKO LAZPITA SUINAGA" userId="03ca8ae1-9a00-4a22-9561-fb3a3d760218" providerId="ADAL" clId="{DA6C60E6-7822-4AAF-8F08-10925472DDF0}" dt="2024-11-12T15:57:25.151" v="273"/>
          <ac:spMkLst>
            <pc:docMk/>
            <pc:sldMk cId="310758411" sldId="368"/>
            <ac:spMk id="2" creationId="{09804FBF-FC0A-F262-0395-EEE0D8A0C686}"/>
          </ac:spMkLst>
        </pc:spChg>
        <pc:spChg chg="add mod">
          <ac:chgData name="ENEKO LAZPITA SUINAGA" userId="03ca8ae1-9a00-4a22-9561-fb3a3d760218" providerId="ADAL" clId="{DA6C60E6-7822-4AAF-8F08-10925472DDF0}" dt="2024-11-12T15:57:25.151" v="273"/>
          <ac:spMkLst>
            <pc:docMk/>
            <pc:sldMk cId="310758411" sldId="368"/>
            <ac:spMk id="3" creationId="{C254AF6A-8065-B0D3-A068-FE848608D3BA}"/>
          </ac:spMkLst>
        </pc:spChg>
        <pc:spChg chg="add mod ord">
          <ac:chgData name="ENEKO LAZPITA SUINAGA" userId="03ca8ae1-9a00-4a22-9561-fb3a3d760218" providerId="ADAL" clId="{DA6C60E6-7822-4AAF-8F08-10925472DDF0}" dt="2024-11-12T15:57:39.351" v="277" actId="171"/>
          <ac:spMkLst>
            <pc:docMk/>
            <pc:sldMk cId="310758411" sldId="368"/>
            <ac:spMk id="4" creationId="{1582D723-2DB6-188F-7064-C5EBFFCB68CC}"/>
          </ac:spMkLst>
        </pc:spChg>
        <pc:spChg chg="add mod ord">
          <ac:chgData name="ENEKO LAZPITA SUINAGA" userId="03ca8ae1-9a00-4a22-9561-fb3a3d760218" providerId="ADAL" clId="{DA6C60E6-7822-4AAF-8F08-10925472DDF0}" dt="2024-11-12T15:57:43.121" v="280" actId="20577"/>
          <ac:spMkLst>
            <pc:docMk/>
            <pc:sldMk cId="310758411" sldId="368"/>
            <ac:spMk id="5" creationId="{9FEC9CF8-5522-A956-85FB-6AB558E4C564}"/>
          </ac:spMkLst>
        </pc:spChg>
        <pc:spChg chg="add mod">
          <ac:chgData name="ENEKO LAZPITA SUINAGA" userId="03ca8ae1-9a00-4a22-9561-fb3a3d760218" providerId="ADAL" clId="{DA6C60E6-7822-4AAF-8F08-10925472DDF0}" dt="2024-11-12T21:37:06.742" v="3508" actId="20577"/>
          <ac:spMkLst>
            <pc:docMk/>
            <pc:sldMk cId="310758411" sldId="368"/>
            <ac:spMk id="6" creationId="{6873A1F1-4595-7D78-5A11-B3D0178F77BC}"/>
          </ac:spMkLst>
        </pc:spChg>
        <pc:spChg chg="del">
          <ac:chgData name="ENEKO LAZPITA SUINAGA" userId="03ca8ae1-9a00-4a22-9561-fb3a3d760218" providerId="ADAL" clId="{DA6C60E6-7822-4AAF-8F08-10925472DDF0}" dt="2024-11-12T22:02:26.400" v="4561" actId="478"/>
          <ac:spMkLst>
            <pc:docMk/>
            <pc:sldMk cId="310758411" sldId="368"/>
            <ac:spMk id="9" creationId="{181882CC-08AD-2DB1-18E7-0F6552D0E4F8}"/>
          </ac:spMkLst>
        </pc:spChg>
        <pc:spChg chg="add mod">
          <ac:chgData name="ENEKO LAZPITA SUINAGA" userId="03ca8ae1-9a00-4a22-9561-fb3a3d760218" providerId="ADAL" clId="{DA6C60E6-7822-4AAF-8F08-10925472DDF0}" dt="2024-11-12T21:58:13.911" v="4428" actId="20577"/>
          <ac:spMkLst>
            <pc:docMk/>
            <pc:sldMk cId="310758411" sldId="368"/>
            <ac:spMk id="15" creationId="{39395E17-A3B7-79C8-C3A1-EDEF27CB5993}"/>
          </ac:spMkLst>
        </pc:spChg>
        <pc:grpChg chg="mod ord">
          <ac:chgData name="ENEKO LAZPITA SUINAGA" userId="03ca8ae1-9a00-4a22-9561-fb3a3d760218" providerId="ADAL" clId="{DA6C60E6-7822-4AAF-8F08-10925472DDF0}" dt="2024-11-12T15:57:33.621" v="275" actId="1076"/>
          <ac:grpSpMkLst>
            <pc:docMk/>
            <pc:sldMk cId="310758411" sldId="368"/>
            <ac:grpSpMk id="1026" creationId="{70708572-9B5F-5390-EF2C-D4E94F102BCD}"/>
          </ac:grpSpMkLst>
        </pc:grpChg>
        <pc:picChg chg="add mod">
          <ac:chgData name="ENEKO LAZPITA SUINAGA" userId="03ca8ae1-9a00-4a22-9561-fb3a3d760218" providerId="ADAL" clId="{DA6C60E6-7822-4AAF-8F08-10925472DDF0}" dt="2024-11-12T21:58:23.372" v="4430" actId="1076"/>
          <ac:picMkLst>
            <pc:docMk/>
            <pc:sldMk cId="310758411" sldId="368"/>
            <ac:picMk id="1027" creationId="{F8FFC578-B9BD-F763-F084-A255345D6629}"/>
          </ac:picMkLst>
        </pc:picChg>
        <pc:picChg chg="add mod">
          <ac:chgData name="ENEKO LAZPITA SUINAGA" userId="03ca8ae1-9a00-4a22-9561-fb3a3d760218" providerId="ADAL" clId="{DA6C60E6-7822-4AAF-8F08-10925472DDF0}" dt="2024-11-12T21:58:21.490" v="4429" actId="1076"/>
          <ac:picMkLst>
            <pc:docMk/>
            <pc:sldMk cId="310758411" sldId="368"/>
            <ac:picMk id="1031" creationId="{8FA011E6-A71B-1B5D-9DA6-214882382DDC}"/>
          </ac:picMkLst>
        </pc:picChg>
      </pc:sldChg>
      <pc:sldChg chg="addSp delSp modSp add mod">
        <pc:chgData name="ENEKO LAZPITA SUINAGA" userId="03ca8ae1-9a00-4a22-9561-fb3a3d760218" providerId="ADAL" clId="{DA6C60E6-7822-4AAF-8F08-10925472DDF0}" dt="2024-11-12T16:27:40.880" v="923" actId="20577"/>
        <pc:sldMkLst>
          <pc:docMk/>
          <pc:sldMk cId="830721532" sldId="369"/>
        </pc:sldMkLst>
        <pc:spChg chg="add del mod">
          <ac:chgData name="ENEKO LAZPITA SUINAGA" userId="03ca8ae1-9a00-4a22-9561-fb3a3d760218" providerId="ADAL" clId="{DA6C60E6-7822-4AAF-8F08-10925472DDF0}" dt="2024-11-12T16:23:41.701" v="603" actId="478"/>
          <ac:spMkLst>
            <pc:docMk/>
            <pc:sldMk cId="830721532" sldId="369"/>
            <ac:spMk id="2" creationId="{CFB8C8EE-5531-6B27-4870-1FEF57728726}"/>
          </ac:spMkLst>
        </pc:spChg>
        <pc:spChg chg="add mod">
          <ac:chgData name="ENEKO LAZPITA SUINAGA" userId="03ca8ae1-9a00-4a22-9561-fb3a3d760218" providerId="ADAL" clId="{DA6C60E6-7822-4AAF-8F08-10925472DDF0}" dt="2024-11-12T16:09:13.031" v="317" actId="1076"/>
          <ac:spMkLst>
            <pc:docMk/>
            <pc:sldMk cId="830721532" sldId="369"/>
            <ac:spMk id="3" creationId="{1F3DFECF-F41E-4574-2B46-8FBA0E229FE9}"/>
          </ac:spMkLst>
        </pc:spChg>
        <pc:spChg chg="add mod">
          <ac:chgData name="ENEKO LAZPITA SUINAGA" userId="03ca8ae1-9a00-4a22-9561-fb3a3d760218" providerId="ADAL" clId="{DA6C60E6-7822-4AAF-8F08-10925472DDF0}" dt="2024-11-12T16:27:40.880" v="923" actId="20577"/>
          <ac:spMkLst>
            <pc:docMk/>
            <pc:sldMk cId="830721532" sldId="369"/>
            <ac:spMk id="4" creationId="{169A64EB-844F-3801-9458-612640B50756}"/>
          </ac:spMkLst>
        </pc:spChg>
        <pc:spChg chg="add mod">
          <ac:chgData name="ENEKO LAZPITA SUINAGA" userId="03ca8ae1-9a00-4a22-9561-fb3a3d760218" providerId="ADAL" clId="{DA6C60E6-7822-4AAF-8F08-10925472DDF0}" dt="2024-11-12T16:24:49.987" v="694" actId="20577"/>
          <ac:spMkLst>
            <pc:docMk/>
            <pc:sldMk cId="830721532" sldId="369"/>
            <ac:spMk id="5" creationId="{B8B96FDF-9113-AB7B-DBC1-29AA35EF0AC0}"/>
          </ac:spMkLst>
        </pc:spChg>
        <pc:spChg chg="add mod">
          <ac:chgData name="ENEKO LAZPITA SUINAGA" userId="03ca8ae1-9a00-4a22-9561-fb3a3d760218" providerId="ADAL" clId="{DA6C60E6-7822-4AAF-8F08-10925472DDF0}" dt="2024-11-12T16:26:42.255" v="858" actId="1076"/>
          <ac:spMkLst>
            <pc:docMk/>
            <pc:sldMk cId="830721532" sldId="369"/>
            <ac:spMk id="6" creationId="{9DD35C4C-DEC4-017E-2CDB-B2F26FAB7403}"/>
          </ac:spMkLst>
        </pc:spChg>
      </pc:sldChg>
      <pc:sldChg chg="addSp delSp modSp add mod">
        <pc:chgData name="ENEKO LAZPITA SUINAGA" userId="03ca8ae1-9a00-4a22-9561-fb3a3d760218" providerId="ADAL" clId="{DA6C60E6-7822-4AAF-8F08-10925472DDF0}" dt="2024-11-12T17:16:45.100" v="1847" actId="1076"/>
        <pc:sldMkLst>
          <pc:docMk/>
          <pc:sldMk cId="3776626786" sldId="370"/>
        </pc:sldMkLst>
        <pc:spChg chg="mod">
          <ac:chgData name="ENEKO LAZPITA SUINAGA" userId="03ca8ae1-9a00-4a22-9561-fb3a3d760218" providerId="ADAL" clId="{DA6C60E6-7822-4AAF-8F08-10925472DDF0}" dt="2024-11-12T16:33:47.450" v="964" actId="6549"/>
          <ac:spMkLst>
            <pc:docMk/>
            <pc:sldMk cId="3776626786" sldId="370"/>
            <ac:spMk id="4" creationId="{C882F241-B638-ED22-88E4-7D91A79DEC1A}"/>
          </ac:spMkLst>
        </pc:spChg>
        <pc:spChg chg="add mod">
          <ac:chgData name="ENEKO LAZPITA SUINAGA" userId="03ca8ae1-9a00-4a22-9561-fb3a3d760218" providerId="ADAL" clId="{DA6C60E6-7822-4AAF-8F08-10925472DDF0}" dt="2024-11-12T17:16:34.180" v="1845" actId="14100"/>
          <ac:spMkLst>
            <pc:docMk/>
            <pc:sldMk cId="3776626786" sldId="370"/>
            <ac:spMk id="5" creationId="{623CE9DD-7924-E685-EA07-C470150CDF7C}"/>
          </ac:spMkLst>
        </pc:spChg>
        <pc:picChg chg="add del mod modCrop">
          <ac:chgData name="ENEKO LAZPITA SUINAGA" userId="03ca8ae1-9a00-4a22-9561-fb3a3d760218" providerId="ADAL" clId="{DA6C60E6-7822-4AAF-8F08-10925472DDF0}" dt="2024-11-12T17:13:42.820" v="1786" actId="478"/>
          <ac:picMkLst>
            <pc:docMk/>
            <pc:sldMk cId="3776626786" sldId="370"/>
            <ac:picMk id="15" creationId="{08ED2AF9-0255-8016-39F7-6923551A416C}"/>
          </ac:picMkLst>
        </pc:picChg>
        <pc:picChg chg="add mod modCrop">
          <ac:chgData name="ENEKO LAZPITA SUINAGA" userId="03ca8ae1-9a00-4a22-9561-fb3a3d760218" providerId="ADAL" clId="{DA6C60E6-7822-4AAF-8F08-10925472DDF0}" dt="2024-11-12T17:16:45.100" v="1847" actId="1076"/>
          <ac:picMkLst>
            <pc:docMk/>
            <pc:sldMk cId="3776626786" sldId="370"/>
            <ac:picMk id="1027" creationId="{CCDF3310-9934-D16B-7494-E9C33CFDD2C1}"/>
          </ac:picMkLst>
        </pc:picChg>
        <pc:picChg chg="add mod modCrop">
          <ac:chgData name="ENEKO LAZPITA SUINAGA" userId="03ca8ae1-9a00-4a22-9561-fb3a3d760218" providerId="ADAL" clId="{DA6C60E6-7822-4AAF-8F08-10925472DDF0}" dt="2024-11-12T17:15:44.190" v="1824" actId="1076"/>
          <ac:picMkLst>
            <pc:docMk/>
            <pc:sldMk cId="3776626786" sldId="370"/>
            <ac:picMk id="1031" creationId="{6D67C02F-40EF-3BE7-7901-BA3B7CFC9F5D}"/>
          </ac:picMkLst>
        </pc:picChg>
        <pc:picChg chg="add mod">
          <ac:chgData name="ENEKO LAZPITA SUINAGA" userId="03ca8ae1-9a00-4a22-9561-fb3a3d760218" providerId="ADAL" clId="{DA6C60E6-7822-4AAF-8F08-10925472DDF0}" dt="2024-11-12T17:15:59.890" v="1829" actId="14100"/>
          <ac:picMkLst>
            <pc:docMk/>
            <pc:sldMk cId="3776626786" sldId="370"/>
            <ac:picMk id="1035" creationId="{C484CA26-F2C8-C995-0F0B-6A4993722A8D}"/>
          </ac:picMkLst>
        </pc:picChg>
        <pc:picChg chg="add mod modCrop">
          <ac:chgData name="ENEKO LAZPITA SUINAGA" userId="03ca8ae1-9a00-4a22-9561-fb3a3d760218" providerId="ADAL" clId="{DA6C60E6-7822-4AAF-8F08-10925472DDF0}" dt="2024-11-12T17:15:18.680" v="1815" actId="732"/>
          <ac:picMkLst>
            <pc:docMk/>
            <pc:sldMk cId="3776626786" sldId="370"/>
            <ac:picMk id="1036" creationId="{FF956ECC-6EA0-C9CF-1176-E75DD0A4D0AA}"/>
          </ac:picMkLst>
        </pc:picChg>
        <pc:cxnChg chg="add mod">
          <ac:chgData name="ENEKO LAZPITA SUINAGA" userId="03ca8ae1-9a00-4a22-9561-fb3a3d760218" providerId="ADAL" clId="{DA6C60E6-7822-4AAF-8F08-10925472DDF0}" dt="2024-11-12T17:15:47.010" v="1825" actId="14100"/>
          <ac:cxnSpMkLst>
            <pc:docMk/>
            <pc:sldMk cId="3776626786" sldId="370"/>
            <ac:cxnSpMk id="1038" creationId="{499B48D9-4DB0-3413-11E8-B7CA3B6437B5}"/>
          </ac:cxnSpMkLst>
        </pc:cxnChg>
        <pc:cxnChg chg="add mod">
          <ac:chgData name="ENEKO LAZPITA SUINAGA" userId="03ca8ae1-9a00-4a22-9561-fb3a3d760218" providerId="ADAL" clId="{DA6C60E6-7822-4AAF-8F08-10925472DDF0}" dt="2024-11-12T17:15:52.630" v="1826" actId="14100"/>
          <ac:cxnSpMkLst>
            <pc:docMk/>
            <pc:sldMk cId="3776626786" sldId="370"/>
            <ac:cxnSpMk id="1040" creationId="{B352054A-4D2C-6B81-5292-50C18B7381FA}"/>
          </ac:cxnSpMkLst>
        </pc:cxnChg>
        <pc:cxnChg chg="add mod">
          <ac:chgData name="ENEKO LAZPITA SUINAGA" userId="03ca8ae1-9a00-4a22-9561-fb3a3d760218" providerId="ADAL" clId="{DA6C60E6-7822-4AAF-8F08-10925472DDF0}" dt="2024-11-12T17:16:45.100" v="1847" actId="1076"/>
          <ac:cxnSpMkLst>
            <pc:docMk/>
            <pc:sldMk cId="3776626786" sldId="370"/>
            <ac:cxnSpMk id="1041" creationId="{3670F4D2-0FAD-130B-2C43-38D4408E8BD6}"/>
          </ac:cxnSpMkLst>
        </pc:cxnChg>
      </pc:sldChg>
      <pc:sldChg chg="addSp delSp modSp add mod ord">
        <pc:chgData name="ENEKO LAZPITA SUINAGA" userId="03ca8ae1-9a00-4a22-9561-fb3a3d760218" providerId="ADAL" clId="{DA6C60E6-7822-4AAF-8F08-10925472DDF0}" dt="2024-11-12T17:50:34.199" v="2263" actId="1582"/>
        <pc:sldMkLst>
          <pc:docMk/>
          <pc:sldMk cId="405851135" sldId="371"/>
        </pc:sldMkLst>
        <pc:spChg chg="mod">
          <ac:chgData name="ENEKO LAZPITA SUINAGA" userId="03ca8ae1-9a00-4a22-9561-fb3a3d760218" providerId="ADAL" clId="{DA6C60E6-7822-4AAF-8F08-10925472DDF0}" dt="2024-11-12T17:38:56.870" v="1988" actId="20577"/>
          <ac:spMkLst>
            <pc:docMk/>
            <pc:sldMk cId="405851135" sldId="371"/>
            <ac:spMk id="4" creationId="{880AF75C-7ECE-3101-766C-7F94E0CDAC83}"/>
          </ac:spMkLst>
        </pc:spChg>
        <pc:spChg chg="mod">
          <ac:chgData name="ENEKO LAZPITA SUINAGA" userId="03ca8ae1-9a00-4a22-9561-fb3a3d760218" providerId="ADAL" clId="{DA6C60E6-7822-4AAF-8F08-10925472DDF0}" dt="2024-11-12T17:47:10.829" v="2166" actId="20577"/>
          <ac:spMkLst>
            <pc:docMk/>
            <pc:sldMk cId="405851135" sldId="371"/>
            <ac:spMk id="5" creationId="{1C547876-6869-F073-C7EE-3FB2C150760E}"/>
          </ac:spMkLst>
        </pc:spChg>
        <pc:spChg chg="add del mod">
          <ac:chgData name="ENEKO LAZPITA SUINAGA" userId="03ca8ae1-9a00-4a22-9561-fb3a3d760218" providerId="ADAL" clId="{DA6C60E6-7822-4AAF-8F08-10925472DDF0}" dt="2024-11-12T17:43:06.230" v="2066" actId="478"/>
          <ac:spMkLst>
            <pc:docMk/>
            <pc:sldMk cId="405851135" sldId="371"/>
            <ac:spMk id="1031" creationId="{8BD07B11-D3A2-65F5-F404-47AF8414422A}"/>
          </ac:spMkLst>
        </pc:spChg>
        <pc:spChg chg="add mod">
          <ac:chgData name="ENEKO LAZPITA SUINAGA" userId="03ca8ae1-9a00-4a22-9561-fb3a3d760218" providerId="ADAL" clId="{DA6C60E6-7822-4AAF-8F08-10925472DDF0}" dt="2024-11-12T17:48:20.630" v="2173" actId="1076"/>
          <ac:spMkLst>
            <pc:docMk/>
            <pc:sldMk cId="405851135" sldId="371"/>
            <ac:spMk id="1037" creationId="{EF8D77CD-8774-0884-DE79-DB85CD3CC5A2}"/>
          </ac:spMkLst>
        </pc:spChg>
        <pc:grpChg chg="add mod">
          <ac:chgData name="ENEKO LAZPITA SUINAGA" userId="03ca8ae1-9a00-4a22-9561-fb3a3d760218" providerId="ADAL" clId="{DA6C60E6-7822-4AAF-8F08-10925472DDF0}" dt="2024-11-12T17:44:14.220" v="2115" actId="164"/>
          <ac:grpSpMkLst>
            <pc:docMk/>
            <pc:sldMk cId="405851135" sldId="371"/>
            <ac:grpSpMk id="1036" creationId="{CF6B84E1-B18D-8E53-E723-41308A92EAF0}"/>
          </ac:grpSpMkLst>
        </pc:grpChg>
        <pc:picChg chg="add mod modCrop">
          <ac:chgData name="ENEKO LAZPITA SUINAGA" userId="03ca8ae1-9a00-4a22-9561-fb3a3d760218" providerId="ADAL" clId="{DA6C60E6-7822-4AAF-8F08-10925472DDF0}" dt="2024-11-12T17:50:07.140" v="2254" actId="1076"/>
          <ac:picMkLst>
            <pc:docMk/>
            <pc:sldMk cId="405851135" sldId="371"/>
            <ac:picMk id="6" creationId="{26CE94EB-B3AF-B362-B001-B9D753666A45}"/>
          </ac:picMkLst>
        </pc:picChg>
        <pc:picChg chg="add mod modCrop">
          <ac:chgData name="ENEKO LAZPITA SUINAGA" userId="03ca8ae1-9a00-4a22-9561-fb3a3d760218" providerId="ADAL" clId="{DA6C60E6-7822-4AAF-8F08-10925472DDF0}" dt="2024-11-12T17:50:08.630" v="2255" actId="1076"/>
          <ac:picMkLst>
            <pc:docMk/>
            <pc:sldMk cId="405851135" sldId="371"/>
            <ac:picMk id="15" creationId="{9E3289E1-70B3-D545-D200-DD56B92D68DF}"/>
          </ac:picMkLst>
        </pc:picChg>
        <pc:picChg chg="add mod ord">
          <ac:chgData name="ENEKO LAZPITA SUINAGA" userId="03ca8ae1-9a00-4a22-9561-fb3a3d760218" providerId="ADAL" clId="{DA6C60E6-7822-4AAF-8F08-10925472DDF0}" dt="2024-11-12T17:50:12.421" v="2257" actId="1076"/>
          <ac:picMkLst>
            <pc:docMk/>
            <pc:sldMk cId="405851135" sldId="371"/>
            <ac:picMk id="1024" creationId="{C0B0F26D-B113-DEC0-87CB-996D86765FDD}"/>
          </ac:picMkLst>
        </pc:picChg>
        <pc:picChg chg="add mod modCrop">
          <ac:chgData name="ENEKO LAZPITA SUINAGA" userId="03ca8ae1-9a00-4a22-9561-fb3a3d760218" providerId="ADAL" clId="{DA6C60E6-7822-4AAF-8F08-10925472DDF0}" dt="2024-11-12T17:50:15.231" v="2259" actId="1035"/>
          <ac:picMkLst>
            <pc:docMk/>
            <pc:sldMk cId="405851135" sldId="371"/>
            <ac:picMk id="1027" creationId="{0076F846-D570-5A68-067A-5D0026CD63C6}"/>
          </ac:picMkLst>
        </pc:picChg>
        <pc:picChg chg="add mod">
          <ac:chgData name="ENEKO LAZPITA SUINAGA" userId="03ca8ae1-9a00-4a22-9561-fb3a3d760218" providerId="ADAL" clId="{DA6C60E6-7822-4AAF-8F08-10925472DDF0}" dt="2024-11-12T17:44:14.220" v="2115" actId="164"/>
          <ac:picMkLst>
            <pc:docMk/>
            <pc:sldMk cId="405851135" sldId="371"/>
            <ac:picMk id="1035" creationId="{20B0C0A1-C9B5-6507-2D8A-35A9E81DC1CE}"/>
          </ac:picMkLst>
        </pc:picChg>
        <pc:picChg chg="add mod modCrop">
          <ac:chgData name="ENEKO LAZPITA SUINAGA" userId="03ca8ae1-9a00-4a22-9561-fb3a3d760218" providerId="ADAL" clId="{DA6C60E6-7822-4AAF-8F08-10925472DDF0}" dt="2024-11-12T17:50:17.194" v="2260" actId="1076"/>
          <ac:picMkLst>
            <pc:docMk/>
            <pc:sldMk cId="405851135" sldId="371"/>
            <ac:picMk id="1038" creationId="{D201790C-9CE1-ABD5-E0AF-908BAFEF95B5}"/>
          </ac:picMkLst>
        </pc:picChg>
        <pc:cxnChg chg="add mod">
          <ac:chgData name="ENEKO LAZPITA SUINAGA" userId="03ca8ae1-9a00-4a22-9561-fb3a3d760218" providerId="ADAL" clId="{DA6C60E6-7822-4AAF-8F08-10925472DDF0}" dt="2024-11-12T17:50:34.199" v="2263" actId="1582"/>
          <ac:cxnSpMkLst>
            <pc:docMk/>
            <pc:sldMk cId="405851135" sldId="371"/>
            <ac:cxnSpMk id="1040" creationId="{713063EB-7FEF-0A51-424C-92F0A2BBF736}"/>
          </ac:cxnSpMkLst>
        </pc:cxnChg>
      </pc:sldChg>
      <pc:sldChg chg="addSp delSp modSp add mod">
        <pc:chgData name="ENEKO LAZPITA SUINAGA" userId="03ca8ae1-9a00-4a22-9561-fb3a3d760218" providerId="ADAL" clId="{DA6C60E6-7822-4AAF-8F08-10925472DDF0}" dt="2024-11-12T18:23:37.140" v="3358" actId="478"/>
        <pc:sldMkLst>
          <pc:docMk/>
          <pc:sldMk cId="4185405451" sldId="372"/>
        </pc:sldMkLst>
        <pc:spChg chg="mod">
          <ac:chgData name="ENEKO LAZPITA SUINAGA" userId="03ca8ae1-9a00-4a22-9561-fb3a3d760218" providerId="ADAL" clId="{DA6C60E6-7822-4AAF-8F08-10925472DDF0}" dt="2024-11-12T17:46:17.085" v="2156" actId="20577"/>
          <ac:spMkLst>
            <pc:docMk/>
            <pc:sldMk cId="4185405451" sldId="372"/>
            <ac:spMk id="4" creationId="{1534E199-BEA4-5C8C-F98A-65AAB066498A}"/>
          </ac:spMkLst>
        </pc:spChg>
        <pc:spChg chg="mod">
          <ac:chgData name="ENEKO LAZPITA SUINAGA" userId="03ca8ae1-9a00-4a22-9561-fb3a3d760218" providerId="ADAL" clId="{DA6C60E6-7822-4AAF-8F08-10925472DDF0}" dt="2024-11-12T18:10:53.803" v="3019" actId="14100"/>
          <ac:spMkLst>
            <pc:docMk/>
            <pc:sldMk cId="4185405451" sldId="372"/>
            <ac:spMk id="5" creationId="{760832C2-570B-9314-CED2-EB28459973BD}"/>
          </ac:spMkLst>
        </pc:spChg>
        <pc:spChg chg="del">
          <ac:chgData name="ENEKO LAZPITA SUINAGA" userId="03ca8ae1-9a00-4a22-9561-fb3a3d760218" providerId="ADAL" clId="{DA6C60E6-7822-4AAF-8F08-10925472DDF0}" dt="2024-11-12T18:23:37.140" v="3358" actId="478"/>
          <ac:spMkLst>
            <pc:docMk/>
            <pc:sldMk cId="4185405451" sldId="372"/>
            <ac:spMk id="9" creationId="{E19EC19C-5E01-46E4-9A2F-57A92DE4C630}"/>
          </ac:spMkLst>
        </pc:spChg>
        <pc:picChg chg="add mod">
          <ac:chgData name="ENEKO LAZPITA SUINAGA" userId="03ca8ae1-9a00-4a22-9561-fb3a3d760218" providerId="ADAL" clId="{DA6C60E6-7822-4AAF-8F08-10925472DDF0}" dt="2024-11-12T17:58:21.109" v="2566" actId="1076"/>
          <ac:picMkLst>
            <pc:docMk/>
            <pc:sldMk cId="4185405451" sldId="372"/>
            <ac:picMk id="6" creationId="{B4B70C66-67AD-CC35-1E15-5BCA6E8AE3C0}"/>
          </ac:picMkLst>
        </pc:picChg>
        <pc:picChg chg="add mod ord modCrop">
          <ac:chgData name="ENEKO LAZPITA SUINAGA" userId="03ca8ae1-9a00-4a22-9561-fb3a3d760218" providerId="ADAL" clId="{DA6C60E6-7822-4AAF-8F08-10925472DDF0}" dt="2024-11-12T18:08:51.609" v="2923" actId="1076"/>
          <ac:picMkLst>
            <pc:docMk/>
            <pc:sldMk cId="4185405451" sldId="372"/>
            <ac:picMk id="15" creationId="{E1A0FBBE-1FE7-3664-4116-511972B3E8D3}"/>
          </ac:picMkLst>
        </pc:picChg>
        <pc:picChg chg="add mod modCrop">
          <ac:chgData name="ENEKO LAZPITA SUINAGA" userId="03ca8ae1-9a00-4a22-9561-fb3a3d760218" providerId="ADAL" clId="{DA6C60E6-7822-4AAF-8F08-10925472DDF0}" dt="2024-11-12T18:08:45.289" v="2921" actId="1076"/>
          <ac:picMkLst>
            <pc:docMk/>
            <pc:sldMk cId="4185405451" sldId="372"/>
            <ac:picMk id="1024" creationId="{0A6F436B-16AB-6028-EA79-9E80317C5D49}"/>
          </ac:picMkLst>
        </pc:picChg>
        <pc:picChg chg="add mod">
          <ac:chgData name="ENEKO LAZPITA SUINAGA" userId="03ca8ae1-9a00-4a22-9561-fb3a3d760218" providerId="ADAL" clId="{DA6C60E6-7822-4AAF-8F08-10925472DDF0}" dt="2024-11-12T18:00:18.765" v="2685" actId="1036"/>
          <ac:picMkLst>
            <pc:docMk/>
            <pc:sldMk cId="4185405451" sldId="372"/>
            <ac:picMk id="1027" creationId="{79B42170-6088-A078-0D5D-58459F7C091A}"/>
          </ac:picMkLst>
        </pc:picChg>
        <pc:picChg chg="add mod">
          <ac:chgData name="ENEKO LAZPITA SUINAGA" userId="03ca8ae1-9a00-4a22-9561-fb3a3d760218" providerId="ADAL" clId="{DA6C60E6-7822-4AAF-8F08-10925472DDF0}" dt="2024-11-12T18:00:14.920" v="2675" actId="1035"/>
          <ac:picMkLst>
            <pc:docMk/>
            <pc:sldMk cId="4185405451" sldId="372"/>
            <ac:picMk id="1029" creationId="{A76581FB-6B99-C9FE-5A01-0E65381B3E63}"/>
          </ac:picMkLst>
        </pc:picChg>
        <pc:picChg chg="add mod">
          <ac:chgData name="ENEKO LAZPITA SUINAGA" userId="03ca8ae1-9a00-4a22-9561-fb3a3d760218" providerId="ADAL" clId="{DA6C60E6-7822-4AAF-8F08-10925472DDF0}" dt="2024-11-12T18:00:53.686" v="2694" actId="1076"/>
          <ac:picMkLst>
            <pc:docMk/>
            <pc:sldMk cId="4185405451" sldId="372"/>
            <ac:picMk id="1031" creationId="{BBA0E224-32CE-CC4E-5629-7C4268236D57}"/>
          </ac:picMkLst>
        </pc:picChg>
        <pc:picChg chg="add mod">
          <ac:chgData name="ENEKO LAZPITA SUINAGA" userId="03ca8ae1-9a00-4a22-9561-fb3a3d760218" providerId="ADAL" clId="{DA6C60E6-7822-4AAF-8F08-10925472DDF0}" dt="2024-11-12T18:09:00.479" v="2927" actId="1076"/>
          <ac:picMkLst>
            <pc:docMk/>
            <pc:sldMk cId="4185405451" sldId="372"/>
            <ac:picMk id="1033" creationId="{552E524C-87B7-E376-D27F-32830F181FE4}"/>
          </ac:picMkLst>
        </pc:picChg>
      </pc:sldChg>
      <pc:sldChg chg="add del">
        <pc:chgData name="ENEKO LAZPITA SUINAGA" userId="03ca8ae1-9a00-4a22-9561-fb3a3d760218" providerId="ADAL" clId="{DA6C60E6-7822-4AAF-8F08-10925472DDF0}" dt="2024-11-12T18:07:34.069" v="2905" actId="47"/>
        <pc:sldMkLst>
          <pc:docMk/>
          <pc:sldMk cId="578615679" sldId="373"/>
        </pc:sldMkLst>
      </pc:sldChg>
      <pc:sldChg chg="add del">
        <pc:chgData name="ENEKO LAZPITA SUINAGA" userId="03ca8ae1-9a00-4a22-9561-fb3a3d760218" providerId="ADAL" clId="{DA6C60E6-7822-4AAF-8F08-10925472DDF0}" dt="2024-11-12T18:10:57.213" v="3020" actId="47"/>
        <pc:sldMkLst>
          <pc:docMk/>
          <pc:sldMk cId="979280698" sldId="373"/>
        </pc:sldMkLst>
      </pc:sldChg>
      <pc:sldChg chg="delSp modSp add mod">
        <pc:chgData name="ENEKO LAZPITA SUINAGA" userId="03ca8ae1-9a00-4a22-9561-fb3a3d760218" providerId="ADAL" clId="{DA6C60E6-7822-4AAF-8F08-10925472DDF0}" dt="2024-11-13T08:51:18.610" v="5022" actId="6549"/>
        <pc:sldMkLst>
          <pc:docMk/>
          <pc:sldMk cId="1360741193" sldId="373"/>
        </pc:sldMkLst>
        <pc:spChg chg="mod">
          <ac:chgData name="ENEKO LAZPITA SUINAGA" userId="03ca8ae1-9a00-4a22-9561-fb3a3d760218" providerId="ADAL" clId="{DA6C60E6-7822-4AAF-8F08-10925472DDF0}" dt="2024-11-12T18:17:30.439" v="3210"/>
          <ac:spMkLst>
            <pc:docMk/>
            <pc:sldMk cId="1360741193" sldId="373"/>
            <ac:spMk id="4" creationId="{F6C46478-C7A6-0C90-05B5-5A55495216EC}"/>
          </ac:spMkLst>
        </pc:spChg>
        <pc:spChg chg="mod">
          <ac:chgData name="ENEKO LAZPITA SUINAGA" userId="03ca8ae1-9a00-4a22-9561-fb3a3d760218" providerId="ADAL" clId="{DA6C60E6-7822-4AAF-8F08-10925472DDF0}" dt="2024-11-13T08:51:18.610" v="5022" actId="6549"/>
          <ac:spMkLst>
            <pc:docMk/>
            <pc:sldMk cId="1360741193" sldId="373"/>
            <ac:spMk id="5" creationId="{3CABE271-1E41-3661-9B5A-5D783E2D9A94}"/>
          </ac:spMkLst>
        </pc:spChg>
        <pc:spChg chg="del">
          <ac:chgData name="ENEKO LAZPITA SUINAGA" userId="03ca8ae1-9a00-4a22-9561-fb3a3d760218" providerId="ADAL" clId="{DA6C60E6-7822-4AAF-8F08-10925472DDF0}" dt="2024-11-12T18:23:31.649" v="3354" actId="478"/>
          <ac:spMkLst>
            <pc:docMk/>
            <pc:sldMk cId="1360741193" sldId="373"/>
            <ac:spMk id="9" creationId="{4E329758-6C72-4765-B967-4399ABB29190}"/>
          </ac:spMkLst>
        </pc:spChg>
        <pc:picChg chg="del">
          <ac:chgData name="ENEKO LAZPITA SUINAGA" userId="03ca8ae1-9a00-4a22-9561-fb3a3d760218" providerId="ADAL" clId="{DA6C60E6-7822-4AAF-8F08-10925472DDF0}" dt="2024-11-12T18:20:00.579" v="3256" actId="478"/>
          <ac:picMkLst>
            <pc:docMk/>
            <pc:sldMk cId="1360741193" sldId="373"/>
            <ac:picMk id="15" creationId="{ECCE8573-B145-F20E-F277-F58605F3C807}"/>
          </ac:picMkLst>
        </pc:picChg>
        <pc:picChg chg="del">
          <ac:chgData name="ENEKO LAZPITA SUINAGA" userId="03ca8ae1-9a00-4a22-9561-fb3a3d760218" providerId="ADAL" clId="{DA6C60E6-7822-4AAF-8F08-10925472DDF0}" dt="2024-11-12T18:20:00.579" v="3256" actId="478"/>
          <ac:picMkLst>
            <pc:docMk/>
            <pc:sldMk cId="1360741193" sldId="373"/>
            <ac:picMk id="1027" creationId="{BBE67176-C15E-2503-0D31-362C3E5775E8}"/>
          </ac:picMkLst>
        </pc:picChg>
      </pc:sldChg>
      <pc:sldChg chg="delSp modSp add mod">
        <pc:chgData name="ENEKO LAZPITA SUINAGA" userId="03ca8ae1-9a00-4a22-9561-fb3a3d760218" providerId="ADAL" clId="{DA6C60E6-7822-4AAF-8F08-10925472DDF0}" dt="2024-11-13T08:51:37.449" v="5031" actId="20577"/>
        <pc:sldMkLst>
          <pc:docMk/>
          <pc:sldMk cId="3719059204" sldId="374"/>
        </pc:sldMkLst>
        <pc:spChg chg="mod">
          <ac:chgData name="ENEKO LAZPITA SUINAGA" userId="03ca8ae1-9a00-4a22-9561-fb3a3d760218" providerId="ADAL" clId="{DA6C60E6-7822-4AAF-8F08-10925472DDF0}" dt="2024-11-12T18:18:52.531" v="3216" actId="20577"/>
          <ac:spMkLst>
            <pc:docMk/>
            <pc:sldMk cId="3719059204" sldId="374"/>
            <ac:spMk id="4" creationId="{102CB628-11F8-5C15-FD30-21C7DD5B7E0A}"/>
          </ac:spMkLst>
        </pc:spChg>
        <pc:spChg chg="mod">
          <ac:chgData name="ENEKO LAZPITA SUINAGA" userId="03ca8ae1-9a00-4a22-9561-fb3a3d760218" providerId="ADAL" clId="{DA6C60E6-7822-4AAF-8F08-10925472DDF0}" dt="2024-11-13T08:51:37.449" v="5031" actId="20577"/>
          <ac:spMkLst>
            <pc:docMk/>
            <pc:sldMk cId="3719059204" sldId="374"/>
            <ac:spMk id="5" creationId="{A3E45DC8-83AD-1255-8430-791C6FEAB218}"/>
          </ac:spMkLst>
        </pc:spChg>
        <pc:spChg chg="del">
          <ac:chgData name="ENEKO LAZPITA SUINAGA" userId="03ca8ae1-9a00-4a22-9561-fb3a3d760218" providerId="ADAL" clId="{DA6C60E6-7822-4AAF-8F08-10925472DDF0}" dt="2024-11-12T18:23:29.419" v="3353" actId="478"/>
          <ac:spMkLst>
            <pc:docMk/>
            <pc:sldMk cId="3719059204" sldId="374"/>
            <ac:spMk id="9" creationId="{024C94F9-8784-3752-1AB0-95E2F224A98E}"/>
          </ac:spMkLst>
        </pc:spChg>
        <pc:picChg chg="del">
          <ac:chgData name="ENEKO LAZPITA SUINAGA" userId="03ca8ae1-9a00-4a22-9561-fb3a3d760218" providerId="ADAL" clId="{DA6C60E6-7822-4AAF-8F08-10925472DDF0}" dt="2024-11-12T18:22:02.111" v="3280" actId="478"/>
          <ac:picMkLst>
            <pc:docMk/>
            <pc:sldMk cId="3719059204" sldId="374"/>
            <ac:picMk id="15" creationId="{35250AFA-2084-3E2B-C1EC-E5BB98A0A0AF}"/>
          </ac:picMkLst>
        </pc:picChg>
        <pc:picChg chg="del">
          <ac:chgData name="ENEKO LAZPITA SUINAGA" userId="03ca8ae1-9a00-4a22-9561-fb3a3d760218" providerId="ADAL" clId="{DA6C60E6-7822-4AAF-8F08-10925472DDF0}" dt="2024-11-12T18:22:02.111" v="3280" actId="478"/>
          <ac:picMkLst>
            <pc:docMk/>
            <pc:sldMk cId="3719059204" sldId="374"/>
            <ac:picMk id="1027" creationId="{D9DF7ABA-B1F9-739F-1F10-8CB23C0FA0AC}"/>
          </ac:picMkLst>
        </pc:picChg>
      </pc:sldChg>
      <pc:sldChg chg="delSp modSp add mod">
        <pc:chgData name="ENEKO LAZPITA SUINAGA" userId="03ca8ae1-9a00-4a22-9561-fb3a3d760218" providerId="ADAL" clId="{DA6C60E6-7822-4AAF-8F08-10925472DDF0}" dt="2024-11-12T22:02:28.585" v="4562" actId="478"/>
        <pc:sldMkLst>
          <pc:docMk/>
          <pc:sldMk cId="2216245284" sldId="375"/>
        </pc:sldMkLst>
        <pc:spChg chg="mod">
          <ac:chgData name="ENEKO LAZPITA SUINAGA" userId="03ca8ae1-9a00-4a22-9561-fb3a3d760218" providerId="ADAL" clId="{DA6C60E6-7822-4AAF-8F08-10925472DDF0}" dt="2024-11-12T18:27:17.755" v="3418" actId="20577"/>
          <ac:spMkLst>
            <pc:docMk/>
            <pc:sldMk cId="2216245284" sldId="375"/>
            <ac:spMk id="4" creationId="{29C06E9A-6532-2872-6F3A-184EE1E23CAD}"/>
          </ac:spMkLst>
        </pc:spChg>
        <pc:spChg chg="mod">
          <ac:chgData name="ENEKO LAZPITA SUINAGA" userId="03ca8ae1-9a00-4a22-9561-fb3a3d760218" providerId="ADAL" clId="{DA6C60E6-7822-4AAF-8F08-10925472DDF0}" dt="2024-11-12T18:26:42.470" v="3411" actId="20577"/>
          <ac:spMkLst>
            <pc:docMk/>
            <pc:sldMk cId="2216245284" sldId="375"/>
            <ac:spMk id="5" creationId="{5D300043-BF15-8AB3-8FC9-B2FD3704E9F4}"/>
          </ac:spMkLst>
        </pc:spChg>
        <pc:spChg chg="del">
          <ac:chgData name="ENEKO LAZPITA SUINAGA" userId="03ca8ae1-9a00-4a22-9561-fb3a3d760218" providerId="ADAL" clId="{DA6C60E6-7822-4AAF-8F08-10925472DDF0}" dt="2024-11-12T22:02:28.585" v="4562" actId="478"/>
          <ac:spMkLst>
            <pc:docMk/>
            <pc:sldMk cId="2216245284" sldId="375"/>
            <ac:spMk id="9" creationId="{26ABC062-805A-7548-BD06-4CC83D8347AF}"/>
          </ac:spMkLst>
        </pc:spChg>
        <pc:picChg chg="del">
          <ac:chgData name="ENEKO LAZPITA SUINAGA" userId="03ca8ae1-9a00-4a22-9561-fb3a3d760218" providerId="ADAL" clId="{DA6C60E6-7822-4AAF-8F08-10925472DDF0}" dt="2024-11-12T18:24:25.979" v="3364" actId="478"/>
          <ac:picMkLst>
            <pc:docMk/>
            <pc:sldMk cId="2216245284" sldId="375"/>
            <ac:picMk id="15" creationId="{A6808541-A13E-DFC5-6E7B-28478AFAB06A}"/>
          </ac:picMkLst>
        </pc:picChg>
        <pc:picChg chg="del">
          <ac:chgData name="ENEKO LAZPITA SUINAGA" userId="03ca8ae1-9a00-4a22-9561-fb3a3d760218" providerId="ADAL" clId="{DA6C60E6-7822-4AAF-8F08-10925472DDF0}" dt="2024-11-12T18:24:25.979" v="3364" actId="478"/>
          <ac:picMkLst>
            <pc:docMk/>
            <pc:sldMk cId="2216245284" sldId="375"/>
            <ac:picMk id="1027" creationId="{BB5A50D4-E0F3-BEF2-C352-33AF8DA97999}"/>
          </ac:picMkLst>
        </pc:picChg>
      </pc:sldChg>
      <pc:sldChg chg="addSp delSp modSp add mod">
        <pc:chgData name="ENEKO LAZPITA SUINAGA" userId="03ca8ae1-9a00-4a22-9561-fb3a3d760218" providerId="ADAL" clId="{DA6C60E6-7822-4AAF-8F08-10925472DDF0}" dt="2024-11-12T22:14:09.007" v="4986" actId="1036"/>
        <pc:sldMkLst>
          <pc:docMk/>
          <pc:sldMk cId="2885594179" sldId="376"/>
        </pc:sldMkLst>
        <pc:spChg chg="del">
          <ac:chgData name="ENEKO LAZPITA SUINAGA" userId="03ca8ae1-9a00-4a22-9561-fb3a3d760218" providerId="ADAL" clId="{DA6C60E6-7822-4AAF-8F08-10925472DDF0}" dt="2024-11-12T22:02:21.641" v="4559" actId="478"/>
          <ac:spMkLst>
            <pc:docMk/>
            <pc:sldMk cId="2885594179" sldId="376"/>
            <ac:spMk id="9" creationId="{8F846C04-F8F5-0B15-8397-6CE2A400FD97}"/>
          </ac:spMkLst>
        </pc:spChg>
        <pc:spChg chg="add mod">
          <ac:chgData name="ENEKO LAZPITA SUINAGA" userId="03ca8ae1-9a00-4a22-9561-fb3a3d760218" providerId="ADAL" clId="{DA6C60E6-7822-4AAF-8F08-10925472DDF0}" dt="2024-11-12T21:37:29.491" v="3538" actId="20577"/>
          <ac:spMkLst>
            <pc:docMk/>
            <pc:sldMk cId="2885594179" sldId="376"/>
            <ac:spMk id="1024" creationId="{F11B09C7-7B14-FC82-4499-708E9388904E}"/>
          </ac:spMkLst>
        </pc:spChg>
        <pc:spChg chg="add mod ord">
          <ac:chgData name="ENEKO LAZPITA SUINAGA" userId="03ca8ae1-9a00-4a22-9561-fb3a3d760218" providerId="ADAL" clId="{DA6C60E6-7822-4AAF-8F08-10925472DDF0}" dt="2024-11-12T22:14:09.007" v="4986" actId="1036"/>
          <ac:spMkLst>
            <pc:docMk/>
            <pc:sldMk cId="2885594179" sldId="376"/>
            <ac:spMk id="1027" creationId="{94094639-0C03-3987-250B-5FDC49F4D029}"/>
          </ac:spMkLst>
        </pc:spChg>
        <pc:grpChg chg="add mod">
          <ac:chgData name="ENEKO LAZPITA SUINAGA" userId="03ca8ae1-9a00-4a22-9561-fb3a3d760218" providerId="ADAL" clId="{DA6C60E6-7822-4AAF-8F08-10925472DDF0}" dt="2024-11-12T22:13:27.961" v="4968" actId="1035"/>
          <ac:grpSpMkLst>
            <pc:docMk/>
            <pc:sldMk cId="2885594179" sldId="376"/>
            <ac:grpSpMk id="1035" creationId="{15BD4AFA-7438-8636-80D7-8708E828B8AC}"/>
          </ac:grpSpMkLst>
        </pc:grpChg>
        <pc:picChg chg="add mod modCrop">
          <ac:chgData name="ENEKO LAZPITA SUINAGA" userId="03ca8ae1-9a00-4a22-9561-fb3a3d760218" providerId="ADAL" clId="{DA6C60E6-7822-4AAF-8F08-10925472DDF0}" dt="2024-11-12T22:02:13.733" v="4557" actId="164"/>
          <ac:picMkLst>
            <pc:docMk/>
            <pc:sldMk cId="2885594179" sldId="376"/>
            <ac:picMk id="3" creationId="{4B1A9647-DC6E-C09F-3D56-5D80690D3EFA}"/>
          </ac:picMkLst>
        </pc:picChg>
        <pc:picChg chg="add del mod">
          <ac:chgData name="ENEKO LAZPITA SUINAGA" userId="03ca8ae1-9a00-4a22-9561-fb3a3d760218" providerId="ADAL" clId="{DA6C60E6-7822-4AAF-8F08-10925472DDF0}" dt="2024-11-12T21:34:46.453" v="3478" actId="478"/>
          <ac:picMkLst>
            <pc:docMk/>
            <pc:sldMk cId="2885594179" sldId="376"/>
            <ac:picMk id="15" creationId="{1FFED72F-9B43-6806-C113-D76EEBFA4C5D}"/>
          </ac:picMkLst>
        </pc:picChg>
        <pc:picChg chg="add mod">
          <ac:chgData name="ENEKO LAZPITA SUINAGA" userId="03ca8ae1-9a00-4a22-9561-fb3a3d760218" providerId="ADAL" clId="{DA6C60E6-7822-4AAF-8F08-10925472DDF0}" dt="2024-11-12T22:02:43.166" v="4567" actId="1076"/>
          <ac:picMkLst>
            <pc:docMk/>
            <pc:sldMk cId="2885594179" sldId="376"/>
            <ac:picMk id="1031" creationId="{94DF00D3-0908-5E5D-4653-7B3983D6CF00}"/>
          </ac:picMkLst>
        </pc:picChg>
        <pc:picChg chg="add mod modCrop">
          <ac:chgData name="ENEKO LAZPITA SUINAGA" userId="03ca8ae1-9a00-4a22-9561-fb3a3d760218" providerId="ADAL" clId="{DA6C60E6-7822-4AAF-8F08-10925472DDF0}" dt="2024-11-12T22:02:13.733" v="4557" actId="164"/>
          <ac:picMkLst>
            <pc:docMk/>
            <pc:sldMk cId="2885594179" sldId="376"/>
            <ac:picMk id="1033" creationId="{EB8EC8E0-EAEC-EF42-34D8-8A062C13D272}"/>
          </ac:picMkLst>
        </pc:picChg>
      </pc:sldChg>
      <pc:sldChg chg="addSp delSp modSp add mod">
        <pc:chgData name="ENEKO LAZPITA SUINAGA" userId="03ca8ae1-9a00-4a22-9561-fb3a3d760218" providerId="ADAL" clId="{DA6C60E6-7822-4AAF-8F08-10925472DDF0}" dt="2024-11-12T22:02:24.199" v="4560" actId="478"/>
        <pc:sldMkLst>
          <pc:docMk/>
          <pc:sldMk cId="2912618280" sldId="377"/>
        </pc:sldMkLst>
        <pc:spChg chg="mod">
          <ac:chgData name="ENEKO LAZPITA SUINAGA" userId="03ca8ae1-9a00-4a22-9561-fb3a3d760218" providerId="ADAL" clId="{DA6C60E6-7822-4AAF-8F08-10925472DDF0}" dt="2024-11-12T21:37:09.849" v="3509" actId="20577"/>
          <ac:spMkLst>
            <pc:docMk/>
            <pc:sldMk cId="2912618280" sldId="377"/>
            <ac:spMk id="6" creationId="{AD591DB9-DC61-BBE3-9742-9D2278753C85}"/>
          </ac:spMkLst>
        </pc:spChg>
        <pc:spChg chg="del">
          <ac:chgData name="ENEKO LAZPITA SUINAGA" userId="03ca8ae1-9a00-4a22-9561-fb3a3d760218" providerId="ADAL" clId="{DA6C60E6-7822-4AAF-8F08-10925472DDF0}" dt="2024-11-12T22:02:24.199" v="4560" actId="478"/>
          <ac:spMkLst>
            <pc:docMk/>
            <pc:sldMk cId="2912618280" sldId="377"/>
            <ac:spMk id="9" creationId="{DD3BAC03-D049-1B25-12AB-7193E1027863}"/>
          </ac:spMkLst>
        </pc:spChg>
        <pc:spChg chg="mod">
          <ac:chgData name="ENEKO LAZPITA SUINAGA" userId="03ca8ae1-9a00-4a22-9561-fb3a3d760218" providerId="ADAL" clId="{DA6C60E6-7822-4AAF-8F08-10925472DDF0}" dt="2024-11-12T21:42:14.949" v="3952" actId="20577"/>
          <ac:spMkLst>
            <pc:docMk/>
            <pc:sldMk cId="2912618280" sldId="377"/>
            <ac:spMk id="15" creationId="{71E1BDC8-A4A9-FE32-3EBB-977DD1EDF87B}"/>
          </ac:spMkLst>
        </pc:spChg>
        <pc:picChg chg="add mod">
          <ac:chgData name="ENEKO LAZPITA SUINAGA" userId="03ca8ae1-9a00-4a22-9561-fb3a3d760218" providerId="ADAL" clId="{DA6C60E6-7822-4AAF-8F08-10925472DDF0}" dt="2024-11-12T21:42:24.021" v="3953" actId="1076"/>
          <ac:picMkLst>
            <pc:docMk/>
            <pc:sldMk cId="2912618280" sldId="377"/>
            <ac:picMk id="3" creationId="{25588760-4798-B052-DF5F-656BD9C15A3F}"/>
          </ac:picMkLst>
        </pc:picChg>
        <pc:picChg chg="del">
          <ac:chgData name="ENEKO LAZPITA SUINAGA" userId="03ca8ae1-9a00-4a22-9561-fb3a3d760218" providerId="ADAL" clId="{DA6C60E6-7822-4AAF-8F08-10925472DDF0}" dt="2024-11-12T21:36:07.315" v="3480" actId="478"/>
          <ac:picMkLst>
            <pc:docMk/>
            <pc:sldMk cId="2912618280" sldId="377"/>
            <ac:picMk id="1027" creationId="{6DA54556-45C5-5F72-C011-D6B5A23B03AD}"/>
          </ac:picMkLst>
        </pc:picChg>
        <pc:picChg chg="del">
          <ac:chgData name="ENEKO LAZPITA SUINAGA" userId="03ca8ae1-9a00-4a22-9561-fb3a3d760218" providerId="ADAL" clId="{DA6C60E6-7822-4AAF-8F08-10925472DDF0}" dt="2024-11-12T21:36:07.315" v="3480" actId="478"/>
          <ac:picMkLst>
            <pc:docMk/>
            <pc:sldMk cId="2912618280" sldId="377"/>
            <ac:picMk id="1031" creationId="{F42360A4-6810-0816-5DD8-DCE8E5AF7983}"/>
          </ac:picMkLst>
        </pc:picChg>
      </pc:sldChg>
      <pc:sldChg chg="add">
        <pc:chgData name="ENEKO LAZPITA SUINAGA" userId="03ca8ae1-9a00-4a22-9561-fb3a3d760218" providerId="ADAL" clId="{DA6C60E6-7822-4AAF-8F08-10925472DDF0}" dt="2024-11-12T21:37:43.283" v="3539"/>
        <pc:sldMkLst>
          <pc:docMk/>
          <pc:sldMk cId="657943977" sldId="378"/>
        </pc:sldMkLst>
      </pc:sldChg>
    </pc:docChg>
  </pc:docChgLst>
  <pc:docChgLst>
    <pc:chgData name="ENEKO LAZPITA SUINAGA" userId="S::e.lazpita@upm.es::03ca8ae1-9a00-4a22-9561-fb3a3d760218" providerId="AD" clId="Web-{71DF4B65-E6D7-4A40-9861-27C710E2C48D}"/>
    <pc:docChg chg="addSld delSld modSld">
      <pc:chgData name="ENEKO LAZPITA SUINAGA" userId="S::e.lazpita@upm.es::03ca8ae1-9a00-4a22-9561-fb3a3d760218" providerId="AD" clId="Web-{71DF4B65-E6D7-4A40-9861-27C710E2C48D}" dt="2024-11-11T15:32:34.214" v="480"/>
      <pc:docMkLst>
        <pc:docMk/>
      </pc:docMkLst>
      <pc:sldChg chg="addSp delSp modSp del">
        <pc:chgData name="ENEKO LAZPITA SUINAGA" userId="S::e.lazpita@upm.es::03ca8ae1-9a00-4a22-9561-fb3a3d760218" providerId="AD" clId="Web-{71DF4B65-E6D7-4A40-9861-27C710E2C48D}" dt="2024-11-11T14:36:03.915" v="87"/>
        <pc:sldMkLst>
          <pc:docMk/>
          <pc:sldMk cId="3145992453" sldId="264"/>
        </pc:sldMkLst>
        <pc:spChg chg="mod">
          <ac:chgData name="ENEKO LAZPITA SUINAGA" userId="S::e.lazpita@upm.es::03ca8ae1-9a00-4a22-9561-fb3a3d760218" providerId="AD" clId="Web-{71DF4B65-E6D7-4A40-9861-27C710E2C48D}" dt="2024-11-11T14:25:24.743" v="71" actId="1076"/>
          <ac:spMkLst>
            <pc:docMk/>
            <pc:sldMk cId="3145992453" sldId="264"/>
            <ac:spMk id="4" creationId="{C7B84DA2-E984-719B-11F2-0D9415EC6E23}"/>
          </ac:spMkLst>
        </pc:spChg>
        <pc:spChg chg="del">
          <ac:chgData name="ENEKO LAZPITA SUINAGA" userId="S::e.lazpita@upm.es::03ca8ae1-9a00-4a22-9561-fb3a3d760218" providerId="AD" clId="Web-{71DF4B65-E6D7-4A40-9861-27C710E2C48D}" dt="2024-11-11T14:25:14.415" v="65"/>
          <ac:spMkLst>
            <pc:docMk/>
            <pc:sldMk cId="3145992453" sldId="264"/>
            <ac:spMk id="9" creationId="{2A8C6F32-4092-BFAB-75CE-9BDE89C0540A}"/>
          </ac:spMkLst>
        </pc:spChg>
        <pc:spChg chg="add mod">
          <ac:chgData name="ENEKO LAZPITA SUINAGA" userId="S::e.lazpita@upm.es::03ca8ae1-9a00-4a22-9561-fb3a3d760218" providerId="AD" clId="Web-{71DF4B65-E6D7-4A40-9861-27C710E2C48D}" dt="2024-11-11T14:33:48.330" v="86"/>
          <ac:spMkLst>
            <pc:docMk/>
            <pc:sldMk cId="3145992453" sldId="264"/>
            <ac:spMk id="10" creationId="{CB1A5EC7-21DB-6C13-5430-84AFE25377BA}"/>
          </ac:spMkLst>
        </pc:spChg>
        <pc:spChg chg="del">
          <ac:chgData name="ENEKO LAZPITA SUINAGA" userId="S::e.lazpita@upm.es::03ca8ae1-9a00-4a22-9561-fb3a3d760218" providerId="AD" clId="Web-{71DF4B65-E6D7-4A40-9861-27C710E2C48D}" dt="2024-11-11T14:25:14.415" v="66"/>
          <ac:spMkLst>
            <pc:docMk/>
            <pc:sldMk cId="3145992453" sldId="264"/>
            <ac:spMk id="14" creationId="{01466825-58F1-6E10-BCE9-55F8EE74D296}"/>
          </ac:spMkLst>
        </pc:spChg>
        <pc:picChg chg="mod">
          <ac:chgData name="ENEKO LAZPITA SUINAGA" userId="S::e.lazpita@upm.es::03ca8ae1-9a00-4a22-9561-fb3a3d760218" providerId="AD" clId="Web-{71DF4B65-E6D7-4A40-9861-27C710E2C48D}" dt="2024-11-11T14:26:12.058" v="79" actId="1076"/>
          <ac:picMkLst>
            <pc:docMk/>
            <pc:sldMk cId="3145992453" sldId="264"/>
            <ac:picMk id="2" creationId="{98B40F98-3877-E269-1323-A62B9F993480}"/>
          </ac:picMkLst>
        </pc:picChg>
        <pc:picChg chg="del mod">
          <ac:chgData name="ENEKO LAZPITA SUINAGA" userId="S::e.lazpita@upm.es::03ca8ae1-9a00-4a22-9561-fb3a3d760218" providerId="AD" clId="Web-{71DF4B65-E6D7-4A40-9861-27C710E2C48D}" dt="2024-11-11T14:25:32.259" v="73"/>
          <ac:picMkLst>
            <pc:docMk/>
            <pc:sldMk cId="3145992453" sldId="264"/>
            <ac:picMk id="6" creationId="{58780CC9-2EDA-45B3-7F15-45A7CCCDE7FE}"/>
          </ac:picMkLst>
        </pc:picChg>
        <pc:picChg chg="del mod">
          <ac:chgData name="ENEKO LAZPITA SUINAGA" userId="S::e.lazpita@upm.es::03ca8ae1-9a00-4a22-9561-fb3a3d760218" providerId="AD" clId="Web-{71DF4B65-E6D7-4A40-9861-27C710E2C48D}" dt="2024-11-11T14:25:32.259" v="72"/>
          <ac:picMkLst>
            <pc:docMk/>
            <pc:sldMk cId="3145992453" sldId="264"/>
            <ac:picMk id="7" creationId="{3647F525-F7ED-0D99-7BD0-8397CD22E9D6}"/>
          </ac:picMkLst>
        </pc:picChg>
      </pc:sldChg>
      <pc:sldChg chg="del">
        <pc:chgData name="ENEKO LAZPITA SUINAGA" userId="S::e.lazpita@upm.es::03ca8ae1-9a00-4a22-9561-fb3a3d760218" providerId="AD" clId="Web-{71DF4B65-E6D7-4A40-9861-27C710E2C48D}" dt="2024-11-11T14:43:25.936" v="208"/>
        <pc:sldMkLst>
          <pc:docMk/>
          <pc:sldMk cId="2599156971" sldId="324"/>
        </pc:sldMkLst>
      </pc:sldChg>
      <pc:sldChg chg="del">
        <pc:chgData name="ENEKO LAZPITA SUINAGA" userId="S::e.lazpita@upm.es::03ca8ae1-9a00-4a22-9561-fb3a3d760218" providerId="AD" clId="Web-{71DF4B65-E6D7-4A40-9861-27C710E2C48D}" dt="2024-11-11T14:37:44.467" v="135"/>
        <pc:sldMkLst>
          <pc:docMk/>
          <pc:sldMk cId="4091831762" sldId="345"/>
        </pc:sldMkLst>
      </pc:sldChg>
      <pc:sldChg chg="addSp delSp modSp">
        <pc:chgData name="ENEKO LAZPITA SUINAGA" userId="S::e.lazpita@upm.es::03ca8ae1-9a00-4a22-9561-fb3a3d760218" providerId="AD" clId="Web-{71DF4B65-E6D7-4A40-9861-27C710E2C48D}" dt="2024-11-11T14:44:34.846" v="223" actId="1076"/>
        <pc:sldMkLst>
          <pc:docMk/>
          <pc:sldMk cId="3797555292" sldId="347"/>
        </pc:sldMkLst>
        <pc:spChg chg="mod">
          <ac:chgData name="ENEKO LAZPITA SUINAGA" userId="S::e.lazpita@upm.es::03ca8ae1-9a00-4a22-9561-fb3a3d760218" providerId="AD" clId="Web-{71DF4B65-E6D7-4A40-9861-27C710E2C48D}" dt="2024-11-11T14:41:14.320" v="176" actId="1076"/>
          <ac:spMkLst>
            <pc:docMk/>
            <pc:sldMk cId="3797555292" sldId="347"/>
            <ac:spMk id="4" creationId="{C7B84DA2-E984-719B-11F2-0D9415EC6E23}"/>
          </ac:spMkLst>
        </pc:spChg>
        <pc:spChg chg="mod">
          <ac:chgData name="ENEKO LAZPITA SUINAGA" userId="S::e.lazpita@upm.es::03ca8ae1-9a00-4a22-9561-fb3a3d760218" providerId="AD" clId="Web-{71DF4B65-E6D7-4A40-9861-27C710E2C48D}" dt="2024-11-11T14:24:23.084" v="63" actId="1076"/>
          <ac:spMkLst>
            <pc:docMk/>
            <pc:sldMk cId="3797555292" sldId="347"/>
            <ac:spMk id="5" creationId="{A4281B87-86DF-DFDB-AAD4-4F35D4A9F0E9}"/>
          </ac:spMkLst>
        </pc:spChg>
        <pc:spChg chg="mod">
          <ac:chgData name="ENEKO LAZPITA SUINAGA" userId="S::e.lazpita@upm.es::03ca8ae1-9a00-4a22-9561-fb3a3d760218" providerId="AD" clId="Web-{71DF4B65-E6D7-4A40-9861-27C710E2C48D}" dt="2024-11-11T14:44:11.032" v="218"/>
          <ac:spMkLst>
            <pc:docMk/>
            <pc:sldMk cId="3797555292" sldId="347"/>
            <ac:spMk id="7" creationId="{3F5C653F-FE2F-48CA-DA2F-3267516CF61B}"/>
          </ac:spMkLst>
        </pc:spChg>
        <pc:spChg chg="del">
          <ac:chgData name="ENEKO LAZPITA SUINAGA" userId="S::e.lazpita@upm.es::03ca8ae1-9a00-4a22-9561-fb3a3d760218" providerId="AD" clId="Web-{71DF4B65-E6D7-4A40-9861-27C710E2C48D}" dt="2024-11-11T14:21:55.796" v="15"/>
          <ac:spMkLst>
            <pc:docMk/>
            <pc:sldMk cId="3797555292" sldId="347"/>
            <ac:spMk id="8" creationId="{DC24DD41-419C-3C7F-6E05-9C4D943DDE40}"/>
          </ac:spMkLst>
        </pc:spChg>
        <pc:spChg chg="add mod">
          <ac:chgData name="ENEKO LAZPITA SUINAGA" userId="S::e.lazpita@upm.es::03ca8ae1-9a00-4a22-9561-fb3a3d760218" providerId="AD" clId="Web-{71DF4B65-E6D7-4A40-9861-27C710E2C48D}" dt="2024-11-11T14:44:34.846" v="223" actId="1076"/>
          <ac:spMkLst>
            <pc:docMk/>
            <pc:sldMk cId="3797555292" sldId="347"/>
            <ac:spMk id="10" creationId="{A7171F6E-EDBC-1712-4CC9-9D729D032033}"/>
          </ac:spMkLst>
        </pc:spChg>
        <pc:spChg chg="del">
          <ac:chgData name="ENEKO LAZPITA SUINAGA" userId="S::e.lazpita@upm.es::03ca8ae1-9a00-4a22-9561-fb3a3d760218" providerId="AD" clId="Web-{71DF4B65-E6D7-4A40-9861-27C710E2C48D}" dt="2024-11-11T14:24:00.817" v="61"/>
          <ac:spMkLst>
            <pc:docMk/>
            <pc:sldMk cId="3797555292" sldId="347"/>
            <ac:spMk id="12" creationId="{E95C92D7-8A44-07F4-89AC-E86D0A9E777D}"/>
          </ac:spMkLst>
        </pc:spChg>
        <pc:spChg chg="del mod">
          <ac:chgData name="ENEKO LAZPITA SUINAGA" userId="S::e.lazpita@upm.es::03ca8ae1-9a00-4a22-9561-fb3a3d760218" providerId="AD" clId="Web-{71DF4B65-E6D7-4A40-9861-27C710E2C48D}" dt="2024-11-11T14:22:03.468" v="32"/>
          <ac:spMkLst>
            <pc:docMk/>
            <pc:sldMk cId="3797555292" sldId="347"/>
            <ac:spMk id="15" creationId="{0C4D8B7B-1DB3-B30D-C40F-3FEF277BC26F}"/>
          </ac:spMkLst>
        </pc:spChg>
        <pc:picChg chg="del mod">
          <ac:chgData name="ENEKO LAZPITA SUINAGA" userId="S::e.lazpita@upm.es::03ca8ae1-9a00-4a22-9561-fb3a3d760218" providerId="AD" clId="Web-{71DF4B65-E6D7-4A40-9861-27C710E2C48D}" dt="2024-11-11T14:23:35.394" v="58"/>
          <ac:picMkLst>
            <pc:docMk/>
            <pc:sldMk cId="3797555292" sldId="347"/>
            <ac:picMk id="2" creationId="{CB27FCD6-13DD-51D2-40AD-F2B5E6920310}"/>
          </ac:picMkLst>
        </pc:picChg>
        <pc:picChg chg="del mod">
          <ac:chgData name="ENEKO LAZPITA SUINAGA" userId="S::e.lazpita@upm.es::03ca8ae1-9a00-4a22-9561-fb3a3d760218" providerId="AD" clId="Web-{71DF4B65-E6D7-4A40-9861-27C710E2C48D}" dt="2024-11-11T14:40:51.898" v="160"/>
          <ac:picMkLst>
            <pc:docMk/>
            <pc:sldMk cId="3797555292" sldId="347"/>
            <ac:picMk id="6" creationId="{F809F38B-28C7-D8CB-9E2A-CE09B6D4CEA0}"/>
          </ac:picMkLst>
        </pc:picChg>
        <pc:picChg chg="add mod">
          <ac:chgData name="ENEKO LAZPITA SUINAGA" userId="S::e.lazpita@upm.es::03ca8ae1-9a00-4a22-9561-fb3a3d760218" providerId="AD" clId="Web-{71DF4B65-E6D7-4A40-9861-27C710E2C48D}" dt="2024-11-11T14:44:29.002" v="222" actId="1076"/>
          <ac:picMkLst>
            <pc:docMk/>
            <pc:sldMk cId="3797555292" sldId="347"/>
            <ac:picMk id="9" creationId="{E4F7E649-21BD-2F02-11ED-A970E9CF4E1C}"/>
          </ac:picMkLst>
        </pc:picChg>
        <pc:picChg chg="add del mod">
          <ac:chgData name="ENEKO LAZPITA SUINAGA" userId="S::e.lazpita@upm.es::03ca8ae1-9a00-4a22-9561-fb3a3d760218" providerId="AD" clId="Web-{71DF4B65-E6D7-4A40-9861-27C710E2C48D}" dt="2024-11-11T14:44:01.610" v="216"/>
          <ac:picMkLst>
            <pc:docMk/>
            <pc:sldMk cId="3797555292" sldId="347"/>
            <ac:picMk id="13" creationId="{999DF27B-EEC7-0EFE-FDAA-1A08C104D3D8}"/>
          </ac:picMkLst>
        </pc:picChg>
      </pc:sldChg>
      <pc:sldChg chg="addSp delSp modSp addAnim delAnim">
        <pc:chgData name="ENEKO LAZPITA SUINAGA" userId="S::e.lazpita@upm.es::03ca8ae1-9a00-4a22-9561-fb3a3d760218" providerId="AD" clId="Web-{71DF4B65-E6D7-4A40-9861-27C710E2C48D}" dt="2024-11-11T14:57:15.523" v="436"/>
        <pc:sldMkLst>
          <pc:docMk/>
          <pc:sldMk cId="892350539" sldId="351"/>
        </pc:sldMkLst>
        <pc:spChg chg="add del">
          <ac:chgData name="ENEKO LAZPITA SUINAGA" userId="S::e.lazpita@upm.es::03ca8ae1-9a00-4a22-9561-fb3a3d760218" providerId="AD" clId="Web-{71DF4B65-E6D7-4A40-9861-27C710E2C48D}" dt="2024-11-11T14:57:15.507" v="415"/>
          <ac:spMkLst>
            <pc:docMk/>
            <pc:sldMk cId="892350539" sldId="351"/>
            <ac:spMk id="5" creationId="{9479C2E9-BEB4-E467-2871-325ED124CDCB}"/>
          </ac:spMkLst>
        </pc:spChg>
        <pc:spChg chg="add del">
          <ac:chgData name="ENEKO LAZPITA SUINAGA" userId="S::e.lazpita@upm.es::03ca8ae1-9a00-4a22-9561-fb3a3d760218" providerId="AD" clId="Web-{71DF4B65-E6D7-4A40-9861-27C710E2C48D}" dt="2024-11-11T14:57:15.523" v="436"/>
          <ac:spMkLst>
            <pc:docMk/>
            <pc:sldMk cId="892350539" sldId="351"/>
            <ac:spMk id="8" creationId="{918A885E-4215-3488-6430-FBB91EC302DF}"/>
          </ac:spMkLst>
        </pc:spChg>
        <pc:spChg chg="add del">
          <ac:chgData name="ENEKO LAZPITA SUINAGA" userId="S::e.lazpita@upm.es::03ca8ae1-9a00-4a22-9561-fb3a3d760218" providerId="AD" clId="Web-{71DF4B65-E6D7-4A40-9861-27C710E2C48D}" dt="2024-11-11T14:57:15.507" v="416"/>
          <ac:spMkLst>
            <pc:docMk/>
            <pc:sldMk cId="892350539" sldId="351"/>
            <ac:spMk id="9" creationId="{6AA22014-81F4-090E-E832-14FDEA7F19AD}"/>
          </ac:spMkLst>
        </pc:spChg>
        <pc:spChg chg="add del">
          <ac:chgData name="ENEKO LAZPITA SUINAGA" userId="S::e.lazpita@upm.es::03ca8ae1-9a00-4a22-9561-fb3a3d760218" providerId="AD" clId="Web-{71DF4B65-E6D7-4A40-9861-27C710E2C48D}" dt="2024-11-11T14:57:15.507" v="417"/>
          <ac:spMkLst>
            <pc:docMk/>
            <pc:sldMk cId="892350539" sldId="351"/>
            <ac:spMk id="11" creationId="{837BD990-CB49-F6D4-3481-599026A282FE}"/>
          </ac:spMkLst>
        </pc:spChg>
        <pc:spChg chg="add">
          <ac:chgData name="ENEKO LAZPITA SUINAGA" userId="S::e.lazpita@upm.es::03ca8ae1-9a00-4a22-9561-fb3a3d760218" providerId="AD" clId="Web-{71DF4B65-E6D7-4A40-9861-27C710E2C48D}" dt="2024-11-11T14:57:09.367" v="400"/>
          <ac:spMkLst>
            <pc:docMk/>
            <pc:sldMk cId="892350539" sldId="351"/>
            <ac:spMk id="12" creationId="{D11173AE-10E1-F74C-2279-47F32492D353}"/>
          </ac:spMkLst>
        </pc:spChg>
        <pc:spChg chg="add">
          <ac:chgData name="ENEKO LAZPITA SUINAGA" userId="S::e.lazpita@upm.es::03ca8ae1-9a00-4a22-9561-fb3a3d760218" providerId="AD" clId="Web-{71DF4B65-E6D7-4A40-9861-27C710E2C48D}" dt="2024-11-11T14:57:09.367" v="401"/>
          <ac:spMkLst>
            <pc:docMk/>
            <pc:sldMk cId="892350539" sldId="351"/>
            <ac:spMk id="14" creationId="{1CBC54FA-C474-EF11-53BC-2958EDEE7E13}"/>
          </ac:spMkLst>
        </pc:spChg>
        <pc:spChg chg="add del">
          <ac:chgData name="ENEKO LAZPITA SUINAGA" userId="S::e.lazpita@upm.es::03ca8ae1-9a00-4a22-9561-fb3a3d760218" providerId="AD" clId="Web-{71DF4B65-E6D7-4A40-9861-27C710E2C48D}" dt="2024-11-11T14:57:15.507" v="419"/>
          <ac:spMkLst>
            <pc:docMk/>
            <pc:sldMk cId="892350539" sldId="351"/>
            <ac:spMk id="18" creationId="{0EE92F8E-D2E1-958B-51CC-AE165B31493A}"/>
          </ac:spMkLst>
        </pc:spChg>
        <pc:spChg chg="add del">
          <ac:chgData name="ENEKO LAZPITA SUINAGA" userId="S::e.lazpita@upm.es::03ca8ae1-9a00-4a22-9561-fb3a3d760218" providerId="AD" clId="Web-{71DF4B65-E6D7-4A40-9861-27C710E2C48D}" dt="2024-11-11T14:57:15.507" v="418"/>
          <ac:spMkLst>
            <pc:docMk/>
            <pc:sldMk cId="892350539" sldId="351"/>
            <ac:spMk id="32" creationId="{DB49BC21-ED19-2C03-D6D4-FC243CFA2181}"/>
          </ac:spMkLst>
        </pc:spChg>
        <pc:spChg chg="add del">
          <ac:chgData name="ENEKO LAZPITA SUINAGA" userId="S::e.lazpita@upm.es::03ca8ae1-9a00-4a22-9561-fb3a3d760218" providerId="AD" clId="Web-{71DF4B65-E6D7-4A40-9861-27C710E2C48D}" dt="2024-11-11T14:57:12.710" v="414"/>
          <ac:spMkLst>
            <pc:docMk/>
            <pc:sldMk cId="892350539" sldId="351"/>
            <ac:spMk id="115" creationId="{B5612222-C22C-E902-48D0-FA5DD65CAB4E}"/>
          </ac:spMkLst>
        </pc:spChg>
        <pc:spChg chg="add del">
          <ac:chgData name="ENEKO LAZPITA SUINAGA" userId="S::e.lazpita@upm.es::03ca8ae1-9a00-4a22-9561-fb3a3d760218" providerId="AD" clId="Web-{71DF4B65-E6D7-4A40-9861-27C710E2C48D}" dt="2024-11-11T14:57:12.710" v="412"/>
          <ac:spMkLst>
            <pc:docMk/>
            <pc:sldMk cId="892350539" sldId="351"/>
            <ac:spMk id="125" creationId="{711C1588-1CBA-7AB3-0BDF-C23A1BAAC4E8}"/>
          </ac:spMkLst>
        </pc:spChg>
        <pc:spChg chg="add del">
          <ac:chgData name="ENEKO LAZPITA SUINAGA" userId="S::e.lazpita@upm.es::03ca8ae1-9a00-4a22-9561-fb3a3d760218" providerId="AD" clId="Web-{71DF4B65-E6D7-4A40-9861-27C710E2C48D}" dt="2024-11-11T14:57:12.710" v="410"/>
          <ac:spMkLst>
            <pc:docMk/>
            <pc:sldMk cId="892350539" sldId="351"/>
            <ac:spMk id="129" creationId="{431DCD00-372B-AFFF-79CC-5D4D68A651CC}"/>
          </ac:spMkLst>
        </pc:spChg>
        <pc:spChg chg="add del">
          <ac:chgData name="ENEKO LAZPITA SUINAGA" userId="S::e.lazpita@upm.es::03ca8ae1-9a00-4a22-9561-fb3a3d760218" providerId="AD" clId="Web-{71DF4B65-E6D7-4A40-9861-27C710E2C48D}" dt="2024-11-11T14:57:15.507" v="426"/>
          <ac:spMkLst>
            <pc:docMk/>
            <pc:sldMk cId="892350539" sldId="351"/>
            <ac:spMk id="145" creationId="{8E79DF51-0239-5169-F9A9-EBA193BDAD15}"/>
          </ac:spMkLst>
        </pc:spChg>
        <pc:spChg chg="add del">
          <ac:chgData name="ENEKO LAZPITA SUINAGA" userId="S::e.lazpita@upm.es::03ca8ae1-9a00-4a22-9561-fb3a3d760218" providerId="AD" clId="Web-{71DF4B65-E6D7-4A40-9861-27C710E2C48D}" dt="2024-11-11T14:57:15.507" v="428"/>
          <ac:spMkLst>
            <pc:docMk/>
            <pc:sldMk cId="892350539" sldId="351"/>
            <ac:spMk id="149" creationId="{73466741-4B77-D6E1-4B88-FF9FB152E482}"/>
          </ac:spMkLst>
        </pc:spChg>
        <pc:spChg chg="add del">
          <ac:chgData name="ENEKO LAZPITA SUINAGA" userId="S::e.lazpita@upm.es::03ca8ae1-9a00-4a22-9561-fb3a3d760218" providerId="AD" clId="Web-{71DF4B65-E6D7-4A40-9861-27C710E2C48D}" dt="2024-11-11T14:57:15.507" v="431"/>
          <ac:spMkLst>
            <pc:docMk/>
            <pc:sldMk cId="892350539" sldId="351"/>
            <ac:spMk id="153" creationId="{D16730FC-198F-B104-5088-CC3D7D95D64F}"/>
          </ac:spMkLst>
        </pc:spChg>
        <pc:grpChg chg="add del">
          <ac:chgData name="ENEKO LAZPITA SUINAGA" userId="S::e.lazpita@upm.es::03ca8ae1-9a00-4a22-9561-fb3a3d760218" providerId="AD" clId="Web-{71DF4B65-E6D7-4A40-9861-27C710E2C48D}" dt="2024-11-11T14:57:15.507" v="422"/>
          <ac:grpSpMkLst>
            <pc:docMk/>
            <pc:sldMk cId="892350539" sldId="351"/>
            <ac:grpSpMk id="3" creationId="{283195A6-5D7A-07AB-C399-8A23B3335208}"/>
          </ac:grpSpMkLst>
        </pc:grpChg>
        <pc:grpChg chg="add">
          <ac:chgData name="ENEKO LAZPITA SUINAGA" userId="S::e.lazpita@upm.es::03ca8ae1-9a00-4a22-9561-fb3a3d760218" providerId="AD" clId="Web-{71DF4B65-E6D7-4A40-9861-27C710E2C48D}" dt="2024-11-11T14:57:09.398" v="402"/>
          <ac:grpSpMkLst>
            <pc:docMk/>
            <pc:sldMk cId="892350539" sldId="351"/>
            <ac:grpSpMk id="19" creationId="{7D84A22A-3301-8889-D736-5E7E7C3BDB45}"/>
          </ac:grpSpMkLst>
        </pc:grpChg>
        <pc:grpChg chg="add del">
          <ac:chgData name="ENEKO LAZPITA SUINAGA" userId="S::e.lazpita@upm.es::03ca8ae1-9a00-4a22-9561-fb3a3d760218" providerId="AD" clId="Web-{71DF4B65-E6D7-4A40-9861-27C710E2C48D}" dt="2024-11-11T14:57:15.507" v="420"/>
          <ac:grpSpMkLst>
            <pc:docMk/>
            <pc:sldMk cId="892350539" sldId="351"/>
            <ac:grpSpMk id="50" creationId="{3EB78C3A-A3EC-DCB6-5378-BB179A4FAE5F}"/>
          </ac:grpSpMkLst>
        </pc:grpChg>
        <pc:grpChg chg="add">
          <ac:chgData name="ENEKO LAZPITA SUINAGA" userId="S::e.lazpita@upm.es::03ca8ae1-9a00-4a22-9561-fb3a3d760218" providerId="AD" clId="Web-{71DF4B65-E6D7-4A40-9861-27C710E2C48D}" dt="2024-11-11T14:57:09.476" v="403"/>
          <ac:grpSpMkLst>
            <pc:docMk/>
            <pc:sldMk cId="892350539" sldId="351"/>
            <ac:grpSpMk id="53" creationId="{99AE1300-C21A-B2D6-D91C-CA49579557D0}"/>
          </ac:grpSpMkLst>
        </pc:grpChg>
        <pc:grpChg chg="add del">
          <ac:chgData name="ENEKO LAZPITA SUINAGA" userId="S::e.lazpita@upm.es::03ca8ae1-9a00-4a22-9561-fb3a3d760218" providerId="AD" clId="Web-{71DF4B65-E6D7-4A40-9861-27C710E2C48D}" dt="2024-11-11T14:57:15.507" v="421"/>
          <ac:grpSpMkLst>
            <pc:docMk/>
            <pc:sldMk cId="892350539" sldId="351"/>
            <ac:grpSpMk id="65" creationId="{41879FF4-0C1B-8FAC-A5A2-02658FF6A800}"/>
          </ac:grpSpMkLst>
        </pc:grpChg>
        <pc:grpChg chg="add del">
          <ac:chgData name="ENEKO LAZPITA SUINAGA" userId="S::e.lazpita@upm.es::03ca8ae1-9a00-4a22-9561-fb3a3d760218" providerId="AD" clId="Web-{71DF4B65-E6D7-4A40-9861-27C710E2C48D}" dt="2024-11-11T14:57:15.507" v="423"/>
          <ac:grpSpMkLst>
            <pc:docMk/>
            <pc:sldMk cId="892350539" sldId="351"/>
            <ac:grpSpMk id="71" creationId="{AEDC6F8F-58BA-4523-884C-524BCCB66182}"/>
          </ac:grpSpMkLst>
        </pc:grpChg>
        <pc:grpChg chg="add del">
          <ac:chgData name="ENEKO LAZPITA SUINAGA" userId="S::e.lazpita@upm.es::03ca8ae1-9a00-4a22-9561-fb3a3d760218" providerId="AD" clId="Web-{71DF4B65-E6D7-4A40-9861-27C710E2C48D}" dt="2024-11-11T14:57:15.507" v="424"/>
          <ac:grpSpMkLst>
            <pc:docMk/>
            <pc:sldMk cId="892350539" sldId="351"/>
            <ac:grpSpMk id="100" creationId="{1535B7D9-8166-91B7-E220-DA5891558D03}"/>
          </ac:grpSpMkLst>
        </pc:grpChg>
        <pc:grpChg chg="add">
          <ac:chgData name="ENEKO LAZPITA SUINAGA" userId="S::e.lazpita@upm.es::03ca8ae1-9a00-4a22-9561-fb3a3d760218" providerId="AD" clId="Web-{71DF4B65-E6D7-4A40-9861-27C710E2C48D}" dt="2024-11-11T14:57:09.538" v="404"/>
          <ac:grpSpMkLst>
            <pc:docMk/>
            <pc:sldMk cId="892350539" sldId="351"/>
            <ac:grpSpMk id="113" creationId="{ABF12080-DD2C-76BC-0390-AB503E03C633}"/>
          </ac:grpSpMkLst>
        </pc:grpChg>
        <pc:grpChg chg="add del">
          <ac:chgData name="ENEKO LAZPITA SUINAGA" userId="S::e.lazpita@upm.es::03ca8ae1-9a00-4a22-9561-fb3a3d760218" providerId="AD" clId="Web-{71DF4B65-E6D7-4A40-9861-27C710E2C48D}" dt="2024-11-11T14:57:12.710" v="413"/>
          <ac:grpSpMkLst>
            <pc:docMk/>
            <pc:sldMk cId="892350539" sldId="351"/>
            <ac:grpSpMk id="123" creationId="{CF3D3197-D09A-79FC-22AA-5AF0299A5F86}"/>
          </ac:grpSpMkLst>
        </pc:grpChg>
        <pc:picChg chg="add del">
          <ac:chgData name="ENEKO LAZPITA SUINAGA" userId="S::e.lazpita@upm.es::03ca8ae1-9a00-4a22-9561-fb3a3d760218" providerId="AD" clId="Web-{71DF4B65-E6D7-4A40-9861-27C710E2C48D}" dt="2024-11-11T14:57:15.523" v="433"/>
          <ac:picMkLst>
            <pc:docMk/>
            <pc:sldMk cId="892350539" sldId="351"/>
            <ac:picMk id="2" creationId="{946E7402-A925-41F0-A48E-4A6C7877C237}"/>
          </ac:picMkLst>
        </pc:picChg>
        <pc:picChg chg="add del">
          <ac:chgData name="ENEKO LAZPITA SUINAGA" userId="S::e.lazpita@upm.es::03ca8ae1-9a00-4a22-9561-fb3a3d760218" providerId="AD" clId="Web-{71DF4B65-E6D7-4A40-9861-27C710E2C48D}" dt="2024-11-11T14:57:15.523" v="434"/>
          <ac:picMkLst>
            <pc:docMk/>
            <pc:sldMk cId="892350539" sldId="351"/>
            <ac:picMk id="6" creationId="{903C5E48-250B-48EC-2821-A99B5BBA1ADF}"/>
          </ac:picMkLst>
        </pc:picChg>
        <pc:picChg chg="add del">
          <ac:chgData name="ENEKO LAZPITA SUINAGA" userId="S::e.lazpita@upm.es::03ca8ae1-9a00-4a22-9561-fb3a3d760218" providerId="AD" clId="Web-{71DF4B65-E6D7-4A40-9861-27C710E2C48D}" dt="2024-11-11T14:57:15.523" v="435"/>
          <ac:picMkLst>
            <pc:docMk/>
            <pc:sldMk cId="892350539" sldId="351"/>
            <ac:picMk id="7" creationId="{FCDDF3F1-223D-EE5C-CBDF-608A7087C73F}"/>
          </ac:picMkLst>
        </pc:picChg>
        <pc:picChg chg="add del">
          <ac:chgData name="ENEKO LAZPITA SUINAGA" userId="S::e.lazpita@upm.es::03ca8ae1-9a00-4a22-9561-fb3a3d760218" providerId="AD" clId="Web-{71DF4B65-E6D7-4A40-9861-27C710E2C48D}" dt="2024-11-11T14:57:12.710" v="411"/>
          <ac:picMkLst>
            <pc:docMk/>
            <pc:sldMk cId="892350539" sldId="351"/>
            <ac:picMk id="127" creationId="{F4E5C811-CC5F-651B-A4DD-ED796AB4C149}"/>
          </ac:picMkLst>
        </pc:picChg>
        <pc:picChg chg="add del">
          <ac:chgData name="ENEKO LAZPITA SUINAGA" userId="S::e.lazpita@upm.es::03ca8ae1-9a00-4a22-9561-fb3a3d760218" providerId="AD" clId="Web-{71DF4B65-E6D7-4A40-9861-27C710E2C48D}" dt="2024-11-11T14:57:15.507" v="425"/>
          <ac:picMkLst>
            <pc:docMk/>
            <pc:sldMk cId="892350539" sldId="351"/>
            <ac:picMk id="144" creationId="{4627BAB9-DDB0-3FFA-069A-C3FB24D9E143}"/>
          </ac:picMkLst>
        </pc:picChg>
        <pc:picChg chg="add del">
          <ac:chgData name="ENEKO LAZPITA SUINAGA" userId="S::e.lazpita@upm.es::03ca8ae1-9a00-4a22-9561-fb3a3d760218" providerId="AD" clId="Web-{71DF4B65-E6D7-4A40-9861-27C710E2C48D}" dt="2024-11-11T14:57:15.507" v="427"/>
          <ac:picMkLst>
            <pc:docMk/>
            <pc:sldMk cId="892350539" sldId="351"/>
            <ac:picMk id="148" creationId="{B9B1B9E2-D1EA-656A-BDBC-7D3363AB5026}"/>
          </ac:picMkLst>
        </pc:picChg>
        <pc:picChg chg="add del">
          <ac:chgData name="ENEKO LAZPITA SUINAGA" userId="S::e.lazpita@upm.es::03ca8ae1-9a00-4a22-9561-fb3a3d760218" providerId="AD" clId="Web-{71DF4B65-E6D7-4A40-9861-27C710E2C48D}" dt="2024-11-11T14:57:15.507" v="429"/>
          <ac:picMkLst>
            <pc:docMk/>
            <pc:sldMk cId="892350539" sldId="351"/>
            <ac:picMk id="151" creationId="{F2643A63-9208-9768-A14E-26A3200339B0}"/>
          </ac:picMkLst>
        </pc:picChg>
        <pc:picChg chg="add del">
          <ac:chgData name="ENEKO LAZPITA SUINAGA" userId="S::e.lazpita@upm.es::03ca8ae1-9a00-4a22-9561-fb3a3d760218" providerId="AD" clId="Web-{71DF4B65-E6D7-4A40-9861-27C710E2C48D}" dt="2024-11-11T14:57:15.507" v="430"/>
          <ac:picMkLst>
            <pc:docMk/>
            <pc:sldMk cId="892350539" sldId="351"/>
            <ac:picMk id="152" creationId="{F127E4DB-DF7A-75E8-1ECD-7F46664904B3}"/>
          </ac:picMkLst>
        </pc:picChg>
        <pc:picChg chg="add del">
          <ac:chgData name="ENEKO LAZPITA SUINAGA" userId="S::e.lazpita@upm.es::03ca8ae1-9a00-4a22-9561-fb3a3d760218" providerId="AD" clId="Web-{71DF4B65-E6D7-4A40-9861-27C710E2C48D}" dt="2024-11-11T14:57:15.523" v="432"/>
          <ac:picMkLst>
            <pc:docMk/>
            <pc:sldMk cId="892350539" sldId="351"/>
            <ac:picMk id="155" creationId="{2FE9B234-0A4A-6078-84B1-25179A351217}"/>
          </ac:picMkLst>
        </pc:picChg>
        <pc:cxnChg chg="mod">
          <ac:chgData name="ENEKO LAZPITA SUINAGA" userId="S::e.lazpita@upm.es::03ca8ae1-9a00-4a22-9561-fb3a3d760218" providerId="AD" clId="Web-{71DF4B65-E6D7-4A40-9861-27C710E2C48D}" dt="2024-11-11T14:57:15.507" v="423"/>
          <ac:cxnSpMkLst>
            <pc:docMk/>
            <pc:sldMk cId="892350539" sldId="351"/>
            <ac:cxnSpMk id="83" creationId="{F7201383-63B4-8F41-8B43-9B41D7B23C00}"/>
          </ac:cxnSpMkLst>
        </pc:cxnChg>
        <pc:cxnChg chg="mod">
          <ac:chgData name="ENEKO LAZPITA SUINAGA" userId="S::e.lazpita@upm.es::03ca8ae1-9a00-4a22-9561-fb3a3d760218" providerId="AD" clId="Web-{71DF4B65-E6D7-4A40-9861-27C710E2C48D}" dt="2024-11-11T14:57:15.507" v="423"/>
          <ac:cxnSpMkLst>
            <pc:docMk/>
            <pc:sldMk cId="892350539" sldId="351"/>
            <ac:cxnSpMk id="84" creationId="{7679A580-2826-C032-467F-78820E41F714}"/>
          </ac:cxnSpMkLst>
        </pc:cxnChg>
        <pc:cxnChg chg="mod">
          <ac:chgData name="ENEKO LAZPITA SUINAGA" userId="S::e.lazpita@upm.es::03ca8ae1-9a00-4a22-9561-fb3a3d760218" providerId="AD" clId="Web-{71DF4B65-E6D7-4A40-9861-27C710E2C48D}" dt="2024-11-11T14:57:15.507" v="423"/>
          <ac:cxnSpMkLst>
            <pc:docMk/>
            <pc:sldMk cId="892350539" sldId="351"/>
            <ac:cxnSpMk id="85" creationId="{507397DB-4490-81D7-FD14-EFCB20C43041}"/>
          </ac:cxnSpMkLst>
        </pc:cxnChg>
        <pc:cxnChg chg="mod">
          <ac:chgData name="ENEKO LAZPITA SUINAGA" userId="S::e.lazpita@upm.es::03ca8ae1-9a00-4a22-9561-fb3a3d760218" providerId="AD" clId="Web-{71DF4B65-E6D7-4A40-9861-27C710E2C48D}" dt="2024-11-11T14:57:15.507" v="423"/>
          <ac:cxnSpMkLst>
            <pc:docMk/>
            <pc:sldMk cId="892350539" sldId="351"/>
            <ac:cxnSpMk id="86" creationId="{5D53FA6B-7FA6-BA21-A4EC-6E03045FFBA9}"/>
          </ac:cxnSpMkLst>
        </pc:cxnChg>
        <pc:cxnChg chg="mod">
          <ac:chgData name="ENEKO LAZPITA SUINAGA" userId="S::e.lazpita@upm.es::03ca8ae1-9a00-4a22-9561-fb3a3d760218" providerId="AD" clId="Web-{71DF4B65-E6D7-4A40-9861-27C710E2C48D}" dt="2024-11-11T14:57:15.507" v="423"/>
          <ac:cxnSpMkLst>
            <pc:docMk/>
            <pc:sldMk cId="892350539" sldId="351"/>
            <ac:cxnSpMk id="88" creationId="{2325BA15-F584-D290-69B8-0E49D26A750C}"/>
          </ac:cxnSpMkLst>
        </pc:cxnChg>
        <pc:cxnChg chg="mod">
          <ac:chgData name="ENEKO LAZPITA SUINAGA" userId="S::e.lazpita@upm.es::03ca8ae1-9a00-4a22-9561-fb3a3d760218" providerId="AD" clId="Web-{71DF4B65-E6D7-4A40-9861-27C710E2C48D}" dt="2024-11-11T14:57:15.507" v="423"/>
          <ac:cxnSpMkLst>
            <pc:docMk/>
            <pc:sldMk cId="892350539" sldId="351"/>
            <ac:cxnSpMk id="89" creationId="{B946735B-3A05-66BA-8770-7D1CE5808840}"/>
          </ac:cxnSpMkLst>
        </pc:cxnChg>
        <pc:cxnChg chg="mod">
          <ac:chgData name="ENEKO LAZPITA SUINAGA" userId="S::e.lazpita@upm.es::03ca8ae1-9a00-4a22-9561-fb3a3d760218" providerId="AD" clId="Web-{71DF4B65-E6D7-4A40-9861-27C710E2C48D}" dt="2024-11-11T14:57:15.507" v="423"/>
          <ac:cxnSpMkLst>
            <pc:docMk/>
            <pc:sldMk cId="892350539" sldId="351"/>
            <ac:cxnSpMk id="90" creationId="{8A79FF15-E1C6-EB45-2F21-DB5393594FAE}"/>
          </ac:cxnSpMkLst>
        </pc:cxnChg>
        <pc:cxnChg chg="mod">
          <ac:chgData name="ENEKO LAZPITA SUINAGA" userId="S::e.lazpita@upm.es::03ca8ae1-9a00-4a22-9561-fb3a3d760218" providerId="AD" clId="Web-{71DF4B65-E6D7-4A40-9861-27C710E2C48D}" dt="2024-11-11T14:57:15.507" v="423"/>
          <ac:cxnSpMkLst>
            <pc:docMk/>
            <pc:sldMk cId="892350539" sldId="351"/>
            <ac:cxnSpMk id="91" creationId="{2854DAB4-5863-13FB-9078-76715AD9634F}"/>
          </ac:cxnSpMkLst>
        </pc:cxnChg>
        <pc:cxnChg chg="mod">
          <ac:chgData name="ENEKO LAZPITA SUINAGA" userId="S::e.lazpita@upm.es::03ca8ae1-9a00-4a22-9561-fb3a3d760218" providerId="AD" clId="Web-{71DF4B65-E6D7-4A40-9861-27C710E2C48D}" dt="2024-11-11T14:57:15.507" v="423"/>
          <ac:cxnSpMkLst>
            <pc:docMk/>
            <pc:sldMk cId="892350539" sldId="351"/>
            <ac:cxnSpMk id="92" creationId="{B9F9CB9C-39F8-CAC5-2F2F-C298A0483E72}"/>
          </ac:cxnSpMkLst>
        </pc:cxnChg>
        <pc:cxnChg chg="mod">
          <ac:chgData name="ENEKO LAZPITA SUINAGA" userId="S::e.lazpita@upm.es::03ca8ae1-9a00-4a22-9561-fb3a3d760218" providerId="AD" clId="Web-{71DF4B65-E6D7-4A40-9861-27C710E2C48D}" dt="2024-11-11T14:57:15.507" v="423"/>
          <ac:cxnSpMkLst>
            <pc:docMk/>
            <pc:sldMk cId="892350539" sldId="351"/>
            <ac:cxnSpMk id="93" creationId="{FEAC98DF-A636-848A-FB00-F215499E8F08}"/>
          </ac:cxnSpMkLst>
        </pc:cxnChg>
        <pc:cxnChg chg="mod">
          <ac:chgData name="ENEKO LAZPITA SUINAGA" userId="S::e.lazpita@upm.es::03ca8ae1-9a00-4a22-9561-fb3a3d760218" providerId="AD" clId="Web-{71DF4B65-E6D7-4A40-9861-27C710E2C48D}" dt="2024-11-11T14:57:15.507" v="423"/>
          <ac:cxnSpMkLst>
            <pc:docMk/>
            <pc:sldMk cId="892350539" sldId="351"/>
            <ac:cxnSpMk id="94" creationId="{964A7607-620C-724F-9C18-B57C16388855}"/>
          </ac:cxnSpMkLst>
        </pc:cxnChg>
        <pc:cxnChg chg="mod">
          <ac:chgData name="ENEKO LAZPITA SUINAGA" userId="S::e.lazpita@upm.es::03ca8ae1-9a00-4a22-9561-fb3a3d760218" providerId="AD" clId="Web-{71DF4B65-E6D7-4A40-9861-27C710E2C48D}" dt="2024-11-11T14:57:15.507" v="423"/>
          <ac:cxnSpMkLst>
            <pc:docMk/>
            <pc:sldMk cId="892350539" sldId="351"/>
            <ac:cxnSpMk id="95" creationId="{A538E971-0F2C-7E9A-B3A6-4885483390B6}"/>
          </ac:cxnSpMkLst>
        </pc:cxnChg>
        <pc:cxnChg chg="mod">
          <ac:chgData name="ENEKO LAZPITA SUINAGA" userId="S::e.lazpita@upm.es::03ca8ae1-9a00-4a22-9561-fb3a3d760218" providerId="AD" clId="Web-{71DF4B65-E6D7-4A40-9861-27C710E2C48D}" dt="2024-11-11T14:57:15.507" v="423"/>
          <ac:cxnSpMkLst>
            <pc:docMk/>
            <pc:sldMk cId="892350539" sldId="351"/>
            <ac:cxnSpMk id="96" creationId="{0F1D2BE5-59F7-154B-735C-C1AAC9C676AD}"/>
          </ac:cxnSpMkLst>
        </pc:cxnChg>
        <pc:cxnChg chg="mod">
          <ac:chgData name="ENEKO LAZPITA SUINAGA" userId="S::e.lazpita@upm.es::03ca8ae1-9a00-4a22-9561-fb3a3d760218" providerId="AD" clId="Web-{71DF4B65-E6D7-4A40-9861-27C710E2C48D}" dt="2024-11-11T14:57:15.507" v="423"/>
          <ac:cxnSpMkLst>
            <pc:docMk/>
            <pc:sldMk cId="892350539" sldId="351"/>
            <ac:cxnSpMk id="97" creationId="{E3462464-C2C8-502F-067C-A91C91F855D5}"/>
          </ac:cxnSpMkLst>
        </pc:cxnChg>
        <pc:cxnChg chg="mod">
          <ac:chgData name="ENEKO LAZPITA SUINAGA" userId="S::e.lazpita@upm.es::03ca8ae1-9a00-4a22-9561-fb3a3d760218" providerId="AD" clId="Web-{71DF4B65-E6D7-4A40-9861-27C710E2C48D}" dt="2024-11-11T14:57:15.507" v="423"/>
          <ac:cxnSpMkLst>
            <pc:docMk/>
            <pc:sldMk cId="892350539" sldId="351"/>
            <ac:cxnSpMk id="98" creationId="{3C59B802-9690-EA70-8C25-E2A7CAD0C27C}"/>
          </ac:cxnSpMkLst>
        </pc:cxnChg>
        <pc:cxnChg chg="mod">
          <ac:chgData name="ENEKO LAZPITA SUINAGA" userId="S::e.lazpita@upm.es::03ca8ae1-9a00-4a22-9561-fb3a3d760218" providerId="AD" clId="Web-{71DF4B65-E6D7-4A40-9861-27C710E2C48D}" dt="2024-11-11T14:57:15.507" v="423"/>
          <ac:cxnSpMkLst>
            <pc:docMk/>
            <pc:sldMk cId="892350539" sldId="351"/>
            <ac:cxnSpMk id="99" creationId="{5BAD011B-F578-DC34-7EB2-5E75BBFEB087}"/>
          </ac:cxnSpMkLst>
        </pc:cxnChg>
      </pc:sldChg>
      <pc:sldChg chg="del">
        <pc:chgData name="ENEKO LAZPITA SUINAGA" userId="S::e.lazpita@upm.es::03ca8ae1-9a00-4a22-9561-fb3a3d760218" providerId="AD" clId="Web-{71DF4B65-E6D7-4A40-9861-27C710E2C48D}" dt="2024-11-11T14:44:55.237" v="238"/>
        <pc:sldMkLst>
          <pc:docMk/>
          <pc:sldMk cId="1697244465" sldId="355"/>
        </pc:sldMkLst>
      </pc:sldChg>
      <pc:sldChg chg="addSp delSp modSp delAnim">
        <pc:chgData name="ENEKO LAZPITA SUINAGA" userId="S::e.lazpita@upm.es::03ca8ae1-9a00-4a22-9561-fb3a3d760218" providerId="AD" clId="Web-{71DF4B65-E6D7-4A40-9861-27C710E2C48D}" dt="2024-11-11T15:32:27.370" v="478" actId="1076"/>
        <pc:sldMkLst>
          <pc:docMk/>
          <pc:sldMk cId="445727411" sldId="356"/>
        </pc:sldMkLst>
        <pc:spChg chg="del">
          <ac:chgData name="ENEKO LAZPITA SUINAGA" userId="S::e.lazpita@upm.es::03ca8ae1-9a00-4a22-9561-fb3a3d760218" providerId="AD" clId="Web-{71DF4B65-E6D7-4A40-9861-27C710E2C48D}" dt="2024-11-11T14:36:55.761" v="89"/>
          <ac:spMkLst>
            <pc:docMk/>
            <pc:sldMk cId="445727411" sldId="356"/>
            <ac:spMk id="5" creationId="{65549E61-A7F1-F43F-D77B-F83D8EA987BA}"/>
          </ac:spMkLst>
        </pc:spChg>
        <pc:spChg chg="del">
          <ac:chgData name="ENEKO LAZPITA SUINAGA" userId="S::e.lazpita@upm.es::03ca8ae1-9a00-4a22-9561-fb3a3d760218" providerId="AD" clId="Web-{71DF4B65-E6D7-4A40-9861-27C710E2C48D}" dt="2024-11-11T14:36:39.120" v="88"/>
          <ac:spMkLst>
            <pc:docMk/>
            <pc:sldMk cId="445727411" sldId="356"/>
            <ac:spMk id="7" creationId="{9F33C74D-C83D-089D-CCB0-2F1A57BA1D64}"/>
          </ac:spMkLst>
        </pc:spChg>
        <pc:spChg chg="mod">
          <ac:chgData name="ENEKO LAZPITA SUINAGA" userId="S::e.lazpita@upm.es::03ca8ae1-9a00-4a22-9561-fb3a3d760218" providerId="AD" clId="Web-{71DF4B65-E6D7-4A40-9861-27C710E2C48D}" dt="2024-11-11T14:37:20.278" v="103" actId="1076"/>
          <ac:spMkLst>
            <pc:docMk/>
            <pc:sldMk cId="445727411" sldId="356"/>
            <ac:spMk id="9" creationId="{49293F21-B03A-F855-AD91-7A5179398F8A}"/>
          </ac:spMkLst>
        </pc:spChg>
        <pc:spChg chg="add mod">
          <ac:chgData name="ENEKO LAZPITA SUINAGA" userId="S::e.lazpita@upm.es::03ca8ae1-9a00-4a22-9561-fb3a3d760218" providerId="AD" clId="Web-{71DF4B65-E6D7-4A40-9861-27C710E2C48D}" dt="2024-11-11T15:32:27.370" v="478" actId="1076"/>
          <ac:spMkLst>
            <pc:docMk/>
            <pc:sldMk cId="445727411" sldId="356"/>
            <ac:spMk id="11" creationId="{93E22790-266B-D8BB-8A77-D4782E28EF49}"/>
          </ac:spMkLst>
        </pc:spChg>
        <pc:spChg chg="mod">
          <ac:chgData name="ENEKO LAZPITA SUINAGA" userId="S::e.lazpita@upm.es::03ca8ae1-9a00-4a22-9561-fb3a3d760218" providerId="AD" clId="Web-{71DF4B65-E6D7-4A40-9861-27C710E2C48D}" dt="2024-11-11T14:37:20.309" v="104" actId="1076"/>
          <ac:spMkLst>
            <pc:docMk/>
            <pc:sldMk cId="445727411" sldId="356"/>
            <ac:spMk id="12" creationId="{97B249DF-E83B-FD16-4E2C-051F948B2E87}"/>
          </ac:spMkLst>
        </pc:spChg>
        <pc:spChg chg="del">
          <ac:chgData name="ENEKO LAZPITA SUINAGA" userId="S::e.lazpita@upm.es::03ca8ae1-9a00-4a22-9561-fb3a3d760218" providerId="AD" clId="Web-{71DF4B65-E6D7-4A40-9861-27C710E2C48D}" dt="2024-11-11T14:36:55.761" v="90"/>
          <ac:spMkLst>
            <pc:docMk/>
            <pc:sldMk cId="445727411" sldId="356"/>
            <ac:spMk id="13" creationId="{94B9701B-CCAB-0129-3C67-F702077DEC2C}"/>
          </ac:spMkLst>
        </pc:spChg>
        <pc:spChg chg="add mod">
          <ac:chgData name="ENEKO LAZPITA SUINAGA" userId="S::e.lazpita@upm.es::03ca8ae1-9a00-4a22-9561-fb3a3d760218" providerId="AD" clId="Web-{71DF4B65-E6D7-4A40-9861-27C710E2C48D}" dt="2024-11-11T14:49:10.750" v="305" actId="1076"/>
          <ac:spMkLst>
            <pc:docMk/>
            <pc:sldMk cId="445727411" sldId="356"/>
            <ac:spMk id="17" creationId="{D5877882-01E7-5769-1D92-D3766DFE3A32}"/>
          </ac:spMkLst>
        </pc:spChg>
        <pc:spChg chg="add mod">
          <ac:chgData name="ENEKO LAZPITA SUINAGA" userId="S::e.lazpita@upm.es::03ca8ae1-9a00-4a22-9561-fb3a3d760218" providerId="AD" clId="Web-{71DF4B65-E6D7-4A40-9861-27C710E2C48D}" dt="2024-11-11T14:49:10.734" v="304" actId="1076"/>
          <ac:spMkLst>
            <pc:docMk/>
            <pc:sldMk cId="445727411" sldId="356"/>
            <ac:spMk id="20" creationId="{445FC75E-E5F8-77F5-FFD3-9F18844C04CB}"/>
          </ac:spMkLst>
        </pc:spChg>
        <pc:spChg chg="add mod">
          <ac:chgData name="ENEKO LAZPITA SUINAGA" userId="S::e.lazpita@upm.es::03ca8ae1-9a00-4a22-9561-fb3a3d760218" providerId="AD" clId="Web-{71DF4B65-E6D7-4A40-9861-27C710E2C48D}" dt="2024-11-11T14:49:10.750" v="306" actId="1076"/>
          <ac:spMkLst>
            <pc:docMk/>
            <pc:sldMk cId="445727411" sldId="356"/>
            <ac:spMk id="21" creationId="{14FEB922-0CA3-45E2-CBE4-6DBBED4E4545}"/>
          </ac:spMkLst>
        </pc:spChg>
        <pc:spChg chg="add del">
          <ac:chgData name="ENEKO LAZPITA SUINAGA" userId="S::e.lazpita@upm.es::03ca8ae1-9a00-4a22-9561-fb3a3d760218" providerId="AD" clId="Web-{71DF4B65-E6D7-4A40-9861-27C710E2C48D}" dt="2024-11-11T14:47:27.370" v="275"/>
          <ac:spMkLst>
            <pc:docMk/>
            <pc:sldMk cId="445727411" sldId="356"/>
            <ac:spMk id="23" creationId="{5FCC56C7-7E29-1C4B-A79C-89FC693E5D6F}"/>
          </ac:spMkLst>
        </pc:spChg>
        <pc:spChg chg="add mod">
          <ac:chgData name="ENEKO LAZPITA SUINAGA" userId="S::e.lazpita@upm.es::03ca8ae1-9a00-4a22-9561-fb3a3d760218" providerId="AD" clId="Web-{71DF4B65-E6D7-4A40-9861-27C710E2C48D}" dt="2024-11-11T14:49:10.718" v="303" actId="1076"/>
          <ac:spMkLst>
            <pc:docMk/>
            <pc:sldMk cId="445727411" sldId="356"/>
            <ac:spMk id="24" creationId="{4026A5C7-B97F-781B-0ED7-0266B186F921}"/>
          </ac:spMkLst>
        </pc:spChg>
        <pc:spChg chg="add mod">
          <ac:chgData name="ENEKO LAZPITA SUINAGA" userId="S::e.lazpita@upm.es::03ca8ae1-9a00-4a22-9561-fb3a3d760218" providerId="AD" clId="Web-{71DF4B65-E6D7-4A40-9861-27C710E2C48D}" dt="2024-11-11T14:50:18.612" v="312" actId="1076"/>
          <ac:spMkLst>
            <pc:docMk/>
            <pc:sldMk cId="445727411" sldId="356"/>
            <ac:spMk id="25" creationId="{28ECF802-9104-8026-9D37-2DF93D6CDCC1}"/>
          </ac:spMkLst>
        </pc:spChg>
        <pc:spChg chg="add mod">
          <ac:chgData name="ENEKO LAZPITA SUINAGA" userId="S::e.lazpita@upm.es::03ca8ae1-9a00-4a22-9561-fb3a3d760218" providerId="AD" clId="Web-{71DF4B65-E6D7-4A40-9861-27C710E2C48D}" dt="2024-11-11T14:53:50.888" v="354" actId="1076"/>
          <ac:spMkLst>
            <pc:docMk/>
            <pc:sldMk cId="445727411" sldId="356"/>
            <ac:spMk id="26" creationId="{5F2D9DC0-F34E-ABA6-F50C-EFAFF36D6B51}"/>
          </ac:spMkLst>
        </pc:spChg>
        <pc:spChg chg="add mod">
          <ac:chgData name="ENEKO LAZPITA SUINAGA" userId="S::e.lazpita@upm.es::03ca8ae1-9a00-4a22-9561-fb3a3d760218" providerId="AD" clId="Web-{71DF4B65-E6D7-4A40-9861-27C710E2C48D}" dt="2024-11-11T14:54:00.795" v="356" actId="1076"/>
          <ac:spMkLst>
            <pc:docMk/>
            <pc:sldMk cId="445727411" sldId="356"/>
            <ac:spMk id="27" creationId="{AADC4FDF-16F4-ADA1-91A3-002E34E2950F}"/>
          </ac:spMkLst>
        </pc:spChg>
        <pc:spChg chg="add mod">
          <ac:chgData name="ENEKO LAZPITA SUINAGA" userId="S::e.lazpita@upm.es::03ca8ae1-9a00-4a22-9561-fb3a3d760218" providerId="AD" clId="Web-{71DF4B65-E6D7-4A40-9861-27C710E2C48D}" dt="2024-11-11T14:51:38.101" v="331" actId="14100"/>
          <ac:spMkLst>
            <pc:docMk/>
            <pc:sldMk cId="445727411" sldId="356"/>
            <ac:spMk id="29" creationId="{739A8E08-0ADD-251B-7C81-7790A8419E54}"/>
          </ac:spMkLst>
        </pc:spChg>
        <pc:spChg chg="add mod">
          <ac:chgData name="ENEKO LAZPITA SUINAGA" userId="S::e.lazpita@upm.es::03ca8ae1-9a00-4a22-9561-fb3a3d760218" providerId="AD" clId="Web-{71DF4B65-E6D7-4A40-9861-27C710E2C48D}" dt="2024-11-11T14:54:19.608" v="366" actId="1076"/>
          <ac:spMkLst>
            <pc:docMk/>
            <pc:sldMk cId="445727411" sldId="356"/>
            <ac:spMk id="30" creationId="{8D8E15CC-DDD1-7777-0B60-A02398E1EC0B}"/>
          </ac:spMkLst>
        </pc:spChg>
        <pc:spChg chg="add mod">
          <ac:chgData name="ENEKO LAZPITA SUINAGA" userId="S::e.lazpita@upm.es::03ca8ae1-9a00-4a22-9561-fb3a3d760218" providerId="AD" clId="Web-{71DF4B65-E6D7-4A40-9861-27C710E2C48D}" dt="2024-11-11T14:57:55.806" v="439" actId="20577"/>
          <ac:spMkLst>
            <pc:docMk/>
            <pc:sldMk cId="445727411" sldId="356"/>
            <ac:spMk id="31" creationId="{343342FB-DECC-8D52-927B-3B8745D285CB}"/>
          </ac:spMkLst>
        </pc:spChg>
        <pc:spChg chg="add mod">
          <ac:chgData name="ENEKO LAZPITA SUINAGA" userId="S::e.lazpita@upm.es::03ca8ae1-9a00-4a22-9561-fb3a3d760218" providerId="AD" clId="Web-{71DF4B65-E6D7-4A40-9861-27C710E2C48D}" dt="2024-11-11T14:54:10.717" v="363" actId="20577"/>
          <ac:spMkLst>
            <pc:docMk/>
            <pc:sldMk cId="445727411" sldId="356"/>
            <ac:spMk id="32" creationId="{DB6FF821-1CDB-0AB1-FCAE-25E9768A2A52}"/>
          </ac:spMkLst>
        </pc:spChg>
        <pc:spChg chg="add mod">
          <ac:chgData name="ENEKO LAZPITA SUINAGA" userId="S::e.lazpita@upm.es::03ca8ae1-9a00-4a22-9561-fb3a3d760218" providerId="AD" clId="Web-{71DF4B65-E6D7-4A40-9861-27C710E2C48D}" dt="2024-11-11T14:54:17.452" v="365" actId="1076"/>
          <ac:spMkLst>
            <pc:docMk/>
            <pc:sldMk cId="445727411" sldId="356"/>
            <ac:spMk id="34" creationId="{4F07F23A-31A0-8197-FE56-98A3F68F55AB}"/>
          </ac:spMkLst>
        </pc:spChg>
        <pc:spChg chg="add">
          <ac:chgData name="ENEKO LAZPITA SUINAGA" userId="S::e.lazpita@upm.es::03ca8ae1-9a00-4a22-9561-fb3a3d760218" providerId="AD" clId="Web-{71DF4B65-E6D7-4A40-9861-27C710E2C48D}" dt="2024-11-11T14:55:28.580" v="367"/>
          <ac:spMkLst>
            <pc:docMk/>
            <pc:sldMk cId="445727411" sldId="356"/>
            <ac:spMk id="35" creationId="{0B4B8D33-CBBA-7210-2526-8EB48B54E81D}"/>
          </ac:spMkLst>
        </pc:spChg>
        <pc:spChg chg="add mod">
          <ac:chgData name="ENEKO LAZPITA SUINAGA" userId="S::e.lazpita@upm.es::03ca8ae1-9a00-4a22-9561-fb3a3d760218" providerId="AD" clId="Web-{71DF4B65-E6D7-4A40-9861-27C710E2C48D}" dt="2024-11-11T14:55:37.815" v="377" actId="20577"/>
          <ac:spMkLst>
            <pc:docMk/>
            <pc:sldMk cId="445727411" sldId="356"/>
            <ac:spMk id="36" creationId="{4FC09BB3-A833-B2B6-87AC-EACCFB97A3DB}"/>
          </ac:spMkLst>
        </pc:spChg>
        <pc:spChg chg="mod">
          <ac:chgData name="ENEKO LAZPITA SUINAGA" userId="S::e.lazpita@upm.es::03ca8ae1-9a00-4a22-9561-fb3a3d760218" providerId="AD" clId="Web-{71DF4B65-E6D7-4A40-9861-27C710E2C48D}" dt="2024-11-11T14:37:20.544" v="109" actId="1076"/>
          <ac:spMkLst>
            <pc:docMk/>
            <pc:sldMk cId="445727411" sldId="356"/>
            <ac:spMk id="1048" creationId="{54B723EF-C6B0-FECD-C948-0EB8525C21D0}"/>
          </ac:spMkLst>
        </pc:spChg>
        <pc:spChg chg="mod">
          <ac:chgData name="ENEKO LAZPITA SUINAGA" userId="S::e.lazpita@upm.es::03ca8ae1-9a00-4a22-9561-fb3a3d760218" providerId="AD" clId="Web-{71DF4B65-E6D7-4A40-9861-27C710E2C48D}" dt="2024-11-11T14:44:45.674" v="235" actId="20577"/>
          <ac:spMkLst>
            <pc:docMk/>
            <pc:sldMk cId="445727411" sldId="356"/>
            <ac:spMk id="1056" creationId="{87768079-71A3-E34A-FC93-08B83B3A6279}"/>
          </ac:spMkLst>
        </pc:spChg>
        <pc:spChg chg="del">
          <ac:chgData name="ENEKO LAZPITA SUINAGA" userId="S::e.lazpita@upm.es::03ca8ae1-9a00-4a22-9561-fb3a3d760218" providerId="AD" clId="Web-{71DF4B65-E6D7-4A40-9861-27C710E2C48D}" dt="2024-11-11T14:37:34.638" v="131"/>
          <ac:spMkLst>
            <pc:docMk/>
            <pc:sldMk cId="445727411" sldId="356"/>
            <ac:spMk id="1059" creationId="{EE63C9D5-713F-9347-275A-B02205B18107}"/>
          </ac:spMkLst>
        </pc:spChg>
        <pc:spChg chg="del">
          <ac:chgData name="ENEKO LAZPITA SUINAGA" userId="S::e.lazpita@upm.es::03ca8ae1-9a00-4a22-9561-fb3a3d760218" providerId="AD" clId="Web-{71DF4B65-E6D7-4A40-9861-27C710E2C48D}" dt="2024-11-11T14:37:34.638" v="130"/>
          <ac:spMkLst>
            <pc:docMk/>
            <pc:sldMk cId="445727411" sldId="356"/>
            <ac:spMk id="1060" creationId="{4FB347C1-C9E4-A1FA-1893-48E517DC0011}"/>
          </ac:spMkLst>
        </pc:spChg>
        <pc:spChg chg="del">
          <ac:chgData name="ENEKO LAZPITA SUINAGA" userId="S::e.lazpita@upm.es::03ca8ae1-9a00-4a22-9561-fb3a3d760218" providerId="AD" clId="Web-{71DF4B65-E6D7-4A40-9861-27C710E2C48D}" dt="2024-11-11T14:37:34.638" v="128"/>
          <ac:spMkLst>
            <pc:docMk/>
            <pc:sldMk cId="445727411" sldId="356"/>
            <ac:spMk id="1065" creationId="{26359708-BB53-D1B3-0A72-E543F830D92B}"/>
          </ac:spMkLst>
        </pc:spChg>
        <pc:spChg chg="del">
          <ac:chgData name="ENEKO LAZPITA SUINAGA" userId="S::e.lazpita@upm.es::03ca8ae1-9a00-4a22-9561-fb3a3d760218" providerId="AD" clId="Web-{71DF4B65-E6D7-4A40-9861-27C710E2C48D}" dt="2024-11-11T14:37:34.638" v="126"/>
          <ac:spMkLst>
            <pc:docMk/>
            <pc:sldMk cId="445727411" sldId="356"/>
            <ac:spMk id="1072" creationId="{073DEF00-507C-3CB2-21B3-AD1DDA1FB9DE}"/>
          </ac:spMkLst>
        </pc:spChg>
        <pc:spChg chg="del">
          <ac:chgData name="ENEKO LAZPITA SUINAGA" userId="S::e.lazpita@upm.es::03ca8ae1-9a00-4a22-9561-fb3a3d760218" providerId="AD" clId="Web-{71DF4B65-E6D7-4A40-9861-27C710E2C48D}" dt="2024-11-11T14:37:34.638" v="125"/>
          <ac:spMkLst>
            <pc:docMk/>
            <pc:sldMk cId="445727411" sldId="356"/>
            <ac:spMk id="1074" creationId="{29C905E9-0B18-7477-6BA8-38FE7A4CC660}"/>
          </ac:spMkLst>
        </pc:spChg>
        <pc:spChg chg="del">
          <ac:chgData name="ENEKO LAZPITA SUINAGA" userId="S::e.lazpita@upm.es::03ca8ae1-9a00-4a22-9561-fb3a3d760218" providerId="AD" clId="Web-{71DF4B65-E6D7-4A40-9861-27C710E2C48D}" dt="2024-11-11T14:37:34.638" v="124"/>
          <ac:spMkLst>
            <pc:docMk/>
            <pc:sldMk cId="445727411" sldId="356"/>
            <ac:spMk id="1075" creationId="{0FC4D3AF-DB32-A429-5B96-26F5B66D596F}"/>
          </ac:spMkLst>
        </pc:spChg>
        <pc:spChg chg="del">
          <ac:chgData name="ENEKO LAZPITA SUINAGA" userId="S::e.lazpita@upm.es::03ca8ae1-9a00-4a22-9561-fb3a3d760218" providerId="AD" clId="Web-{71DF4B65-E6D7-4A40-9861-27C710E2C48D}" dt="2024-11-11T14:37:34.638" v="123"/>
          <ac:spMkLst>
            <pc:docMk/>
            <pc:sldMk cId="445727411" sldId="356"/>
            <ac:spMk id="1076" creationId="{8CF8104B-D989-E247-A9E0-554106988F81}"/>
          </ac:spMkLst>
        </pc:spChg>
        <pc:spChg chg="del">
          <ac:chgData name="ENEKO LAZPITA SUINAGA" userId="S::e.lazpita@upm.es::03ca8ae1-9a00-4a22-9561-fb3a3d760218" providerId="AD" clId="Web-{71DF4B65-E6D7-4A40-9861-27C710E2C48D}" dt="2024-11-11T14:37:34.622" v="122"/>
          <ac:spMkLst>
            <pc:docMk/>
            <pc:sldMk cId="445727411" sldId="356"/>
            <ac:spMk id="1077" creationId="{F44198EC-25AD-D537-F98A-2A20D0F2D70C}"/>
          </ac:spMkLst>
        </pc:spChg>
        <pc:spChg chg="del">
          <ac:chgData name="ENEKO LAZPITA SUINAGA" userId="S::e.lazpita@upm.es::03ca8ae1-9a00-4a22-9561-fb3a3d760218" providerId="AD" clId="Web-{71DF4B65-E6D7-4A40-9861-27C710E2C48D}" dt="2024-11-11T14:37:34.622" v="119"/>
          <ac:spMkLst>
            <pc:docMk/>
            <pc:sldMk cId="445727411" sldId="356"/>
            <ac:spMk id="1080" creationId="{3DAA244A-ED39-562C-F763-5FF753D43AE0}"/>
          </ac:spMkLst>
        </pc:spChg>
        <pc:grpChg chg="mod">
          <ac:chgData name="ENEKO LAZPITA SUINAGA" userId="S::e.lazpita@upm.es::03ca8ae1-9a00-4a22-9561-fb3a3d760218" providerId="AD" clId="Web-{71DF4B65-E6D7-4A40-9861-27C710E2C48D}" dt="2024-11-11T14:37:20.340" v="105" actId="1076"/>
          <ac:grpSpMkLst>
            <pc:docMk/>
            <pc:sldMk cId="445727411" sldId="356"/>
            <ac:grpSpMk id="14" creationId="{62487271-9D90-00BB-86DB-D9BA5B77C9C7}"/>
          </ac:grpSpMkLst>
        </pc:grpChg>
        <pc:grpChg chg="add del mod">
          <ac:chgData name="ENEKO LAZPITA SUINAGA" userId="S::e.lazpita@upm.es::03ca8ae1-9a00-4a22-9561-fb3a3d760218" providerId="AD" clId="Web-{71DF4B65-E6D7-4A40-9861-27C710E2C48D}" dt="2024-11-11T14:37:58.249" v="136"/>
          <ac:grpSpMkLst>
            <pc:docMk/>
            <pc:sldMk cId="445727411" sldId="356"/>
            <ac:grpSpMk id="18" creationId="{C8737DA6-8EBF-84B7-2E7C-A2BE04B7A023}"/>
          </ac:grpSpMkLst>
        </pc:grpChg>
        <pc:grpChg chg="mod">
          <ac:chgData name="ENEKO LAZPITA SUINAGA" userId="S::e.lazpita@upm.es::03ca8ae1-9a00-4a22-9561-fb3a3d760218" providerId="AD" clId="Web-{71DF4B65-E6D7-4A40-9861-27C710E2C48D}" dt="2024-11-11T14:37:20.465" v="107" actId="1076"/>
          <ac:grpSpMkLst>
            <pc:docMk/>
            <pc:sldMk cId="445727411" sldId="356"/>
            <ac:grpSpMk id="38" creationId="{8F09CC43-9957-5BD4-F3CC-0A7B175BE21D}"/>
          </ac:grpSpMkLst>
        </pc:grpChg>
        <pc:grpChg chg="mod">
          <ac:chgData name="ENEKO LAZPITA SUINAGA" userId="S::e.lazpita@upm.es::03ca8ae1-9a00-4a22-9561-fb3a3d760218" providerId="AD" clId="Web-{71DF4B65-E6D7-4A40-9861-27C710E2C48D}" dt="2024-11-11T14:37:20.512" v="108" actId="1076"/>
          <ac:grpSpMkLst>
            <pc:docMk/>
            <pc:sldMk cId="445727411" sldId="356"/>
            <ac:grpSpMk id="1037" creationId="{3C401B94-CFA7-F3C3-B44B-C1F5C9A9BD2F}"/>
          </ac:grpSpMkLst>
        </pc:grpChg>
        <pc:grpChg chg="mod">
          <ac:chgData name="ENEKO LAZPITA SUINAGA" userId="S::e.lazpita@upm.es::03ca8ae1-9a00-4a22-9561-fb3a3d760218" providerId="AD" clId="Web-{71DF4B65-E6D7-4A40-9861-27C710E2C48D}" dt="2024-11-11T14:37:20.575" v="110" actId="1076"/>
          <ac:grpSpMkLst>
            <pc:docMk/>
            <pc:sldMk cId="445727411" sldId="356"/>
            <ac:grpSpMk id="1049" creationId="{02F5F402-ECE1-A0C7-8060-FA18511B2044}"/>
          </ac:grpSpMkLst>
        </pc:grpChg>
        <pc:grpChg chg="del">
          <ac:chgData name="ENEKO LAZPITA SUINAGA" userId="S::e.lazpita@upm.es::03ca8ae1-9a00-4a22-9561-fb3a3d760218" providerId="AD" clId="Web-{71DF4B65-E6D7-4A40-9861-27C710E2C48D}" dt="2024-11-11T14:37:34.622" v="118"/>
          <ac:grpSpMkLst>
            <pc:docMk/>
            <pc:sldMk cId="445727411" sldId="356"/>
            <ac:grpSpMk id="2049" creationId="{0A874496-0CFE-D151-60F9-D8D53A24C170}"/>
          </ac:grpSpMkLst>
        </pc:grpChg>
        <pc:grpChg chg="del">
          <ac:chgData name="ENEKO LAZPITA SUINAGA" userId="S::e.lazpita@upm.es::03ca8ae1-9a00-4a22-9561-fb3a3d760218" providerId="AD" clId="Web-{71DF4B65-E6D7-4A40-9861-27C710E2C48D}" dt="2024-11-11T14:37:34.622" v="117"/>
          <ac:grpSpMkLst>
            <pc:docMk/>
            <pc:sldMk cId="445727411" sldId="356"/>
            <ac:grpSpMk id="2059" creationId="{06161010-7029-35FC-C36D-CAA8C520BB1E}"/>
          </ac:grpSpMkLst>
        </pc:grpChg>
        <pc:picChg chg="del mod">
          <ac:chgData name="ENEKO LAZPITA SUINAGA" userId="S::e.lazpita@upm.es::03ca8ae1-9a00-4a22-9561-fb3a3d760218" providerId="AD" clId="Web-{71DF4B65-E6D7-4A40-9861-27C710E2C48D}" dt="2024-11-11T14:39:47.941" v="145"/>
          <ac:picMkLst>
            <pc:docMk/>
            <pc:sldMk cId="445727411" sldId="356"/>
            <ac:picMk id="2" creationId="{DA916290-49B8-3128-3831-9987F999538F}"/>
          </ac:picMkLst>
        </pc:picChg>
        <pc:picChg chg="del mod">
          <ac:chgData name="ENEKO LAZPITA SUINAGA" userId="S::e.lazpita@upm.es::03ca8ae1-9a00-4a22-9561-fb3a3d760218" providerId="AD" clId="Web-{71DF4B65-E6D7-4A40-9861-27C710E2C48D}" dt="2024-11-11T14:38:00.733" v="138"/>
          <ac:picMkLst>
            <pc:docMk/>
            <pc:sldMk cId="445727411" sldId="356"/>
            <ac:picMk id="3" creationId="{13BD591F-DBD7-26A1-F926-B8A64F04D63B}"/>
          </ac:picMkLst>
        </pc:picChg>
        <pc:picChg chg="del mod">
          <ac:chgData name="ENEKO LAZPITA SUINAGA" userId="S::e.lazpita@upm.es::03ca8ae1-9a00-4a22-9561-fb3a3d760218" providerId="AD" clId="Web-{71DF4B65-E6D7-4A40-9861-27C710E2C48D}" dt="2024-11-11T14:38:00.733" v="137"/>
          <ac:picMkLst>
            <pc:docMk/>
            <pc:sldMk cId="445727411" sldId="356"/>
            <ac:picMk id="4" creationId="{33923886-CAEE-4CFE-96B8-0143D06ECABC}"/>
          </ac:picMkLst>
        </pc:picChg>
        <pc:picChg chg="add mod modCrop">
          <ac:chgData name="ENEKO LAZPITA SUINAGA" userId="S::e.lazpita@upm.es::03ca8ae1-9a00-4a22-9561-fb3a3d760218" providerId="AD" clId="Web-{71DF4B65-E6D7-4A40-9861-27C710E2C48D}" dt="2024-11-11T14:40:34.037" v="154" actId="1076"/>
          <ac:picMkLst>
            <pc:docMk/>
            <pc:sldMk cId="445727411" sldId="356"/>
            <ac:picMk id="8" creationId="{B63DD5B5-584B-55A5-7F37-51D114F1B2A5}"/>
          </ac:picMkLst>
        </pc:picChg>
        <pc:picChg chg="del">
          <ac:chgData name="ENEKO LAZPITA SUINAGA" userId="S::e.lazpita@upm.es::03ca8ae1-9a00-4a22-9561-fb3a3d760218" providerId="AD" clId="Web-{71DF4B65-E6D7-4A40-9861-27C710E2C48D}" dt="2024-11-11T14:37:34.638" v="133"/>
          <ac:picMkLst>
            <pc:docMk/>
            <pc:sldMk cId="445727411" sldId="356"/>
            <ac:picMk id="1057" creationId="{650B79F2-0A7A-CD87-14F2-EB98A439E48A}"/>
          </ac:picMkLst>
        </pc:picChg>
        <pc:picChg chg="del">
          <ac:chgData name="ENEKO LAZPITA SUINAGA" userId="S::e.lazpita@upm.es::03ca8ae1-9a00-4a22-9561-fb3a3d760218" providerId="AD" clId="Web-{71DF4B65-E6D7-4A40-9861-27C710E2C48D}" dt="2024-11-11T14:37:34.638" v="132"/>
          <ac:picMkLst>
            <pc:docMk/>
            <pc:sldMk cId="445727411" sldId="356"/>
            <ac:picMk id="1058" creationId="{6A978CC3-1ED2-DE12-667E-8ABA553C48B2}"/>
          </ac:picMkLst>
        </pc:picChg>
        <pc:picChg chg="del">
          <ac:chgData name="ENEKO LAZPITA SUINAGA" userId="S::e.lazpita@upm.es::03ca8ae1-9a00-4a22-9561-fb3a3d760218" providerId="AD" clId="Web-{71DF4B65-E6D7-4A40-9861-27C710E2C48D}" dt="2024-11-11T14:37:34.638" v="129"/>
          <ac:picMkLst>
            <pc:docMk/>
            <pc:sldMk cId="445727411" sldId="356"/>
            <ac:picMk id="1062" creationId="{7BC4617D-ADEB-7A87-6350-CDF9A203B9AB}"/>
          </ac:picMkLst>
        </pc:picChg>
        <pc:picChg chg="del">
          <ac:chgData name="ENEKO LAZPITA SUINAGA" userId="S::e.lazpita@upm.es::03ca8ae1-9a00-4a22-9561-fb3a3d760218" providerId="AD" clId="Web-{71DF4B65-E6D7-4A40-9861-27C710E2C48D}" dt="2024-11-11T14:37:34.638" v="127"/>
          <ac:picMkLst>
            <pc:docMk/>
            <pc:sldMk cId="445727411" sldId="356"/>
            <ac:picMk id="1070" creationId="{D3F231D0-F842-A510-11FD-05A746FE2415}"/>
          </ac:picMkLst>
        </pc:picChg>
        <pc:picChg chg="del">
          <ac:chgData name="ENEKO LAZPITA SUINAGA" userId="S::e.lazpita@upm.es::03ca8ae1-9a00-4a22-9561-fb3a3d760218" providerId="AD" clId="Web-{71DF4B65-E6D7-4A40-9861-27C710E2C48D}" dt="2024-11-11T14:37:34.638" v="134"/>
          <ac:picMkLst>
            <pc:docMk/>
            <pc:sldMk cId="445727411" sldId="356"/>
            <ac:picMk id="1073" creationId="{59A23369-BF2E-5AEA-FB9B-44491169C031}"/>
          </ac:picMkLst>
        </pc:picChg>
        <pc:picChg chg="del">
          <ac:chgData name="ENEKO LAZPITA SUINAGA" userId="S::e.lazpita@upm.es::03ca8ae1-9a00-4a22-9561-fb3a3d760218" providerId="AD" clId="Web-{71DF4B65-E6D7-4A40-9861-27C710E2C48D}" dt="2024-11-11T14:37:34.622" v="121"/>
          <ac:picMkLst>
            <pc:docMk/>
            <pc:sldMk cId="445727411" sldId="356"/>
            <ac:picMk id="1078" creationId="{5BB2DB62-234A-10B9-4181-C7735E0FF50C}"/>
          </ac:picMkLst>
        </pc:picChg>
        <pc:picChg chg="del">
          <ac:chgData name="ENEKO LAZPITA SUINAGA" userId="S::e.lazpita@upm.es::03ca8ae1-9a00-4a22-9561-fb3a3d760218" providerId="AD" clId="Web-{71DF4B65-E6D7-4A40-9861-27C710E2C48D}" dt="2024-11-11T14:37:34.622" v="120"/>
          <ac:picMkLst>
            <pc:docMk/>
            <pc:sldMk cId="445727411" sldId="356"/>
            <ac:picMk id="1079" creationId="{975BF301-9222-FFC2-F95E-133AD3D7837F}"/>
          </ac:picMkLst>
        </pc:picChg>
        <pc:cxnChg chg="add del mod">
          <ac:chgData name="ENEKO LAZPITA SUINAGA" userId="S::e.lazpita@upm.es::03ca8ae1-9a00-4a22-9561-fb3a3d760218" providerId="AD" clId="Web-{71DF4B65-E6D7-4A40-9861-27C710E2C48D}" dt="2024-11-11T14:50:54.302" v="319"/>
          <ac:cxnSpMkLst>
            <pc:docMk/>
            <pc:sldMk cId="445727411" sldId="356"/>
            <ac:cxnSpMk id="28" creationId="{FA8EDFBA-AE50-223D-A264-07DC599FA5B7}"/>
          </ac:cxnSpMkLst>
        </pc:cxnChg>
      </pc:sldChg>
      <pc:sldChg chg="del">
        <pc:chgData name="ENEKO LAZPITA SUINAGA" userId="S::e.lazpita@upm.es::03ca8ae1-9a00-4a22-9561-fb3a3d760218" providerId="AD" clId="Web-{71DF4B65-E6D7-4A40-9861-27C710E2C48D}" dt="2024-11-11T14:44:55.191" v="237"/>
        <pc:sldMkLst>
          <pc:docMk/>
          <pc:sldMk cId="731747118" sldId="357"/>
        </pc:sldMkLst>
      </pc:sldChg>
      <pc:sldChg chg="addSp delSp modSp add replId addAnim">
        <pc:chgData name="ENEKO LAZPITA SUINAGA" userId="S::e.lazpita@upm.es::03ca8ae1-9a00-4a22-9561-fb3a3d760218" providerId="AD" clId="Web-{71DF4B65-E6D7-4A40-9861-27C710E2C48D}" dt="2024-11-11T15:32:34.214" v="480"/>
        <pc:sldMkLst>
          <pc:docMk/>
          <pc:sldMk cId="3812425577" sldId="357"/>
        </pc:sldMkLst>
        <pc:spChg chg="add">
          <ac:chgData name="ENEKO LAZPITA SUINAGA" userId="S::e.lazpita@upm.es::03ca8ae1-9a00-4a22-9561-fb3a3d760218" providerId="AD" clId="Web-{71DF4B65-E6D7-4A40-9861-27C710E2C48D}" dt="2024-11-11T15:32:34.214" v="480"/>
          <ac:spMkLst>
            <pc:docMk/>
            <pc:sldMk cId="3812425577" sldId="357"/>
            <ac:spMk id="7" creationId="{2DCA9DAA-AB24-972D-DD38-2E9E2EC1032C}"/>
          </ac:spMkLst>
        </pc:spChg>
        <pc:spChg chg="del">
          <ac:chgData name="ENEKO LAZPITA SUINAGA" userId="S::e.lazpita@upm.es::03ca8ae1-9a00-4a22-9561-fb3a3d760218" providerId="AD" clId="Web-{71DF4B65-E6D7-4A40-9861-27C710E2C48D}" dt="2024-11-11T15:32:33.917" v="479"/>
          <ac:spMkLst>
            <pc:docMk/>
            <pc:sldMk cId="3812425577" sldId="357"/>
            <ac:spMk id="11" creationId="{93E22790-266B-D8BB-8A77-D4782E28EF49}"/>
          </ac:spMkLst>
        </pc:spChg>
        <pc:spChg chg="del">
          <ac:chgData name="ENEKO LAZPITA SUINAGA" userId="S::e.lazpita@upm.es::03ca8ae1-9a00-4a22-9561-fb3a3d760218" providerId="AD" clId="Web-{71DF4B65-E6D7-4A40-9861-27C710E2C48D}" dt="2024-11-11T15:22:44.556" v="453"/>
          <ac:spMkLst>
            <pc:docMk/>
            <pc:sldMk cId="3812425577" sldId="357"/>
            <ac:spMk id="17" creationId="{D5877882-01E7-5769-1D92-D3766DFE3A32}"/>
          </ac:spMkLst>
        </pc:spChg>
        <pc:spChg chg="del">
          <ac:chgData name="ENEKO LAZPITA SUINAGA" userId="S::e.lazpita@upm.es::03ca8ae1-9a00-4a22-9561-fb3a3d760218" providerId="AD" clId="Web-{71DF4B65-E6D7-4A40-9861-27C710E2C48D}" dt="2024-11-11T15:22:44.556" v="452"/>
          <ac:spMkLst>
            <pc:docMk/>
            <pc:sldMk cId="3812425577" sldId="357"/>
            <ac:spMk id="20" creationId="{445FC75E-E5F8-77F5-FFD3-9F18844C04CB}"/>
          </ac:spMkLst>
        </pc:spChg>
        <pc:spChg chg="del">
          <ac:chgData name="ENEKO LAZPITA SUINAGA" userId="S::e.lazpita@upm.es::03ca8ae1-9a00-4a22-9561-fb3a3d760218" providerId="AD" clId="Web-{71DF4B65-E6D7-4A40-9861-27C710E2C48D}" dt="2024-11-11T15:22:44.556" v="451"/>
          <ac:spMkLst>
            <pc:docMk/>
            <pc:sldMk cId="3812425577" sldId="357"/>
            <ac:spMk id="21" creationId="{14FEB922-0CA3-45E2-CBE4-6DBBED4E4545}"/>
          </ac:spMkLst>
        </pc:spChg>
        <pc:spChg chg="del">
          <ac:chgData name="ENEKO LAZPITA SUINAGA" userId="S::e.lazpita@upm.es::03ca8ae1-9a00-4a22-9561-fb3a3d760218" providerId="AD" clId="Web-{71DF4B65-E6D7-4A40-9861-27C710E2C48D}" dt="2024-11-11T15:22:44.556" v="450"/>
          <ac:spMkLst>
            <pc:docMk/>
            <pc:sldMk cId="3812425577" sldId="357"/>
            <ac:spMk id="24" creationId="{4026A5C7-B97F-781B-0ED7-0266B186F921}"/>
          </ac:spMkLst>
        </pc:spChg>
        <pc:spChg chg="del">
          <ac:chgData name="ENEKO LAZPITA SUINAGA" userId="S::e.lazpita@upm.es::03ca8ae1-9a00-4a22-9561-fb3a3d760218" providerId="AD" clId="Web-{71DF4B65-E6D7-4A40-9861-27C710E2C48D}" dt="2024-11-11T15:22:44.556" v="449"/>
          <ac:spMkLst>
            <pc:docMk/>
            <pc:sldMk cId="3812425577" sldId="357"/>
            <ac:spMk id="25" creationId="{28ECF802-9104-8026-9D37-2DF93D6CDCC1}"/>
          </ac:spMkLst>
        </pc:spChg>
        <pc:spChg chg="del">
          <ac:chgData name="ENEKO LAZPITA SUINAGA" userId="S::e.lazpita@upm.es::03ca8ae1-9a00-4a22-9561-fb3a3d760218" providerId="AD" clId="Web-{71DF4B65-E6D7-4A40-9861-27C710E2C48D}" dt="2024-11-11T15:22:44.556" v="448"/>
          <ac:spMkLst>
            <pc:docMk/>
            <pc:sldMk cId="3812425577" sldId="357"/>
            <ac:spMk id="26" creationId="{5F2D9DC0-F34E-ABA6-F50C-EFAFF36D6B51}"/>
          </ac:spMkLst>
        </pc:spChg>
        <pc:spChg chg="del">
          <ac:chgData name="ENEKO LAZPITA SUINAGA" userId="S::e.lazpita@upm.es::03ca8ae1-9a00-4a22-9561-fb3a3d760218" providerId="AD" clId="Web-{71DF4B65-E6D7-4A40-9861-27C710E2C48D}" dt="2024-11-11T15:22:44.556" v="447"/>
          <ac:spMkLst>
            <pc:docMk/>
            <pc:sldMk cId="3812425577" sldId="357"/>
            <ac:spMk id="27" creationId="{AADC4FDF-16F4-ADA1-91A3-002E34E2950F}"/>
          </ac:spMkLst>
        </pc:spChg>
        <pc:spChg chg="del">
          <ac:chgData name="ENEKO LAZPITA SUINAGA" userId="S::e.lazpita@upm.es::03ca8ae1-9a00-4a22-9561-fb3a3d760218" providerId="AD" clId="Web-{71DF4B65-E6D7-4A40-9861-27C710E2C48D}" dt="2024-11-11T15:22:44.556" v="446"/>
          <ac:spMkLst>
            <pc:docMk/>
            <pc:sldMk cId="3812425577" sldId="357"/>
            <ac:spMk id="29" creationId="{739A8E08-0ADD-251B-7C81-7790A8419E54}"/>
          </ac:spMkLst>
        </pc:spChg>
        <pc:spChg chg="del">
          <ac:chgData name="ENEKO LAZPITA SUINAGA" userId="S::e.lazpita@upm.es::03ca8ae1-9a00-4a22-9561-fb3a3d760218" providerId="AD" clId="Web-{71DF4B65-E6D7-4A40-9861-27C710E2C48D}" dt="2024-11-11T15:22:44.556" v="445"/>
          <ac:spMkLst>
            <pc:docMk/>
            <pc:sldMk cId="3812425577" sldId="357"/>
            <ac:spMk id="30" creationId="{8D8E15CC-DDD1-7777-0B60-A02398E1EC0B}"/>
          </ac:spMkLst>
        </pc:spChg>
        <pc:spChg chg="del">
          <ac:chgData name="ENEKO LAZPITA SUINAGA" userId="S::e.lazpita@upm.es::03ca8ae1-9a00-4a22-9561-fb3a3d760218" providerId="AD" clId="Web-{71DF4B65-E6D7-4A40-9861-27C710E2C48D}" dt="2024-11-11T15:22:44.556" v="444"/>
          <ac:spMkLst>
            <pc:docMk/>
            <pc:sldMk cId="3812425577" sldId="357"/>
            <ac:spMk id="31" creationId="{343342FB-DECC-8D52-927B-3B8745D285CB}"/>
          </ac:spMkLst>
        </pc:spChg>
        <pc:spChg chg="del">
          <ac:chgData name="ENEKO LAZPITA SUINAGA" userId="S::e.lazpita@upm.es::03ca8ae1-9a00-4a22-9561-fb3a3d760218" providerId="AD" clId="Web-{71DF4B65-E6D7-4A40-9861-27C710E2C48D}" dt="2024-11-11T15:22:44.556" v="443"/>
          <ac:spMkLst>
            <pc:docMk/>
            <pc:sldMk cId="3812425577" sldId="357"/>
            <ac:spMk id="32" creationId="{DB6FF821-1CDB-0AB1-FCAE-25E9768A2A52}"/>
          </ac:spMkLst>
        </pc:spChg>
        <pc:spChg chg="del">
          <ac:chgData name="ENEKO LAZPITA SUINAGA" userId="S::e.lazpita@upm.es::03ca8ae1-9a00-4a22-9561-fb3a3d760218" providerId="AD" clId="Web-{71DF4B65-E6D7-4A40-9861-27C710E2C48D}" dt="2024-11-11T15:22:44.556" v="442"/>
          <ac:spMkLst>
            <pc:docMk/>
            <pc:sldMk cId="3812425577" sldId="357"/>
            <ac:spMk id="34" creationId="{4F07F23A-31A0-8197-FE56-98A3F68F55AB}"/>
          </ac:spMkLst>
        </pc:spChg>
        <pc:spChg chg="del">
          <ac:chgData name="ENEKO LAZPITA SUINAGA" userId="S::e.lazpita@upm.es::03ca8ae1-9a00-4a22-9561-fb3a3d760218" providerId="AD" clId="Web-{71DF4B65-E6D7-4A40-9861-27C710E2C48D}" dt="2024-11-11T15:22:44.556" v="441"/>
          <ac:spMkLst>
            <pc:docMk/>
            <pc:sldMk cId="3812425577" sldId="357"/>
            <ac:spMk id="35" creationId="{0B4B8D33-CBBA-7210-2526-8EB48B54E81D}"/>
          </ac:spMkLst>
        </pc:spChg>
        <pc:spChg chg="del">
          <ac:chgData name="ENEKO LAZPITA SUINAGA" userId="S::e.lazpita@upm.es::03ca8ae1-9a00-4a22-9561-fb3a3d760218" providerId="AD" clId="Web-{71DF4B65-E6D7-4A40-9861-27C710E2C48D}" dt="2024-11-11T15:22:44.556" v="440"/>
          <ac:spMkLst>
            <pc:docMk/>
            <pc:sldMk cId="3812425577" sldId="357"/>
            <ac:spMk id="36" creationId="{4FC09BB3-A833-B2B6-87AC-EACCFB97A3DB}"/>
          </ac:spMkLst>
        </pc:spChg>
        <pc:picChg chg="add mod">
          <ac:chgData name="ENEKO LAZPITA SUINAGA" userId="S::e.lazpita@upm.es::03ca8ae1-9a00-4a22-9561-fb3a3d760218" providerId="AD" clId="Web-{71DF4B65-E6D7-4A40-9861-27C710E2C48D}" dt="2024-11-11T15:31:27.648" v="470" actId="1076"/>
          <ac:picMkLst>
            <pc:docMk/>
            <pc:sldMk cId="3812425577" sldId="357"/>
            <ac:picMk id="2" creationId="{B8A6B0A9-2261-3444-E721-83A2ADCEE721}"/>
          </ac:picMkLst>
        </pc:picChg>
        <pc:picChg chg="add mod">
          <ac:chgData name="ENEKO LAZPITA SUINAGA" userId="S::e.lazpita@upm.es::03ca8ae1-9a00-4a22-9561-fb3a3d760218" providerId="AD" clId="Web-{71DF4B65-E6D7-4A40-9861-27C710E2C48D}" dt="2024-11-11T15:31:26.882" v="469" actId="1076"/>
          <ac:picMkLst>
            <pc:docMk/>
            <pc:sldMk cId="3812425577" sldId="357"/>
            <ac:picMk id="3" creationId="{8611F96A-6165-3E0F-F9D6-902DBAAAAC1A}"/>
          </ac:picMkLst>
        </pc:picChg>
        <pc:picChg chg="add mod">
          <ac:chgData name="ENEKO LAZPITA SUINAGA" userId="S::e.lazpita@upm.es::03ca8ae1-9a00-4a22-9561-fb3a3d760218" providerId="AD" clId="Web-{71DF4B65-E6D7-4A40-9861-27C710E2C48D}" dt="2024-11-11T15:31:30.523" v="473" actId="1076"/>
          <ac:picMkLst>
            <pc:docMk/>
            <pc:sldMk cId="3812425577" sldId="357"/>
            <ac:picMk id="4" creationId="{5D2E7A58-638F-D095-0BD2-337BF3293615}"/>
          </ac:picMkLst>
        </pc:picChg>
        <pc:picChg chg="add mod">
          <ac:chgData name="ENEKO LAZPITA SUINAGA" userId="S::e.lazpita@upm.es::03ca8ae1-9a00-4a22-9561-fb3a3d760218" providerId="AD" clId="Web-{71DF4B65-E6D7-4A40-9861-27C710E2C48D}" dt="2024-11-11T15:31:31.195" v="474" actId="1076"/>
          <ac:picMkLst>
            <pc:docMk/>
            <pc:sldMk cId="3812425577" sldId="357"/>
            <ac:picMk id="5" creationId="{C4001576-90F9-6F6E-2245-D657D7FDE87E}"/>
          </ac:picMkLst>
        </pc:picChg>
      </pc:sldChg>
      <pc:sldChg chg="del">
        <pc:chgData name="ENEKO LAZPITA SUINAGA" userId="S::e.lazpita@upm.es::03ca8ae1-9a00-4a22-9561-fb3a3d760218" providerId="AD" clId="Web-{71DF4B65-E6D7-4A40-9861-27C710E2C48D}" dt="2024-11-11T14:44:55.128" v="236"/>
        <pc:sldMkLst>
          <pc:docMk/>
          <pc:sldMk cId="702056766" sldId="365"/>
        </pc:sldMkLst>
      </pc:sldChg>
    </pc:docChg>
  </pc:docChgLst>
  <pc:docChgLst>
    <pc:chgData name="ENEKO LAZPITA SUINAGA" userId="03ca8ae1-9a00-4a22-9561-fb3a3d760218" providerId="ADAL" clId="{389B0BF7-7A7B-471A-B622-F1E388D3930A}"/>
    <pc:docChg chg="undo redo custSel addSld delSld modSld">
      <pc:chgData name="ENEKO LAZPITA SUINAGA" userId="03ca8ae1-9a00-4a22-9561-fb3a3d760218" providerId="ADAL" clId="{389B0BF7-7A7B-471A-B622-F1E388D3930A}" dt="2024-11-12T13:48:35.174" v="3042" actId="1076"/>
      <pc:docMkLst>
        <pc:docMk/>
      </pc:docMkLst>
      <pc:sldChg chg="del">
        <pc:chgData name="ENEKO LAZPITA SUINAGA" userId="03ca8ae1-9a00-4a22-9561-fb3a3d760218" providerId="ADAL" clId="{389B0BF7-7A7B-471A-B622-F1E388D3930A}" dt="2024-11-11T19:20:53.805" v="814" actId="47"/>
        <pc:sldMkLst>
          <pc:docMk/>
          <pc:sldMk cId="2968825527" sldId="274"/>
        </pc:sldMkLst>
      </pc:sldChg>
      <pc:sldChg chg="addSp modSp del mod">
        <pc:chgData name="ENEKO LAZPITA SUINAGA" userId="03ca8ae1-9a00-4a22-9561-fb3a3d760218" providerId="ADAL" clId="{389B0BF7-7A7B-471A-B622-F1E388D3930A}" dt="2024-11-12T13:48:22.662" v="3041" actId="47"/>
        <pc:sldMkLst>
          <pc:docMk/>
          <pc:sldMk cId="2648607996" sldId="313"/>
        </pc:sldMkLst>
        <pc:spChg chg="mod">
          <ac:chgData name="ENEKO LAZPITA SUINAGA" userId="03ca8ae1-9a00-4a22-9561-fb3a3d760218" providerId="ADAL" clId="{389B0BF7-7A7B-471A-B622-F1E388D3930A}" dt="2024-11-12T13:46:31.322" v="2988" actId="1076"/>
          <ac:spMkLst>
            <pc:docMk/>
            <pc:sldMk cId="2648607996" sldId="313"/>
            <ac:spMk id="12" creationId="{FE0DA456-24B4-BD89-712C-83DAC23AEE4F}"/>
          </ac:spMkLst>
        </pc:spChg>
        <pc:picChg chg="add mod">
          <ac:chgData name="ENEKO LAZPITA SUINAGA" userId="03ca8ae1-9a00-4a22-9561-fb3a3d760218" providerId="ADAL" clId="{389B0BF7-7A7B-471A-B622-F1E388D3930A}" dt="2024-11-12T13:42:15.382" v="2911" actId="1076"/>
          <ac:picMkLst>
            <pc:docMk/>
            <pc:sldMk cId="2648607996" sldId="313"/>
            <ac:picMk id="2" creationId="{C9FC44B1-89CC-8869-E2FF-7C7EBCB4E6EE}"/>
          </ac:picMkLst>
        </pc:picChg>
      </pc:sldChg>
      <pc:sldChg chg="modSp mod">
        <pc:chgData name="ENEKO LAZPITA SUINAGA" userId="03ca8ae1-9a00-4a22-9561-fb3a3d760218" providerId="ADAL" clId="{389B0BF7-7A7B-471A-B622-F1E388D3930A}" dt="2024-11-11T17:58:01.509" v="4" actId="1582"/>
        <pc:sldMkLst>
          <pc:docMk/>
          <pc:sldMk cId="3797555292" sldId="347"/>
        </pc:sldMkLst>
        <pc:spChg chg="mod">
          <ac:chgData name="ENEKO LAZPITA SUINAGA" userId="03ca8ae1-9a00-4a22-9561-fb3a3d760218" providerId="ADAL" clId="{389B0BF7-7A7B-471A-B622-F1E388D3930A}" dt="2024-11-11T17:58:01.509" v="4" actId="1582"/>
          <ac:spMkLst>
            <pc:docMk/>
            <pc:sldMk cId="3797555292" sldId="347"/>
            <ac:spMk id="4" creationId="{C7B84DA2-E984-719B-11F2-0D9415EC6E23}"/>
          </ac:spMkLst>
        </pc:spChg>
      </pc:sldChg>
      <pc:sldChg chg="addSp delSp modSp del mod modAnim">
        <pc:chgData name="ENEKO LAZPITA SUINAGA" userId="03ca8ae1-9a00-4a22-9561-fb3a3d760218" providerId="ADAL" clId="{389B0BF7-7A7B-471A-B622-F1E388D3930A}" dt="2024-11-11T19:40:37.341" v="1034" actId="47"/>
        <pc:sldMkLst>
          <pc:docMk/>
          <pc:sldMk cId="892350539" sldId="351"/>
        </pc:sldMkLst>
        <pc:spChg chg="add del mod">
          <ac:chgData name="ENEKO LAZPITA SUINAGA" userId="03ca8ae1-9a00-4a22-9561-fb3a3d760218" providerId="ADAL" clId="{389B0BF7-7A7B-471A-B622-F1E388D3930A}" dt="2024-11-11T18:59:05.557" v="622" actId="478"/>
          <ac:spMkLst>
            <pc:docMk/>
            <pc:sldMk cId="892350539" sldId="351"/>
            <ac:spMk id="10" creationId="{968714B7-CC74-2794-5E6B-8BDB38605B7A}"/>
          </ac:spMkLst>
        </pc:spChg>
        <pc:spChg chg="del">
          <ac:chgData name="ENEKO LAZPITA SUINAGA" userId="03ca8ae1-9a00-4a22-9561-fb3a3d760218" providerId="ADAL" clId="{389B0BF7-7A7B-471A-B622-F1E388D3930A}" dt="2024-11-11T18:57:24.334" v="451" actId="478"/>
          <ac:spMkLst>
            <pc:docMk/>
            <pc:sldMk cId="892350539" sldId="351"/>
            <ac:spMk id="12" creationId="{D11173AE-10E1-F74C-2279-47F32492D353}"/>
          </ac:spMkLst>
        </pc:spChg>
        <pc:spChg chg="add mod ord">
          <ac:chgData name="ENEKO LAZPITA SUINAGA" userId="03ca8ae1-9a00-4a22-9561-fb3a3d760218" providerId="ADAL" clId="{389B0BF7-7A7B-471A-B622-F1E388D3930A}" dt="2024-11-11T19:15:16.182" v="768" actId="1582"/>
          <ac:spMkLst>
            <pc:docMk/>
            <pc:sldMk cId="892350539" sldId="351"/>
            <ac:spMk id="13" creationId="{28FF6EDA-4EED-D275-8402-707715BC4100}"/>
          </ac:spMkLst>
        </pc:spChg>
        <pc:spChg chg="del">
          <ac:chgData name="ENEKO LAZPITA SUINAGA" userId="03ca8ae1-9a00-4a22-9561-fb3a3d760218" providerId="ADAL" clId="{389B0BF7-7A7B-471A-B622-F1E388D3930A}" dt="2024-11-11T18:57:22.208" v="450" actId="478"/>
          <ac:spMkLst>
            <pc:docMk/>
            <pc:sldMk cId="892350539" sldId="351"/>
            <ac:spMk id="14" creationId="{1CBC54FA-C474-EF11-53BC-2958EDEE7E13}"/>
          </ac:spMkLst>
        </pc:spChg>
        <pc:spChg chg="add mod ord">
          <ac:chgData name="ENEKO LAZPITA SUINAGA" userId="03ca8ae1-9a00-4a22-9561-fb3a3d760218" providerId="ADAL" clId="{389B0BF7-7A7B-471A-B622-F1E388D3930A}" dt="2024-11-11T19:15:16.182" v="768" actId="1582"/>
          <ac:spMkLst>
            <pc:docMk/>
            <pc:sldMk cId="892350539" sldId="351"/>
            <ac:spMk id="15" creationId="{C566272F-7FCE-A2E6-CB0F-663A110F914F}"/>
          </ac:spMkLst>
        </pc:spChg>
        <pc:spChg chg="add mod">
          <ac:chgData name="ENEKO LAZPITA SUINAGA" userId="03ca8ae1-9a00-4a22-9561-fb3a3d760218" providerId="ADAL" clId="{389B0BF7-7A7B-471A-B622-F1E388D3930A}" dt="2024-11-11T19:15:16.182" v="768" actId="1582"/>
          <ac:spMkLst>
            <pc:docMk/>
            <pc:sldMk cId="892350539" sldId="351"/>
            <ac:spMk id="20" creationId="{62BDDF88-65BF-F404-7338-C127FD2DD030}"/>
          </ac:spMkLst>
        </pc:spChg>
        <pc:spChg chg="add del">
          <ac:chgData name="ENEKO LAZPITA SUINAGA" userId="03ca8ae1-9a00-4a22-9561-fb3a3d760218" providerId="ADAL" clId="{389B0BF7-7A7B-471A-B622-F1E388D3930A}" dt="2024-11-11T19:01:57.031" v="652" actId="478"/>
          <ac:spMkLst>
            <pc:docMk/>
            <pc:sldMk cId="892350539" sldId="351"/>
            <ac:spMk id="54" creationId="{CC106EF2-8C7D-A7C9-B685-DFD198573810}"/>
          </ac:spMkLst>
        </pc:spChg>
        <pc:spChg chg="mod topLvl">
          <ac:chgData name="ENEKO LAZPITA SUINAGA" userId="03ca8ae1-9a00-4a22-9561-fb3a3d760218" providerId="ADAL" clId="{389B0BF7-7A7B-471A-B622-F1E388D3930A}" dt="2024-11-11T19:15:55.659" v="779" actId="164"/>
          <ac:spMkLst>
            <pc:docMk/>
            <pc:sldMk cId="892350539" sldId="351"/>
            <ac:spMk id="72" creationId="{4DAEFDDA-1A20-3166-3119-C0A5014ECEF7}"/>
          </ac:spMkLst>
        </pc:spChg>
        <pc:spChg chg="mod">
          <ac:chgData name="ENEKO LAZPITA SUINAGA" userId="03ca8ae1-9a00-4a22-9561-fb3a3d760218" providerId="ADAL" clId="{389B0BF7-7A7B-471A-B622-F1E388D3930A}" dt="2024-11-11T19:13:31.473" v="742" actId="165"/>
          <ac:spMkLst>
            <pc:docMk/>
            <pc:sldMk cId="892350539" sldId="351"/>
            <ac:spMk id="74" creationId="{DE9408F3-0E28-6F0A-E441-298FF21AF8C2}"/>
          </ac:spMkLst>
        </pc:spChg>
        <pc:spChg chg="mod">
          <ac:chgData name="ENEKO LAZPITA SUINAGA" userId="03ca8ae1-9a00-4a22-9561-fb3a3d760218" providerId="ADAL" clId="{389B0BF7-7A7B-471A-B622-F1E388D3930A}" dt="2024-11-11T19:13:31.473" v="742" actId="165"/>
          <ac:spMkLst>
            <pc:docMk/>
            <pc:sldMk cId="892350539" sldId="351"/>
            <ac:spMk id="75" creationId="{025ACAC4-B677-2F83-0856-5D71A1180973}"/>
          </ac:spMkLst>
        </pc:spChg>
        <pc:spChg chg="mod">
          <ac:chgData name="ENEKO LAZPITA SUINAGA" userId="03ca8ae1-9a00-4a22-9561-fb3a3d760218" providerId="ADAL" clId="{389B0BF7-7A7B-471A-B622-F1E388D3930A}" dt="2024-11-11T19:13:31.473" v="742" actId="165"/>
          <ac:spMkLst>
            <pc:docMk/>
            <pc:sldMk cId="892350539" sldId="351"/>
            <ac:spMk id="76" creationId="{A046D7FB-78CA-A719-09D3-373964945F6C}"/>
          </ac:spMkLst>
        </pc:spChg>
        <pc:spChg chg="mod">
          <ac:chgData name="ENEKO LAZPITA SUINAGA" userId="03ca8ae1-9a00-4a22-9561-fb3a3d760218" providerId="ADAL" clId="{389B0BF7-7A7B-471A-B622-F1E388D3930A}" dt="2024-11-11T19:13:31.473" v="742" actId="165"/>
          <ac:spMkLst>
            <pc:docMk/>
            <pc:sldMk cId="892350539" sldId="351"/>
            <ac:spMk id="77" creationId="{C514E8FF-A3B3-2768-D2A8-C2DC63573D09}"/>
          </ac:spMkLst>
        </pc:spChg>
        <pc:spChg chg="mod">
          <ac:chgData name="ENEKO LAZPITA SUINAGA" userId="03ca8ae1-9a00-4a22-9561-fb3a3d760218" providerId="ADAL" clId="{389B0BF7-7A7B-471A-B622-F1E388D3930A}" dt="2024-11-11T19:13:31.473" v="742" actId="165"/>
          <ac:spMkLst>
            <pc:docMk/>
            <pc:sldMk cId="892350539" sldId="351"/>
            <ac:spMk id="78" creationId="{789B89FD-9B44-A3C6-7278-6128E3A41460}"/>
          </ac:spMkLst>
        </pc:spChg>
        <pc:spChg chg="mod">
          <ac:chgData name="ENEKO LAZPITA SUINAGA" userId="03ca8ae1-9a00-4a22-9561-fb3a3d760218" providerId="ADAL" clId="{389B0BF7-7A7B-471A-B622-F1E388D3930A}" dt="2024-11-11T19:13:31.473" v="742" actId="165"/>
          <ac:spMkLst>
            <pc:docMk/>
            <pc:sldMk cId="892350539" sldId="351"/>
            <ac:spMk id="79" creationId="{AD528B01-DFBD-73F6-4B06-9D221D96551C}"/>
          </ac:spMkLst>
        </pc:spChg>
        <pc:spChg chg="mod">
          <ac:chgData name="ENEKO LAZPITA SUINAGA" userId="03ca8ae1-9a00-4a22-9561-fb3a3d760218" providerId="ADAL" clId="{389B0BF7-7A7B-471A-B622-F1E388D3930A}" dt="2024-11-11T19:13:31.473" v="742" actId="165"/>
          <ac:spMkLst>
            <pc:docMk/>
            <pc:sldMk cId="892350539" sldId="351"/>
            <ac:spMk id="80" creationId="{5D773D5D-9CC9-0526-4062-C2ED2019C648}"/>
          </ac:spMkLst>
        </pc:spChg>
        <pc:spChg chg="mod">
          <ac:chgData name="ENEKO LAZPITA SUINAGA" userId="03ca8ae1-9a00-4a22-9561-fb3a3d760218" providerId="ADAL" clId="{389B0BF7-7A7B-471A-B622-F1E388D3930A}" dt="2024-11-11T19:13:31.473" v="742" actId="165"/>
          <ac:spMkLst>
            <pc:docMk/>
            <pc:sldMk cId="892350539" sldId="351"/>
            <ac:spMk id="81" creationId="{0A8755F6-410B-2EBD-1C15-B1A4DF975319}"/>
          </ac:spMkLst>
        </pc:spChg>
        <pc:spChg chg="mod">
          <ac:chgData name="ENEKO LAZPITA SUINAGA" userId="03ca8ae1-9a00-4a22-9561-fb3a3d760218" providerId="ADAL" clId="{389B0BF7-7A7B-471A-B622-F1E388D3930A}" dt="2024-11-11T19:13:31.473" v="742" actId="165"/>
          <ac:spMkLst>
            <pc:docMk/>
            <pc:sldMk cId="892350539" sldId="351"/>
            <ac:spMk id="82" creationId="{6782D86C-E175-26D1-7630-ECD3C1A8491A}"/>
          </ac:spMkLst>
        </pc:spChg>
        <pc:spChg chg="mod">
          <ac:chgData name="ENEKO LAZPITA SUINAGA" userId="03ca8ae1-9a00-4a22-9561-fb3a3d760218" providerId="ADAL" clId="{389B0BF7-7A7B-471A-B622-F1E388D3930A}" dt="2024-11-11T19:13:31.473" v="742" actId="165"/>
          <ac:spMkLst>
            <pc:docMk/>
            <pc:sldMk cId="892350539" sldId="351"/>
            <ac:spMk id="87" creationId="{F846C6A2-E37A-9EF4-AE6C-A80C2C6BB42A}"/>
          </ac:spMkLst>
        </pc:spChg>
        <pc:spChg chg="add del mod topLvl">
          <ac:chgData name="ENEKO LAZPITA SUINAGA" userId="03ca8ae1-9a00-4a22-9561-fb3a3d760218" providerId="ADAL" clId="{389B0BF7-7A7B-471A-B622-F1E388D3930A}" dt="2024-11-11T19:39:31.142" v="1026" actId="165"/>
          <ac:spMkLst>
            <pc:docMk/>
            <pc:sldMk cId="892350539" sldId="351"/>
            <ac:spMk id="101" creationId="{5DF1F26E-14D9-88D6-4B79-35F8F7293610}"/>
          </ac:spMkLst>
        </pc:spChg>
        <pc:spChg chg="add del mod">
          <ac:chgData name="ENEKO LAZPITA SUINAGA" userId="03ca8ae1-9a00-4a22-9561-fb3a3d760218" providerId="ADAL" clId="{389B0BF7-7A7B-471A-B622-F1E388D3930A}" dt="2024-11-11T19:07:20.675" v="677" actId="478"/>
          <ac:spMkLst>
            <pc:docMk/>
            <pc:sldMk cId="892350539" sldId="351"/>
            <ac:spMk id="114" creationId="{21E26FBB-7461-D20B-13BF-851F8D29228A}"/>
          </ac:spMkLst>
        </pc:spChg>
        <pc:spChg chg="add del">
          <ac:chgData name="ENEKO LAZPITA SUINAGA" userId="03ca8ae1-9a00-4a22-9561-fb3a3d760218" providerId="ADAL" clId="{389B0BF7-7A7B-471A-B622-F1E388D3930A}" dt="2024-11-11T19:07:32.756" v="679" actId="478"/>
          <ac:spMkLst>
            <pc:docMk/>
            <pc:sldMk cId="892350539" sldId="351"/>
            <ac:spMk id="115" creationId="{D268E3B3-EAF4-4C84-43AB-730B7A867267}"/>
          </ac:spMkLst>
        </pc:spChg>
        <pc:spChg chg="add del mod">
          <ac:chgData name="ENEKO LAZPITA SUINAGA" userId="03ca8ae1-9a00-4a22-9561-fb3a3d760218" providerId="ADAL" clId="{389B0BF7-7A7B-471A-B622-F1E388D3930A}" dt="2024-11-11T19:09:52.980" v="703" actId="478"/>
          <ac:spMkLst>
            <pc:docMk/>
            <pc:sldMk cId="892350539" sldId="351"/>
            <ac:spMk id="116" creationId="{47C7FF74-A564-80EB-42BD-19A2AD40E64A}"/>
          </ac:spMkLst>
        </pc:spChg>
        <pc:spChg chg="add mod ord">
          <ac:chgData name="ENEKO LAZPITA SUINAGA" userId="03ca8ae1-9a00-4a22-9561-fb3a3d760218" providerId="ADAL" clId="{389B0BF7-7A7B-471A-B622-F1E388D3930A}" dt="2024-11-11T19:15:16.182" v="768" actId="1582"/>
          <ac:spMkLst>
            <pc:docMk/>
            <pc:sldMk cId="892350539" sldId="351"/>
            <ac:spMk id="117" creationId="{626032D3-E3E3-BD40-B878-A1FBAC8EAC6D}"/>
          </ac:spMkLst>
        </pc:spChg>
        <pc:spChg chg="add del mod">
          <ac:chgData name="ENEKO LAZPITA SUINAGA" userId="03ca8ae1-9a00-4a22-9561-fb3a3d760218" providerId="ADAL" clId="{389B0BF7-7A7B-471A-B622-F1E388D3930A}" dt="2024-11-11T19:39:31.142" v="1026" actId="165"/>
          <ac:spMkLst>
            <pc:docMk/>
            <pc:sldMk cId="892350539" sldId="351"/>
            <ac:spMk id="121" creationId="{94C187DC-8081-DADE-B4DB-290553478D5E}"/>
          </ac:spMkLst>
        </pc:spChg>
        <pc:spChg chg="add mod">
          <ac:chgData name="ENEKO LAZPITA SUINAGA" userId="03ca8ae1-9a00-4a22-9561-fb3a3d760218" providerId="ADAL" clId="{389B0BF7-7A7B-471A-B622-F1E388D3930A}" dt="2024-11-11T19:39:31.142" v="1026" actId="165"/>
          <ac:spMkLst>
            <pc:docMk/>
            <pc:sldMk cId="892350539" sldId="351"/>
            <ac:spMk id="122" creationId="{39F4D81B-B810-9F2E-B958-C9F0055E75D3}"/>
          </ac:spMkLst>
        </pc:spChg>
        <pc:spChg chg="add mod">
          <ac:chgData name="ENEKO LAZPITA SUINAGA" userId="03ca8ae1-9a00-4a22-9561-fb3a3d760218" providerId="ADAL" clId="{389B0BF7-7A7B-471A-B622-F1E388D3930A}" dt="2024-11-11T19:39:31.142" v="1026" actId="165"/>
          <ac:spMkLst>
            <pc:docMk/>
            <pc:sldMk cId="892350539" sldId="351"/>
            <ac:spMk id="123" creationId="{3B2768CC-C5BD-01B1-F93A-A7B78071AC65}"/>
          </ac:spMkLst>
        </pc:spChg>
        <pc:spChg chg="add mod">
          <ac:chgData name="ENEKO LAZPITA SUINAGA" userId="03ca8ae1-9a00-4a22-9561-fb3a3d760218" providerId="ADAL" clId="{389B0BF7-7A7B-471A-B622-F1E388D3930A}" dt="2024-11-11T19:39:31.142" v="1026" actId="165"/>
          <ac:spMkLst>
            <pc:docMk/>
            <pc:sldMk cId="892350539" sldId="351"/>
            <ac:spMk id="124" creationId="{372D3CC9-7F82-F839-1708-CDBF91A2463C}"/>
          </ac:spMkLst>
        </pc:spChg>
        <pc:spChg chg="add mod">
          <ac:chgData name="ENEKO LAZPITA SUINAGA" userId="03ca8ae1-9a00-4a22-9561-fb3a3d760218" providerId="ADAL" clId="{389B0BF7-7A7B-471A-B622-F1E388D3930A}" dt="2024-11-11T19:39:31.142" v="1026" actId="165"/>
          <ac:spMkLst>
            <pc:docMk/>
            <pc:sldMk cId="892350539" sldId="351"/>
            <ac:spMk id="125" creationId="{7A887B15-836A-AC69-E720-06C7A6756D2A}"/>
          </ac:spMkLst>
        </pc:spChg>
        <pc:spChg chg="add del mod ord">
          <ac:chgData name="ENEKO LAZPITA SUINAGA" userId="03ca8ae1-9a00-4a22-9561-fb3a3d760218" providerId="ADAL" clId="{389B0BF7-7A7B-471A-B622-F1E388D3930A}" dt="2024-11-11T19:28:14.550" v="861" actId="478"/>
          <ac:spMkLst>
            <pc:docMk/>
            <pc:sldMk cId="892350539" sldId="351"/>
            <ac:spMk id="126" creationId="{EEC7E961-B2FC-F235-D5C8-C77876C1A34D}"/>
          </ac:spMkLst>
        </pc:spChg>
        <pc:spChg chg="add mod">
          <ac:chgData name="ENEKO LAZPITA SUINAGA" userId="03ca8ae1-9a00-4a22-9561-fb3a3d760218" providerId="ADAL" clId="{389B0BF7-7A7B-471A-B622-F1E388D3930A}" dt="2024-11-11T19:39:31.142" v="1026" actId="165"/>
          <ac:spMkLst>
            <pc:docMk/>
            <pc:sldMk cId="892350539" sldId="351"/>
            <ac:spMk id="127" creationId="{E24CC08E-FDA9-6570-6980-79FC214A22D4}"/>
          </ac:spMkLst>
        </pc:spChg>
        <pc:spChg chg="add mod">
          <ac:chgData name="ENEKO LAZPITA SUINAGA" userId="03ca8ae1-9a00-4a22-9561-fb3a3d760218" providerId="ADAL" clId="{389B0BF7-7A7B-471A-B622-F1E388D3930A}" dt="2024-11-11T19:39:31.142" v="1026" actId="165"/>
          <ac:spMkLst>
            <pc:docMk/>
            <pc:sldMk cId="892350539" sldId="351"/>
            <ac:spMk id="128" creationId="{5D1ED619-BF10-F892-7130-B733CD14902E}"/>
          </ac:spMkLst>
        </pc:spChg>
        <pc:spChg chg="add mod">
          <ac:chgData name="ENEKO LAZPITA SUINAGA" userId="03ca8ae1-9a00-4a22-9561-fb3a3d760218" providerId="ADAL" clId="{389B0BF7-7A7B-471A-B622-F1E388D3930A}" dt="2024-11-11T19:39:31.142" v="1026" actId="165"/>
          <ac:spMkLst>
            <pc:docMk/>
            <pc:sldMk cId="892350539" sldId="351"/>
            <ac:spMk id="129" creationId="{E8296927-EDA9-EA8C-6932-B590903CFBF8}"/>
          </ac:spMkLst>
        </pc:spChg>
        <pc:spChg chg="del">
          <ac:chgData name="ENEKO LAZPITA SUINAGA" userId="03ca8ae1-9a00-4a22-9561-fb3a3d760218" providerId="ADAL" clId="{389B0BF7-7A7B-471A-B622-F1E388D3930A}" dt="2024-11-11T18:57:29.406" v="452" actId="478"/>
          <ac:spMkLst>
            <pc:docMk/>
            <pc:sldMk cId="892350539" sldId="351"/>
            <ac:spMk id="145" creationId="{8E79DF51-0239-5169-F9A9-EBA193BDAD15}"/>
          </ac:spMkLst>
        </pc:spChg>
        <pc:spChg chg="del">
          <ac:chgData name="ENEKO LAZPITA SUINAGA" userId="03ca8ae1-9a00-4a22-9561-fb3a3d760218" providerId="ADAL" clId="{389B0BF7-7A7B-471A-B622-F1E388D3930A}" dt="2024-11-11T18:57:29.406" v="452" actId="478"/>
          <ac:spMkLst>
            <pc:docMk/>
            <pc:sldMk cId="892350539" sldId="351"/>
            <ac:spMk id="149" creationId="{73466741-4B77-D6E1-4B88-FF9FB152E482}"/>
          </ac:spMkLst>
        </pc:spChg>
        <pc:spChg chg="del">
          <ac:chgData name="ENEKO LAZPITA SUINAGA" userId="03ca8ae1-9a00-4a22-9561-fb3a3d760218" providerId="ADAL" clId="{389B0BF7-7A7B-471A-B622-F1E388D3930A}" dt="2024-11-11T18:57:29.406" v="452" actId="478"/>
          <ac:spMkLst>
            <pc:docMk/>
            <pc:sldMk cId="892350539" sldId="351"/>
            <ac:spMk id="153" creationId="{D16730FC-198F-B104-5088-CC3D7D95D64F}"/>
          </ac:spMkLst>
        </pc:spChg>
        <pc:spChg chg="del mod topLvl">
          <ac:chgData name="ENEKO LAZPITA SUINAGA" userId="03ca8ae1-9a00-4a22-9561-fb3a3d760218" providerId="ADAL" clId="{389B0BF7-7A7B-471A-B622-F1E388D3930A}" dt="2024-11-11T19:29:41.901" v="893" actId="478"/>
          <ac:spMkLst>
            <pc:docMk/>
            <pc:sldMk cId="892350539" sldId="351"/>
            <ac:spMk id="164" creationId="{289227C3-C16F-C9FF-4FDC-3DD08A1A9418}"/>
          </ac:spMkLst>
        </pc:spChg>
        <pc:spChg chg="add mod">
          <ac:chgData name="ENEKO LAZPITA SUINAGA" userId="03ca8ae1-9a00-4a22-9561-fb3a3d760218" providerId="ADAL" clId="{389B0BF7-7A7B-471A-B622-F1E388D3930A}" dt="2024-11-11T19:39:31.142" v="1026" actId="165"/>
          <ac:spMkLst>
            <pc:docMk/>
            <pc:sldMk cId="892350539" sldId="351"/>
            <ac:spMk id="166" creationId="{3E9BB183-7CAA-F664-D835-B16CD5118DAB}"/>
          </ac:spMkLst>
        </pc:spChg>
        <pc:spChg chg="add mod">
          <ac:chgData name="ENEKO LAZPITA SUINAGA" userId="03ca8ae1-9a00-4a22-9561-fb3a3d760218" providerId="ADAL" clId="{389B0BF7-7A7B-471A-B622-F1E388D3930A}" dt="2024-11-11T19:39:31.142" v="1026" actId="165"/>
          <ac:spMkLst>
            <pc:docMk/>
            <pc:sldMk cId="892350539" sldId="351"/>
            <ac:spMk id="167" creationId="{04167E06-3BCB-A154-5097-E5E3F887E980}"/>
          </ac:spMkLst>
        </pc:spChg>
        <pc:spChg chg="add mod">
          <ac:chgData name="ENEKO LAZPITA SUINAGA" userId="03ca8ae1-9a00-4a22-9561-fb3a3d760218" providerId="ADAL" clId="{389B0BF7-7A7B-471A-B622-F1E388D3930A}" dt="2024-11-11T19:39:31.142" v="1026" actId="165"/>
          <ac:spMkLst>
            <pc:docMk/>
            <pc:sldMk cId="892350539" sldId="351"/>
            <ac:spMk id="168" creationId="{265A44A7-0CBC-13D7-D873-3862DC66D4EB}"/>
          </ac:spMkLst>
        </pc:spChg>
        <pc:spChg chg="add mod">
          <ac:chgData name="ENEKO LAZPITA SUINAGA" userId="03ca8ae1-9a00-4a22-9561-fb3a3d760218" providerId="ADAL" clId="{389B0BF7-7A7B-471A-B622-F1E388D3930A}" dt="2024-11-11T19:39:31.142" v="1026" actId="165"/>
          <ac:spMkLst>
            <pc:docMk/>
            <pc:sldMk cId="892350539" sldId="351"/>
            <ac:spMk id="169" creationId="{8AD3A980-89FB-D529-6371-87D29713AEBA}"/>
          </ac:spMkLst>
        </pc:spChg>
        <pc:spChg chg="add mod">
          <ac:chgData name="ENEKO LAZPITA SUINAGA" userId="03ca8ae1-9a00-4a22-9561-fb3a3d760218" providerId="ADAL" clId="{389B0BF7-7A7B-471A-B622-F1E388D3930A}" dt="2024-11-11T19:39:31.142" v="1026" actId="165"/>
          <ac:spMkLst>
            <pc:docMk/>
            <pc:sldMk cId="892350539" sldId="351"/>
            <ac:spMk id="170" creationId="{FCCC91E4-9DC7-8680-631A-F87E75394BA5}"/>
          </ac:spMkLst>
        </pc:spChg>
        <pc:spChg chg="add del mod">
          <ac:chgData name="ENEKO LAZPITA SUINAGA" userId="03ca8ae1-9a00-4a22-9561-fb3a3d760218" providerId="ADAL" clId="{389B0BF7-7A7B-471A-B622-F1E388D3930A}" dt="2024-11-11T19:31:53.476" v="916" actId="478"/>
          <ac:spMkLst>
            <pc:docMk/>
            <pc:sldMk cId="892350539" sldId="351"/>
            <ac:spMk id="171" creationId="{1E6540C3-5F89-F213-02F4-FD4CB0676FAB}"/>
          </ac:spMkLst>
        </pc:spChg>
        <pc:spChg chg="add del mod">
          <ac:chgData name="ENEKO LAZPITA SUINAGA" userId="03ca8ae1-9a00-4a22-9561-fb3a3d760218" providerId="ADAL" clId="{389B0BF7-7A7B-471A-B622-F1E388D3930A}" dt="2024-11-11T19:31:51.858" v="915" actId="478"/>
          <ac:spMkLst>
            <pc:docMk/>
            <pc:sldMk cId="892350539" sldId="351"/>
            <ac:spMk id="172" creationId="{BFD07319-489B-13F8-5CA3-D60EA2A2AF86}"/>
          </ac:spMkLst>
        </pc:spChg>
        <pc:spChg chg="add mod">
          <ac:chgData name="ENEKO LAZPITA SUINAGA" userId="03ca8ae1-9a00-4a22-9561-fb3a3d760218" providerId="ADAL" clId="{389B0BF7-7A7B-471A-B622-F1E388D3930A}" dt="2024-11-11T19:31:43.368" v="912" actId="1076"/>
          <ac:spMkLst>
            <pc:docMk/>
            <pc:sldMk cId="892350539" sldId="351"/>
            <ac:spMk id="173" creationId="{5C7A7910-AAA6-E337-BF7E-82A0652E3EC4}"/>
          </ac:spMkLst>
        </pc:spChg>
        <pc:spChg chg="mod">
          <ac:chgData name="ENEKO LAZPITA SUINAGA" userId="03ca8ae1-9a00-4a22-9561-fb3a3d760218" providerId="ADAL" clId="{389B0BF7-7A7B-471A-B622-F1E388D3930A}" dt="2024-11-11T19:35:37.048" v="990"/>
          <ac:spMkLst>
            <pc:docMk/>
            <pc:sldMk cId="892350539" sldId="351"/>
            <ac:spMk id="244" creationId="{884D5395-E906-1377-8379-DC2E1091CCB8}"/>
          </ac:spMkLst>
        </pc:spChg>
        <pc:spChg chg="mod">
          <ac:chgData name="ENEKO LAZPITA SUINAGA" userId="03ca8ae1-9a00-4a22-9561-fb3a3d760218" providerId="ADAL" clId="{389B0BF7-7A7B-471A-B622-F1E388D3930A}" dt="2024-11-11T19:35:37.048" v="990"/>
          <ac:spMkLst>
            <pc:docMk/>
            <pc:sldMk cId="892350539" sldId="351"/>
            <ac:spMk id="246" creationId="{FE2F7D1F-089F-FA15-81BF-F535502FA7E9}"/>
          </ac:spMkLst>
        </pc:spChg>
        <pc:spChg chg="mod">
          <ac:chgData name="ENEKO LAZPITA SUINAGA" userId="03ca8ae1-9a00-4a22-9561-fb3a3d760218" providerId="ADAL" clId="{389B0BF7-7A7B-471A-B622-F1E388D3930A}" dt="2024-11-11T19:35:37.048" v="990"/>
          <ac:spMkLst>
            <pc:docMk/>
            <pc:sldMk cId="892350539" sldId="351"/>
            <ac:spMk id="247" creationId="{E514149A-0B97-4AFF-4E3A-3C1A0BDA5640}"/>
          </ac:spMkLst>
        </pc:spChg>
        <pc:spChg chg="mod">
          <ac:chgData name="ENEKO LAZPITA SUINAGA" userId="03ca8ae1-9a00-4a22-9561-fb3a3d760218" providerId="ADAL" clId="{389B0BF7-7A7B-471A-B622-F1E388D3930A}" dt="2024-11-11T19:35:37.048" v="990"/>
          <ac:spMkLst>
            <pc:docMk/>
            <pc:sldMk cId="892350539" sldId="351"/>
            <ac:spMk id="248" creationId="{0138CE23-AE0D-4537-AC8A-B866B7E586B2}"/>
          </ac:spMkLst>
        </pc:spChg>
        <pc:spChg chg="mod">
          <ac:chgData name="ENEKO LAZPITA SUINAGA" userId="03ca8ae1-9a00-4a22-9561-fb3a3d760218" providerId="ADAL" clId="{389B0BF7-7A7B-471A-B622-F1E388D3930A}" dt="2024-11-11T19:35:37.048" v="990"/>
          <ac:spMkLst>
            <pc:docMk/>
            <pc:sldMk cId="892350539" sldId="351"/>
            <ac:spMk id="249" creationId="{E6286219-2A3D-419F-535D-2FA3F924D884}"/>
          </ac:spMkLst>
        </pc:spChg>
        <pc:spChg chg="mod">
          <ac:chgData name="ENEKO LAZPITA SUINAGA" userId="03ca8ae1-9a00-4a22-9561-fb3a3d760218" providerId="ADAL" clId="{389B0BF7-7A7B-471A-B622-F1E388D3930A}" dt="2024-11-11T19:38:04.308" v="1021"/>
          <ac:spMkLst>
            <pc:docMk/>
            <pc:sldMk cId="892350539" sldId="351"/>
            <ac:spMk id="253" creationId="{7DBDA634-2B85-5C2B-EF0F-370B7C501E53}"/>
          </ac:spMkLst>
        </pc:spChg>
        <pc:spChg chg="mod">
          <ac:chgData name="ENEKO LAZPITA SUINAGA" userId="03ca8ae1-9a00-4a22-9561-fb3a3d760218" providerId="ADAL" clId="{389B0BF7-7A7B-471A-B622-F1E388D3930A}" dt="2024-11-11T19:38:04.308" v="1021"/>
          <ac:spMkLst>
            <pc:docMk/>
            <pc:sldMk cId="892350539" sldId="351"/>
            <ac:spMk id="255" creationId="{56303CA5-EE36-869D-4752-DC46044E37AB}"/>
          </ac:spMkLst>
        </pc:spChg>
        <pc:spChg chg="mod">
          <ac:chgData name="ENEKO LAZPITA SUINAGA" userId="03ca8ae1-9a00-4a22-9561-fb3a3d760218" providerId="ADAL" clId="{389B0BF7-7A7B-471A-B622-F1E388D3930A}" dt="2024-11-11T19:38:04.308" v="1021"/>
          <ac:spMkLst>
            <pc:docMk/>
            <pc:sldMk cId="892350539" sldId="351"/>
            <ac:spMk id="256" creationId="{3116562F-BEF1-EE94-4F90-2333090E0708}"/>
          </ac:spMkLst>
        </pc:spChg>
        <pc:spChg chg="mod">
          <ac:chgData name="ENEKO LAZPITA SUINAGA" userId="03ca8ae1-9a00-4a22-9561-fb3a3d760218" providerId="ADAL" clId="{389B0BF7-7A7B-471A-B622-F1E388D3930A}" dt="2024-11-11T19:38:04.308" v="1021"/>
          <ac:spMkLst>
            <pc:docMk/>
            <pc:sldMk cId="892350539" sldId="351"/>
            <ac:spMk id="257" creationId="{C3E7B12B-F8FB-6130-9CF2-5DF921D30ED7}"/>
          </ac:spMkLst>
        </pc:spChg>
        <pc:spChg chg="mod">
          <ac:chgData name="ENEKO LAZPITA SUINAGA" userId="03ca8ae1-9a00-4a22-9561-fb3a3d760218" providerId="ADAL" clId="{389B0BF7-7A7B-471A-B622-F1E388D3930A}" dt="2024-11-11T19:38:04.308" v="1021"/>
          <ac:spMkLst>
            <pc:docMk/>
            <pc:sldMk cId="892350539" sldId="351"/>
            <ac:spMk id="258" creationId="{CBDC8DE8-08A7-2859-C7DB-76B6FE790300}"/>
          </ac:spMkLst>
        </pc:spChg>
        <pc:spChg chg="mod">
          <ac:chgData name="ENEKO LAZPITA SUINAGA" userId="03ca8ae1-9a00-4a22-9561-fb3a3d760218" providerId="ADAL" clId="{389B0BF7-7A7B-471A-B622-F1E388D3930A}" dt="2024-11-11T19:38:04.308" v="1021"/>
          <ac:spMkLst>
            <pc:docMk/>
            <pc:sldMk cId="892350539" sldId="351"/>
            <ac:spMk id="259" creationId="{C3BD2F67-B259-1A0A-1FE9-7C2435F063A0}"/>
          </ac:spMkLst>
        </pc:spChg>
        <pc:spChg chg="mod">
          <ac:chgData name="ENEKO LAZPITA SUINAGA" userId="03ca8ae1-9a00-4a22-9561-fb3a3d760218" providerId="ADAL" clId="{389B0BF7-7A7B-471A-B622-F1E388D3930A}" dt="2024-11-11T19:38:04.308" v="1021"/>
          <ac:spMkLst>
            <pc:docMk/>
            <pc:sldMk cId="892350539" sldId="351"/>
            <ac:spMk id="260" creationId="{C9009374-B7D4-9907-25C5-172B3CDBF89D}"/>
          </ac:spMkLst>
        </pc:spChg>
        <pc:spChg chg="mod">
          <ac:chgData name="ENEKO LAZPITA SUINAGA" userId="03ca8ae1-9a00-4a22-9561-fb3a3d760218" providerId="ADAL" clId="{389B0BF7-7A7B-471A-B622-F1E388D3930A}" dt="2024-11-11T19:38:04.308" v="1021"/>
          <ac:spMkLst>
            <pc:docMk/>
            <pc:sldMk cId="892350539" sldId="351"/>
            <ac:spMk id="261" creationId="{80085E85-564B-1FBE-ADDC-29D45B3162D9}"/>
          </ac:spMkLst>
        </pc:spChg>
        <pc:spChg chg="mod">
          <ac:chgData name="ENEKO LAZPITA SUINAGA" userId="03ca8ae1-9a00-4a22-9561-fb3a3d760218" providerId="ADAL" clId="{389B0BF7-7A7B-471A-B622-F1E388D3930A}" dt="2024-11-11T19:38:04.308" v="1021"/>
          <ac:spMkLst>
            <pc:docMk/>
            <pc:sldMk cId="892350539" sldId="351"/>
            <ac:spMk id="262" creationId="{31E47A60-8ABA-4F8E-987C-5AAB028282DA}"/>
          </ac:spMkLst>
        </pc:spChg>
        <pc:spChg chg="mod">
          <ac:chgData name="ENEKO LAZPITA SUINAGA" userId="03ca8ae1-9a00-4a22-9561-fb3a3d760218" providerId="ADAL" clId="{389B0BF7-7A7B-471A-B622-F1E388D3930A}" dt="2024-11-11T19:38:04.308" v="1021"/>
          <ac:spMkLst>
            <pc:docMk/>
            <pc:sldMk cId="892350539" sldId="351"/>
            <ac:spMk id="271" creationId="{F15ECD78-B881-8913-49B4-AD346A1D5AAD}"/>
          </ac:spMkLst>
        </pc:spChg>
        <pc:spChg chg="mod">
          <ac:chgData name="ENEKO LAZPITA SUINAGA" userId="03ca8ae1-9a00-4a22-9561-fb3a3d760218" providerId="ADAL" clId="{389B0BF7-7A7B-471A-B622-F1E388D3930A}" dt="2024-11-11T19:38:04.308" v="1021"/>
          <ac:spMkLst>
            <pc:docMk/>
            <pc:sldMk cId="892350539" sldId="351"/>
            <ac:spMk id="272" creationId="{50C58486-3231-70F9-CD9A-1A16D1E1EC1E}"/>
          </ac:spMkLst>
        </pc:spChg>
        <pc:spChg chg="mod">
          <ac:chgData name="ENEKO LAZPITA SUINAGA" userId="03ca8ae1-9a00-4a22-9561-fb3a3d760218" providerId="ADAL" clId="{389B0BF7-7A7B-471A-B622-F1E388D3930A}" dt="2024-11-11T19:38:04.308" v="1021"/>
          <ac:spMkLst>
            <pc:docMk/>
            <pc:sldMk cId="892350539" sldId="351"/>
            <ac:spMk id="273" creationId="{7E900513-57E5-7E82-4E94-01BE7EF764D4}"/>
          </ac:spMkLst>
        </pc:spChg>
        <pc:spChg chg="mod">
          <ac:chgData name="ENEKO LAZPITA SUINAGA" userId="03ca8ae1-9a00-4a22-9561-fb3a3d760218" providerId="ADAL" clId="{389B0BF7-7A7B-471A-B622-F1E388D3930A}" dt="2024-11-11T19:38:04.308" v="1021"/>
          <ac:spMkLst>
            <pc:docMk/>
            <pc:sldMk cId="892350539" sldId="351"/>
            <ac:spMk id="274" creationId="{215A73E3-2282-4E1A-6357-89B8FC39C7D4}"/>
          </ac:spMkLst>
        </pc:spChg>
        <pc:spChg chg="mod">
          <ac:chgData name="ENEKO LAZPITA SUINAGA" userId="03ca8ae1-9a00-4a22-9561-fb3a3d760218" providerId="ADAL" clId="{389B0BF7-7A7B-471A-B622-F1E388D3930A}" dt="2024-11-11T19:38:04.308" v="1021"/>
          <ac:spMkLst>
            <pc:docMk/>
            <pc:sldMk cId="892350539" sldId="351"/>
            <ac:spMk id="275" creationId="{51DF10BA-1F04-B7DD-3DB6-E5F31328A31F}"/>
          </ac:spMkLst>
        </pc:spChg>
        <pc:grpChg chg="del">
          <ac:chgData name="ENEKO LAZPITA SUINAGA" userId="03ca8ae1-9a00-4a22-9561-fb3a3d760218" providerId="ADAL" clId="{389B0BF7-7A7B-471A-B622-F1E388D3930A}" dt="2024-11-11T18:57:22.208" v="450" actId="478"/>
          <ac:grpSpMkLst>
            <pc:docMk/>
            <pc:sldMk cId="892350539" sldId="351"/>
            <ac:grpSpMk id="19" creationId="{7D84A22A-3301-8889-D736-5E7E7C3BDB45}"/>
          </ac:grpSpMkLst>
        </pc:grpChg>
        <pc:grpChg chg="del">
          <ac:chgData name="ENEKO LAZPITA SUINAGA" userId="03ca8ae1-9a00-4a22-9561-fb3a3d760218" providerId="ADAL" clId="{389B0BF7-7A7B-471A-B622-F1E388D3930A}" dt="2024-11-11T18:57:22.208" v="450" actId="478"/>
          <ac:grpSpMkLst>
            <pc:docMk/>
            <pc:sldMk cId="892350539" sldId="351"/>
            <ac:grpSpMk id="53" creationId="{99AE1300-C21A-B2D6-D91C-CA49579557D0}"/>
          </ac:grpSpMkLst>
        </pc:grpChg>
        <pc:grpChg chg="del">
          <ac:chgData name="ENEKO LAZPITA SUINAGA" userId="03ca8ae1-9a00-4a22-9561-fb3a3d760218" providerId="ADAL" clId="{389B0BF7-7A7B-471A-B622-F1E388D3930A}" dt="2024-11-11T19:13:31.473" v="742" actId="165"/>
          <ac:grpSpMkLst>
            <pc:docMk/>
            <pc:sldMk cId="892350539" sldId="351"/>
            <ac:grpSpMk id="71" creationId="{AEDC6F8F-58BA-4523-884C-524BCCB66182}"/>
          </ac:grpSpMkLst>
        </pc:grpChg>
        <pc:grpChg chg="del mod topLvl">
          <ac:chgData name="ENEKO LAZPITA SUINAGA" userId="03ca8ae1-9a00-4a22-9561-fb3a3d760218" providerId="ADAL" clId="{389B0BF7-7A7B-471A-B622-F1E388D3930A}" dt="2024-11-11T19:13:34.068" v="743" actId="478"/>
          <ac:grpSpMkLst>
            <pc:docMk/>
            <pc:sldMk cId="892350539" sldId="351"/>
            <ac:grpSpMk id="73" creationId="{41BEFEE9-5EE7-EB47-795A-92AFF09F998B}"/>
          </ac:grpSpMkLst>
        </pc:grpChg>
        <pc:grpChg chg="del">
          <ac:chgData name="ENEKO LAZPITA SUINAGA" userId="03ca8ae1-9a00-4a22-9561-fb3a3d760218" providerId="ADAL" clId="{389B0BF7-7A7B-471A-B622-F1E388D3930A}" dt="2024-11-11T19:37:11.372" v="1006" actId="165"/>
          <ac:grpSpMkLst>
            <pc:docMk/>
            <pc:sldMk cId="892350539" sldId="351"/>
            <ac:grpSpMk id="100" creationId="{1535B7D9-8166-91B7-E220-DA5891558D03}"/>
          </ac:grpSpMkLst>
        </pc:grpChg>
        <pc:grpChg chg="add del mod topLvl">
          <ac:chgData name="ENEKO LAZPITA SUINAGA" userId="03ca8ae1-9a00-4a22-9561-fb3a3d760218" providerId="ADAL" clId="{389B0BF7-7A7B-471A-B622-F1E388D3930A}" dt="2024-11-11T19:37:23.391" v="1013" actId="478"/>
          <ac:grpSpMkLst>
            <pc:docMk/>
            <pc:sldMk cId="892350539" sldId="351"/>
            <ac:grpSpMk id="102" creationId="{A02460C5-418C-C473-9AE3-BD4060FCE5BF}"/>
          </ac:grpSpMkLst>
        </pc:grpChg>
        <pc:grpChg chg="del">
          <ac:chgData name="ENEKO LAZPITA SUINAGA" userId="03ca8ae1-9a00-4a22-9561-fb3a3d760218" providerId="ADAL" clId="{389B0BF7-7A7B-471A-B622-F1E388D3930A}" dt="2024-11-11T18:57:22.208" v="450" actId="478"/>
          <ac:grpSpMkLst>
            <pc:docMk/>
            <pc:sldMk cId="892350539" sldId="351"/>
            <ac:grpSpMk id="113" creationId="{ABF12080-DD2C-76BC-0390-AB503E03C633}"/>
          </ac:grpSpMkLst>
        </pc:grpChg>
        <pc:grpChg chg="add mod">
          <ac:chgData name="ENEKO LAZPITA SUINAGA" userId="03ca8ae1-9a00-4a22-9561-fb3a3d760218" providerId="ADAL" clId="{389B0BF7-7A7B-471A-B622-F1E388D3930A}" dt="2024-11-11T19:15:55.659" v="779" actId="164"/>
          <ac:grpSpMkLst>
            <pc:docMk/>
            <pc:sldMk cId="892350539" sldId="351"/>
            <ac:grpSpMk id="118" creationId="{E95CE02C-4210-249F-BD97-23FBD2008415}"/>
          </ac:grpSpMkLst>
        </pc:grpChg>
        <pc:grpChg chg="add mod">
          <ac:chgData name="ENEKO LAZPITA SUINAGA" userId="03ca8ae1-9a00-4a22-9561-fb3a3d760218" providerId="ADAL" clId="{389B0BF7-7A7B-471A-B622-F1E388D3930A}" dt="2024-11-11T19:38:45.128" v="1025" actId="14100"/>
          <ac:grpSpMkLst>
            <pc:docMk/>
            <pc:sldMk cId="892350539" sldId="351"/>
            <ac:grpSpMk id="119" creationId="{0357EDB1-7C80-36E9-5A10-63BD557B8766}"/>
          </ac:grpSpMkLst>
        </pc:grpChg>
        <pc:grpChg chg="add del mod">
          <ac:chgData name="ENEKO LAZPITA SUINAGA" userId="03ca8ae1-9a00-4a22-9561-fb3a3d760218" providerId="ADAL" clId="{389B0BF7-7A7B-471A-B622-F1E388D3930A}" dt="2024-11-11T19:29:41.901" v="893" actId="478"/>
          <ac:grpSpMkLst>
            <pc:docMk/>
            <pc:sldMk cId="892350539" sldId="351"/>
            <ac:grpSpMk id="163" creationId="{4ED0F375-29AB-6D43-ACF7-4FF2AB25D2BB}"/>
          </ac:grpSpMkLst>
        </pc:grpChg>
        <pc:grpChg chg="add mod">
          <ac:chgData name="ENEKO LAZPITA SUINAGA" userId="03ca8ae1-9a00-4a22-9561-fb3a3d760218" providerId="ADAL" clId="{389B0BF7-7A7B-471A-B622-F1E388D3930A}" dt="2024-11-11T19:35:51.669" v="992" actId="14100"/>
          <ac:grpSpMkLst>
            <pc:docMk/>
            <pc:sldMk cId="892350539" sldId="351"/>
            <ac:grpSpMk id="243" creationId="{7B3A92D7-C067-8970-7814-F81F53E2D110}"/>
          </ac:grpSpMkLst>
        </pc:grpChg>
        <pc:grpChg chg="mod">
          <ac:chgData name="ENEKO LAZPITA SUINAGA" userId="03ca8ae1-9a00-4a22-9561-fb3a3d760218" providerId="ADAL" clId="{389B0BF7-7A7B-471A-B622-F1E388D3930A}" dt="2024-11-11T19:35:37.048" v="990"/>
          <ac:grpSpMkLst>
            <pc:docMk/>
            <pc:sldMk cId="892350539" sldId="351"/>
            <ac:grpSpMk id="245" creationId="{B6E5477F-CF23-E147-6CE3-3D027719D91D}"/>
          </ac:grpSpMkLst>
        </pc:grpChg>
        <pc:grpChg chg="add mod topLvl">
          <ac:chgData name="ENEKO LAZPITA SUINAGA" userId="03ca8ae1-9a00-4a22-9561-fb3a3d760218" providerId="ADAL" clId="{389B0BF7-7A7B-471A-B622-F1E388D3930A}" dt="2024-11-11T19:39:31.142" v="1026" actId="165"/>
          <ac:grpSpMkLst>
            <pc:docMk/>
            <pc:sldMk cId="892350539" sldId="351"/>
            <ac:grpSpMk id="250" creationId="{225DFA9C-9B0B-63C2-58D7-01177CF8E031}"/>
          </ac:grpSpMkLst>
        </pc:grpChg>
        <pc:grpChg chg="add del mod">
          <ac:chgData name="ENEKO LAZPITA SUINAGA" userId="03ca8ae1-9a00-4a22-9561-fb3a3d760218" providerId="ADAL" clId="{389B0BF7-7A7B-471A-B622-F1E388D3930A}" dt="2024-11-11T19:39:31.142" v="1026" actId="165"/>
          <ac:grpSpMkLst>
            <pc:docMk/>
            <pc:sldMk cId="892350539" sldId="351"/>
            <ac:grpSpMk id="251" creationId="{00860E00-EA09-F05D-9A6D-F7C54D015FFB}"/>
          </ac:grpSpMkLst>
        </pc:grpChg>
        <pc:grpChg chg="add mod">
          <ac:chgData name="ENEKO LAZPITA SUINAGA" userId="03ca8ae1-9a00-4a22-9561-fb3a3d760218" providerId="ADAL" clId="{389B0BF7-7A7B-471A-B622-F1E388D3930A}" dt="2024-11-11T19:38:09.164" v="1024" actId="1076"/>
          <ac:grpSpMkLst>
            <pc:docMk/>
            <pc:sldMk cId="892350539" sldId="351"/>
            <ac:grpSpMk id="252" creationId="{8A24C0CE-D277-8597-BCE5-89247EBC4F04}"/>
          </ac:grpSpMkLst>
        </pc:grpChg>
        <pc:grpChg chg="mod">
          <ac:chgData name="ENEKO LAZPITA SUINAGA" userId="03ca8ae1-9a00-4a22-9561-fb3a3d760218" providerId="ADAL" clId="{389B0BF7-7A7B-471A-B622-F1E388D3930A}" dt="2024-11-11T19:38:04.308" v="1021"/>
          <ac:grpSpMkLst>
            <pc:docMk/>
            <pc:sldMk cId="892350539" sldId="351"/>
            <ac:grpSpMk id="254" creationId="{C325E31A-88DE-A4CA-789E-59FC9F161E29}"/>
          </ac:grpSpMkLst>
        </pc:grpChg>
        <pc:picChg chg="mod">
          <ac:chgData name="ENEKO LAZPITA SUINAGA" userId="03ca8ae1-9a00-4a22-9561-fb3a3d760218" providerId="ADAL" clId="{389B0BF7-7A7B-471A-B622-F1E388D3930A}" dt="2024-11-11T19:37:11.372" v="1006" actId="165"/>
          <ac:picMkLst>
            <pc:docMk/>
            <pc:sldMk cId="892350539" sldId="351"/>
            <ac:picMk id="103" creationId="{50365D10-C9C5-1439-88BA-FD439768785E}"/>
          </ac:picMkLst>
        </pc:picChg>
        <pc:picChg chg="mod">
          <ac:chgData name="ENEKO LAZPITA SUINAGA" userId="03ca8ae1-9a00-4a22-9561-fb3a3d760218" providerId="ADAL" clId="{389B0BF7-7A7B-471A-B622-F1E388D3930A}" dt="2024-11-11T19:37:11.372" v="1006" actId="165"/>
          <ac:picMkLst>
            <pc:docMk/>
            <pc:sldMk cId="892350539" sldId="351"/>
            <ac:picMk id="104" creationId="{99FFECBC-CD56-C16F-A611-5A988B6DBCC6}"/>
          </ac:picMkLst>
        </pc:picChg>
        <pc:picChg chg="mod">
          <ac:chgData name="ENEKO LAZPITA SUINAGA" userId="03ca8ae1-9a00-4a22-9561-fb3a3d760218" providerId="ADAL" clId="{389B0BF7-7A7B-471A-B622-F1E388D3930A}" dt="2024-11-11T19:37:11.372" v="1006" actId="165"/>
          <ac:picMkLst>
            <pc:docMk/>
            <pc:sldMk cId="892350539" sldId="351"/>
            <ac:picMk id="105" creationId="{2765B0C0-C453-0527-9445-717290D0D971}"/>
          </ac:picMkLst>
        </pc:picChg>
        <pc:picChg chg="mod">
          <ac:chgData name="ENEKO LAZPITA SUINAGA" userId="03ca8ae1-9a00-4a22-9561-fb3a3d760218" providerId="ADAL" clId="{389B0BF7-7A7B-471A-B622-F1E388D3930A}" dt="2024-11-11T19:37:11.372" v="1006" actId="165"/>
          <ac:picMkLst>
            <pc:docMk/>
            <pc:sldMk cId="892350539" sldId="351"/>
            <ac:picMk id="106" creationId="{B71409A2-9963-B4F5-01B0-6E95386FB257}"/>
          </ac:picMkLst>
        </pc:picChg>
        <pc:picChg chg="mod">
          <ac:chgData name="ENEKO LAZPITA SUINAGA" userId="03ca8ae1-9a00-4a22-9561-fb3a3d760218" providerId="ADAL" clId="{389B0BF7-7A7B-471A-B622-F1E388D3930A}" dt="2024-11-11T19:37:11.372" v="1006" actId="165"/>
          <ac:picMkLst>
            <pc:docMk/>
            <pc:sldMk cId="892350539" sldId="351"/>
            <ac:picMk id="107" creationId="{C814CC23-C0FB-973A-5DC1-ECC4B488B91A}"/>
          </ac:picMkLst>
        </pc:picChg>
        <pc:picChg chg="del">
          <ac:chgData name="ENEKO LAZPITA SUINAGA" userId="03ca8ae1-9a00-4a22-9561-fb3a3d760218" providerId="ADAL" clId="{389B0BF7-7A7B-471A-B622-F1E388D3930A}" dt="2024-11-11T19:37:05.464" v="1005" actId="478"/>
          <ac:picMkLst>
            <pc:docMk/>
            <pc:sldMk cId="892350539" sldId="351"/>
            <ac:picMk id="108" creationId="{6D596928-D5B9-AD50-D280-3159D11322F8}"/>
          </ac:picMkLst>
        </pc:picChg>
        <pc:picChg chg="mod">
          <ac:chgData name="ENEKO LAZPITA SUINAGA" userId="03ca8ae1-9a00-4a22-9561-fb3a3d760218" providerId="ADAL" clId="{389B0BF7-7A7B-471A-B622-F1E388D3930A}" dt="2024-11-11T19:37:11.372" v="1006" actId="165"/>
          <ac:picMkLst>
            <pc:docMk/>
            <pc:sldMk cId="892350539" sldId="351"/>
            <ac:picMk id="109" creationId="{90F84251-CA2A-5CF0-6559-7CD437F3B6C0}"/>
          </ac:picMkLst>
        </pc:picChg>
        <pc:picChg chg="mod">
          <ac:chgData name="ENEKO LAZPITA SUINAGA" userId="03ca8ae1-9a00-4a22-9561-fb3a3d760218" providerId="ADAL" clId="{389B0BF7-7A7B-471A-B622-F1E388D3930A}" dt="2024-11-11T19:37:11.372" v="1006" actId="165"/>
          <ac:picMkLst>
            <pc:docMk/>
            <pc:sldMk cId="892350539" sldId="351"/>
            <ac:picMk id="110" creationId="{21A31E63-8EA4-FAE8-B53B-F8414CBD5167}"/>
          </ac:picMkLst>
        </pc:picChg>
        <pc:picChg chg="add del mod">
          <ac:chgData name="ENEKO LAZPITA SUINAGA" userId="03ca8ae1-9a00-4a22-9561-fb3a3d760218" providerId="ADAL" clId="{389B0BF7-7A7B-471A-B622-F1E388D3930A}" dt="2024-11-11T19:24:37.649" v="820" actId="478"/>
          <ac:picMkLst>
            <pc:docMk/>
            <pc:sldMk cId="892350539" sldId="351"/>
            <ac:picMk id="120" creationId="{C9F577B6-6E1D-F520-90A4-E62991CF466F}"/>
          </ac:picMkLst>
        </pc:picChg>
        <pc:picChg chg="del">
          <ac:chgData name="ENEKO LAZPITA SUINAGA" userId="03ca8ae1-9a00-4a22-9561-fb3a3d760218" providerId="ADAL" clId="{389B0BF7-7A7B-471A-B622-F1E388D3930A}" dt="2024-11-11T18:57:29.406" v="452" actId="478"/>
          <ac:picMkLst>
            <pc:docMk/>
            <pc:sldMk cId="892350539" sldId="351"/>
            <ac:picMk id="144" creationId="{4627BAB9-DDB0-3FFA-069A-C3FB24D9E143}"/>
          </ac:picMkLst>
        </pc:picChg>
        <pc:picChg chg="del">
          <ac:chgData name="ENEKO LAZPITA SUINAGA" userId="03ca8ae1-9a00-4a22-9561-fb3a3d760218" providerId="ADAL" clId="{389B0BF7-7A7B-471A-B622-F1E388D3930A}" dt="2024-11-11T18:57:29.406" v="452" actId="478"/>
          <ac:picMkLst>
            <pc:docMk/>
            <pc:sldMk cId="892350539" sldId="351"/>
            <ac:picMk id="148" creationId="{B9B1B9E2-D1EA-656A-BDBC-7D3363AB5026}"/>
          </ac:picMkLst>
        </pc:picChg>
        <pc:picChg chg="del">
          <ac:chgData name="ENEKO LAZPITA SUINAGA" userId="03ca8ae1-9a00-4a22-9561-fb3a3d760218" providerId="ADAL" clId="{389B0BF7-7A7B-471A-B622-F1E388D3930A}" dt="2024-11-11T18:57:29.406" v="452" actId="478"/>
          <ac:picMkLst>
            <pc:docMk/>
            <pc:sldMk cId="892350539" sldId="351"/>
            <ac:picMk id="151" creationId="{F2643A63-9208-9768-A14E-26A3200339B0}"/>
          </ac:picMkLst>
        </pc:picChg>
        <pc:picChg chg="del">
          <ac:chgData name="ENEKO LAZPITA SUINAGA" userId="03ca8ae1-9a00-4a22-9561-fb3a3d760218" providerId="ADAL" clId="{389B0BF7-7A7B-471A-B622-F1E388D3930A}" dt="2024-11-11T18:57:29.406" v="452" actId="478"/>
          <ac:picMkLst>
            <pc:docMk/>
            <pc:sldMk cId="892350539" sldId="351"/>
            <ac:picMk id="152" creationId="{F127E4DB-DF7A-75E8-1ECD-7F46664904B3}"/>
          </ac:picMkLst>
        </pc:picChg>
        <pc:picChg chg="del">
          <ac:chgData name="ENEKO LAZPITA SUINAGA" userId="03ca8ae1-9a00-4a22-9561-fb3a3d760218" providerId="ADAL" clId="{389B0BF7-7A7B-471A-B622-F1E388D3930A}" dt="2024-11-11T18:57:29.406" v="452" actId="478"/>
          <ac:picMkLst>
            <pc:docMk/>
            <pc:sldMk cId="892350539" sldId="351"/>
            <ac:picMk id="155" creationId="{2FE9B234-0A4A-6078-84B1-25179A351217}"/>
          </ac:picMkLst>
        </pc:picChg>
        <pc:picChg chg="mod topLvl">
          <ac:chgData name="ENEKO LAZPITA SUINAGA" userId="03ca8ae1-9a00-4a22-9561-fb3a3d760218" providerId="ADAL" clId="{389B0BF7-7A7B-471A-B622-F1E388D3930A}" dt="2024-11-11T19:35:15.917" v="989" actId="1076"/>
          <ac:picMkLst>
            <pc:docMk/>
            <pc:sldMk cId="892350539" sldId="351"/>
            <ac:picMk id="165" creationId="{E246E803-40D1-BC75-9AFD-A902D18BA45A}"/>
          </ac:picMkLst>
        </pc:picChg>
        <pc:cxnChg chg="mod">
          <ac:chgData name="ENEKO LAZPITA SUINAGA" userId="03ca8ae1-9a00-4a22-9561-fb3a3d760218" providerId="ADAL" clId="{389B0BF7-7A7B-471A-B622-F1E388D3930A}" dt="2024-11-11T18:57:22.208" v="450" actId="478"/>
          <ac:cxnSpMkLst>
            <pc:docMk/>
            <pc:sldMk cId="892350539" sldId="351"/>
            <ac:cxnSpMk id="33" creationId="{FEC846D0-7518-83A7-07DB-EB9E1B36BA40}"/>
          </ac:cxnSpMkLst>
        </pc:cxnChg>
        <pc:cxnChg chg="mod">
          <ac:chgData name="ENEKO LAZPITA SUINAGA" userId="03ca8ae1-9a00-4a22-9561-fb3a3d760218" providerId="ADAL" clId="{389B0BF7-7A7B-471A-B622-F1E388D3930A}" dt="2024-11-11T18:57:22.208" v="450" actId="478"/>
          <ac:cxnSpMkLst>
            <pc:docMk/>
            <pc:sldMk cId="892350539" sldId="351"/>
            <ac:cxnSpMk id="34" creationId="{36AF4E92-81F8-84E2-FBAF-D9BD74839474}"/>
          </ac:cxnSpMkLst>
        </pc:cxnChg>
        <pc:cxnChg chg="mod">
          <ac:chgData name="ENEKO LAZPITA SUINAGA" userId="03ca8ae1-9a00-4a22-9561-fb3a3d760218" providerId="ADAL" clId="{389B0BF7-7A7B-471A-B622-F1E388D3930A}" dt="2024-11-11T18:57:22.208" v="450" actId="478"/>
          <ac:cxnSpMkLst>
            <pc:docMk/>
            <pc:sldMk cId="892350539" sldId="351"/>
            <ac:cxnSpMk id="35" creationId="{F4853417-5D71-F774-05F7-3482242AC355}"/>
          </ac:cxnSpMkLst>
        </pc:cxnChg>
        <pc:cxnChg chg="mod">
          <ac:chgData name="ENEKO LAZPITA SUINAGA" userId="03ca8ae1-9a00-4a22-9561-fb3a3d760218" providerId="ADAL" clId="{389B0BF7-7A7B-471A-B622-F1E388D3930A}" dt="2024-11-11T18:57:22.208" v="450" actId="478"/>
          <ac:cxnSpMkLst>
            <pc:docMk/>
            <pc:sldMk cId="892350539" sldId="351"/>
            <ac:cxnSpMk id="36" creationId="{FB10696F-13D4-CEF1-7409-9BEEAA9E1F74}"/>
          </ac:cxnSpMkLst>
        </pc:cxnChg>
        <pc:cxnChg chg="mod">
          <ac:chgData name="ENEKO LAZPITA SUINAGA" userId="03ca8ae1-9a00-4a22-9561-fb3a3d760218" providerId="ADAL" clId="{389B0BF7-7A7B-471A-B622-F1E388D3930A}" dt="2024-11-11T18:57:22.208" v="450" actId="478"/>
          <ac:cxnSpMkLst>
            <pc:docMk/>
            <pc:sldMk cId="892350539" sldId="351"/>
            <ac:cxnSpMk id="38" creationId="{A3D119B4-3F52-FE61-74A3-572802CE5E96}"/>
          </ac:cxnSpMkLst>
        </pc:cxnChg>
        <pc:cxnChg chg="mod">
          <ac:chgData name="ENEKO LAZPITA SUINAGA" userId="03ca8ae1-9a00-4a22-9561-fb3a3d760218" providerId="ADAL" clId="{389B0BF7-7A7B-471A-B622-F1E388D3930A}" dt="2024-11-11T18:57:22.208" v="450" actId="478"/>
          <ac:cxnSpMkLst>
            <pc:docMk/>
            <pc:sldMk cId="892350539" sldId="351"/>
            <ac:cxnSpMk id="39" creationId="{7623A38E-9F85-9721-6C93-8405E9AA173F}"/>
          </ac:cxnSpMkLst>
        </pc:cxnChg>
        <pc:cxnChg chg="mod">
          <ac:chgData name="ENEKO LAZPITA SUINAGA" userId="03ca8ae1-9a00-4a22-9561-fb3a3d760218" providerId="ADAL" clId="{389B0BF7-7A7B-471A-B622-F1E388D3930A}" dt="2024-11-11T18:57:22.208" v="450" actId="478"/>
          <ac:cxnSpMkLst>
            <pc:docMk/>
            <pc:sldMk cId="892350539" sldId="351"/>
            <ac:cxnSpMk id="40" creationId="{A1EC50E3-069C-093E-96E4-2009E71EEE12}"/>
          </ac:cxnSpMkLst>
        </pc:cxnChg>
        <pc:cxnChg chg="mod">
          <ac:chgData name="ENEKO LAZPITA SUINAGA" userId="03ca8ae1-9a00-4a22-9561-fb3a3d760218" providerId="ADAL" clId="{389B0BF7-7A7B-471A-B622-F1E388D3930A}" dt="2024-11-11T18:57:22.208" v="450" actId="478"/>
          <ac:cxnSpMkLst>
            <pc:docMk/>
            <pc:sldMk cId="892350539" sldId="351"/>
            <ac:cxnSpMk id="41" creationId="{6613B7AD-0C05-189B-2A6D-A30D7078B01B}"/>
          </ac:cxnSpMkLst>
        </pc:cxnChg>
        <pc:cxnChg chg="mod">
          <ac:chgData name="ENEKO LAZPITA SUINAGA" userId="03ca8ae1-9a00-4a22-9561-fb3a3d760218" providerId="ADAL" clId="{389B0BF7-7A7B-471A-B622-F1E388D3930A}" dt="2024-11-11T18:57:22.208" v="450" actId="478"/>
          <ac:cxnSpMkLst>
            <pc:docMk/>
            <pc:sldMk cId="892350539" sldId="351"/>
            <ac:cxnSpMk id="42" creationId="{DC5E030A-703D-A136-AAD2-FA0A900266AD}"/>
          </ac:cxnSpMkLst>
        </pc:cxnChg>
        <pc:cxnChg chg="mod">
          <ac:chgData name="ENEKO LAZPITA SUINAGA" userId="03ca8ae1-9a00-4a22-9561-fb3a3d760218" providerId="ADAL" clId="{389B0BF7-7A7B-471A-B622-F1E388D3930A}" dt="2024-11-11T18:57:22.208" v="450" actId="478"/>
          <ac:cxnSpMkLst>
            <pc:docMk/>
            <pc:sldMk cId="892350539" sldId="351"/>
            <ac:cxnSpMk id="43" creationId="{D04CB8C4-A31D-1742-FCE8-13AE964C37EC}"/>
          </ac:cxnSpMkLst>
        </pc:cxnChg>
        <pc:cxnChg chg="mod">
          <ac:chgData name="ENEKO LAZPITA SUINAGA" userId="03ca8ae1-9a00-4a22-9561-fb3a3d760218" providerId="ADAL" clId="{389B0BF7-7A7B-471A-B622-F1E388D3930A}" dt="2024-11-11T18:57:22.208" v="450" actId="478"/>
          <ac:cxnSpMkLst>
            <pc:docMk/>
            <pc:sldMk cId="892350539" sldId="351"/>
            <ac:cxnSpMk id="44" creationId="{43373E97-5B60-8716-D21C-036B76C8B000}"/>
          </ac:cxnSpMkLst>
        </pc:cxnChg>
        <pc:cxnChg chg="mod">
          <ac:chgData name="ENEKO LAZPITA SUINAGA" userId="03ca8ae1-9a00-4a22-9561-fb3a3d760218" providerId="ADAL" clId="{389B0BF7-7A7B-471A-B622-F1E388D3930A}" dt="2024-11-11T18:57:22.208" v="450" actId="478"/>
          <ac:cxnSpMkLst>
            <pc:docMk/>
            <pc:sldMk cId="892350539" sldId="351"/>
            <ac:cxnSpMk id="45" creationId="{6C3FDC07-7730-90E0-DC47-7BC541A374A1}"/>
          </ac:cxnSpMkLst>
        </pc:cxnChg>
        <pc:cxnChg chg="mod">
          <ac:chgData name="ENEKO LAZPITA SUINAGA" userId="03ca8ae1-9a00-4a22-9561-fb3a3d760218" providerId="ADAL" clId="{389B0BF7-7A7B-471A-B622-F1E388D3930A}" dt="2024-11-11T18:57:22.208" v="450" actId="478"/>
          <ac:cxnSpMkLst>
            <pc:docMk/>
            <pc:sldMk cId="892350539" sldId="351"/>
            <ac:cxnSpMk id="46" creationId="{F4EE0173-9FFF-AD79-6C79-229BD68FB9B8}"/>
          </ac:cxnSpMkLst>
        </pc:cxnChg>
        <pc:cxnChg chg="mod">
          <ac:chgData name="ENEKO LAZPITA SUINAGA" userId="03ca8ae1-9a00-4a22-9561-fb3a3d760218" providerId="ADAL" clId="{389B0BF7-7A7B-471A-B622-F1E388D3930A}" dt="2024-11-11T18:57:22.208" v="450" actId="478"/>
          <ac:cxnSpMkLst>
            <pc:docMk/>
            <pc:sldMk cId="892350539" sldId="351"/>
            <ac:cxnSpMk id="47" creationId="{436FE0DB-B43A-02B8-703F-C94A8F1B9CB2}"/>
          </ac:cxnSpMkLst>
        </pc:cxnChg>
        <pc:cxnChg chg="mod">
          <ac:chgData name="ENEKO LAZPITA SUINAGA" userId="03ca8ae1-9a00-4a22-9561-fb3a3d760218" providerId="ADAL" clId="{389B0BF7-7A7B-471A-B622-F1E388D3930A}" dt="2024-11-11T18:57:22.208" v="450" actId="478"/>
          <ac:cxnSpMkLst>
            <pc:docMk/>
            <pc:sldMk cId="892350539" sldId="351"/>
            <ac:cxnSpMk id="48" creationId="{13CB7B32-C5B5-01CA-3F1B-17BA37304966}"/>
          </ac:cxnSpMkLst>
        </pc:cxnChg>
        <pc:cxnChg chg="mod">
          <ac:chgData name="ENEKO LAZPITA SUINAGA" userId="03ca8ae1-9a00-4a22-9561-fb3a3d760218" providerId="ADAL" clId="{389B0BF7-7A7B-471A-B622-F1E388D3930A}" dt="2024-11-11T18:57:22.208" v="450" actId="478"/>
          <ac:cxnSpMkLst>
            <pc:docMk/>
            <pc:sldMk cId="892350539" sldId="351"/>
            <ac:cxnSpMk id="52" creationId="{00BB1CF4-622E-DDBD-8727-7647ECDE8937}"/>
          </ac:cxnSpMkLst>
        </pc:cxnChg>
        <pc:cxnChg chg="mod">
          <ac:chgData name="ENEKO LAZPITA SUINAGA" userId="03ca8ae1-9a00-4a22-9561-fb3a3d760218" providerId="ADAL" clId="{389B0BF7-7A7B-471A-B622-F1E388D3930A}" dt="2024-11-11T19:13:34.068" v="743" actId="478"/>
          <ac:cxnSpMkLst>
            <pc:docMk/>
            <pc:sldMk cId="892350539" sldId="351"/>
            <ac:cxnSpMk id="83" creationId="{F7201383-63B4-8F41-8B43-9B41D7B23C00}"/>
          </ac:cxnSpMkLst>
        </pc:cxnChg>
        <pc:cxnChg chg="mod">
          <ac:chgData name="ENEKO LAZPITA SUINAGA" userId="03ca8ae1-9a00-4a22-9561-fb3a3d760218" providerId="ADAL" clId="{389B0BF7-7A7B-471A-B622-F1E388D3930A}" dt="2024-11-11T19:13:34.068" v="743" actId="478"/>
          <ac:cxnSpMkLst>
            <pc:docMk/>
            <pc:sldMk cId="892350539" sldId="351"/>
            <ac:cxnSpMk id="84" creationId="{7679A580-2826-C032-467F-78820E41F714}"/>
          </ac:cxnSpMkLst>
        </pc:cxnChg>
        <pc:cxnChg chg="mod">
          <ac:chgData name="ENEKO LAZPITA SUINAGA" userId="03ca8ae1-9a00-4a22-9561-fb3a3d760218" providerId="ADAL" clId="{389B0BF7-7A7B-471A-B622-F1E388D3930A}" dt="2024-11-11T19:13:34.068" v="743" actId="478"/>
          <ac:cxnSpMkLst>
            <pc:docMk/>
            <pc:sldMk cId="892350539" sldId="351"/>
            <ac:cxnSpMk id="85" creationId="{507397DB-4490-81D7-FD14-EFCB20C43041}"/>
          </ac:cxnSpMkLst>
        </pc:cxnChg>
        <pc:cxnChg chg="mod">
          <ac:chgData name="ENEKO LAZPITA SUINAGA" userId="03ca8ae1-9a00-4a22-9561-fb3a3d760218" providerId="ADAL" clId="{389B0BF7-7A7B-471A-B622-F1E388D3930A}" dt="2024-11-11T19:13:34.068" v="743" actId="478"/>
          <ac:cxnSpMkLst>
            <pc:docMk/>
            <pc:sldMk cId="892350539" sldId="351"/>
            <ac:cxnSpMk id="86" creationId="{5D53FA6B-7FA6-BA21-A4EC-6E03045FFBA9}"/>
          </ac:cxnSpMkLst>
        </pc:cxnChg>
        <pc:cxnChg chg="mod">
          <ac:chgData name="ENEKO LAZPITA SUINAGA" userId="03ca8ae1-9a00-4a22-9561-fb3a3d760218" providerId="ADAL" clId="{389B0BF7-7A7B-471A-B622-F1E388D3930A}" dt="2024-11-11T19:13:34.068" v="743" actId="478"/>
          <ac:cxnSpMkLst>
            <pc:docMk/>
            <pc:sldMk cId="892350539" sldId="351"/>
            <ac:cxnSpMk id="88" creationId="{2325BA15-F584-D290-69B8-0E49D26A750C}"/>
          </ac:cxnSpMkLst>
        </pc:cxnChg>
        <pc:cxnChg chg="mod">
          <ac:chgData name="ENEKO LAZPITA SUINAGA" userId="03ca8ae1-9a00-4a22-9561-fb3a3d760218" providerId="ADAL" clId="{389B0BF7-7A7B-471A-B622-F1E388D3930A}" dt="2024-11-11T19:13:34.068" v="743" actId="478"/>
          <ac:cxnSpMkLst>
            <pc:docMk/>
            <pc:sldMk cId="892350539" sldId="351"/>
            <ac:cxnSpMk id="89" creationId="{B946735B-3A05-66BA-8770-7D1CE5808840}"/>
          </ac:cxnSpMkLst>
        </pc:cxnChg>
        <pc:cxnChg chg="mod">
          <ac:chgData name="ENEKO LAZPITA SUINAGA" userId="03ca8ae1-9a00-4a22-9561-fb3a3d760218" providerId="ADAL" clId="{389B0BF7-7A7B-471A-B622-F1E388D3930A}" dt="2024-11-11T19:13:34.068" v="743" actId="478"/>
          <ac:cxnSpMkLst>
            <pc:docMk/>
            <pc:sldMk cId="892350539" sldId="351"/>
            <ac:cxnSpMk id="90" creationId="{8A79FF15-E1C6-EB45-2F21-DB5393594FAE}"/>
          </ac:cxnSpMkLst>
        </pc:cxnChg>
        <pc:cxnChg chg="mod">
          <ac:chgData name="ENEKO LAZPITA SUINAGA" userId="03ca8ae1-9a00-4a22-9561-fb3a3d760218" providerId="ADAL" clId="{389B0BF7-7A7B-471A-B622-F1E388D3930A}" dt="2024-11-11T19:13:34.068" v="743" actId="478"/>
          <ac:cxnSpMkLst>
            <pc:docMk/>
            <pc:sldMk cId="892350539" sldId="351"/>
            <ac:cxnSpMk id="91" creationId="{2854DAB4-5863-13FB-9078-76715AD9634F}"/>
          </ac:cxnSpMkLst>
        </pc:cxnChg>
        <pc:cxnChg chg="mod">
          <ac:chgData name="ENEKO LAZPITA SUINAGA" userId="03ca8ae1-9a00-4a22-9561-fb3a3d760218" providerId="ADAL" clId="{389B0BF7-7A7B-471A-B622-F1E388D3930A}" dt="2024-11-11T19:13:34.068" v="743" actId="478"/>
          <ac:cxnSpMkLst>
            <pc:docMk/>
            <pc:sldMk cId="892350539" sldId="351"/>
            <ac:cxnSpMk id="92" creationId="{B9F9CB9C-39F8-CAC5-2F2F-C298A0483E72}"/>
          </ac:cxnSpMkLst>
        </pc:cxnChg>
        <pc:cxnChg chg="mod">
          <ac:chgData name="ENEKO LAZPITA SUINAGA" userId="03ca8ae1-9a00-4a22-9561-fb3a3d760218" providerId="ADAL" clId="{389B0BF7-7A7B-471A-B622-F1E388D3930A}" dt="2024-11-11T19:13:34.068" v="743" actId="478"/>
          <ac:cxnSpMkLst>
            <pc:docMk/>
            <pc:sldMk cId="892350539" sldId="351"/>
            <ac:cxnSpMk id="93" creationId="{FEAC98DF-A636-848A-FB00-F215499E8F08}"/>
          </ac:cxnSpMkLst>
        </pc:cxnChg>
        <pc:cxnChg chg="mod">
          <ac:chgData name="ENEKO LAZPITA SUINAGA" userId="03ca8ae1-9a00-4a22-9561-fb3a3d760218" providerId="ADAL" clId="{389B0BF7-7A7B-471A-B622-F1E388D3930A}" dt="2024-11-11T19:13:34.068" v="743" actId="478"/>
          <ac:cxnSpMkLst>
            <pc:docMk/>
            <pc:sldMk cId="892350539" sldId="351"/>
            <ac:cxnSpMk id="94" creationId="{964A7607-620C-724F-9C18-B57C16388855}"/>
          </ac:cxnSpMkLst>
        </pc:cxnChg>
        <pc:cxnChg chg="mod">
          <ac:chgData name="ENEKO LAZPITA SUINAGA" userId="03ca8ae1-9a00-4a22-9561-fb3a3d760218" providerId="ADAL" clId="{389B0BF7-7A7B-471A-B622-F1E388D3930A}" dt="2024-11-11T19:13:34.068" v="743" actId="478"/>
          <ac:cxnSpMkLst>
            <pc:docMk/>
            <pc:sldMk cId="892350539" sldId="351"/>
            <ac:cxnSpMk id="95" creationId="{A538E971-0F2C-7E9A-B3A6-4885483390B6}"/>
          </ac:cxnSpMkLst>
        </pc:cxnChg>
        <pc:cxnChg chg="mod">
          <ac:chgData name="ENEKO LAZPITA SUINAGA" userId="03ca8ae1-9a00-4a22-9561-fb3a3d760218" providerId="ADAL" clId="{389B0BF7-7A7B-471A-B622-F1E388D3930A}" dt="2024-11-11T19:13:34.068" v="743" actId="478"/>
          <ac:cxnSpMkLst>
            <pc:docMk/>
            <pc:sldMk cId="892350539" sldId="351"/>
            <ac:cxnSpMk id="96" creationId="{0F1D2BE5-59F7-154B-735C-C1AAC9C676AD}"/>
          </ac:cxnSpMkLst>
        </pc:cxnChg>
        <pc:cxnChg chg="mod">
          <ac:chgData name="ENEKO LAZPITA SUINAGA" userId="03ca8ae1-9a00-4a22-9561-fb3a3d760218" providerId="ADAL" clId="{389B0BF7-7A7B-471A-B622-F1E388D3930A}" dt="2024-11-11T19:13:34.068" v="743" actId="478"/>
          <ac:cxnSpMkLst>
            <pc:docMk/>
            <pc:sldMk cId="892350539" sldId="351"/>
            <ac:cxnSpMk id="97" creationId="{E3462464-C2C8-502F-067C-A91C91F855D5}"/>
          </ac:cxnSpMkLst>
        </pc:cxnChg>
        <pc:cxnChg chg="mod">
          <ac:chgData name="ENEKO LAZPITA SUINAGA" userId="03ca8ae1-9a00-4a22-9561-fb3a3d760218" providerId="ADAL" clId="{389B0BF7-7A7B-471A-B622-F1E388D3930A}" dt="2024-11-11T19:13:34.068" v="743" actId="478"/>
          <ac:cxnSpMkLst>
            <pc:docMk/>
            <pc:sldMk cId="892350539" sldId="351"/>
            <ac:cxnSpMk id="98" creationId="{3C59B802-9690-EA70-8C25-E2A7CAD0C27C}"/>
          </ac:cxnSpMkLst>
        </pc:cxnChg>
        <pc:cxnChg chg="mod">
          <ac:chgData name="ENEKO LAZPITA SUINAGA" userId="03ca8ae1-9a00-4a22-9561-fb3a3d760218" providerId="ADAL" clId="{389B0BF7-7A7B-471A-B622-F1E388D3930A}" dt="2024-11-11T19:13:34.068" v="743" actId="478"/>
          <ac:cxnSpMkLst>
            <pc:docMk/>
            <pc:sldMk cId="892350539" sldId="351"/>
            <ac:cxnSpMk id="99" creationId="{5BAD011B-F578-DC34-7EB2-5E75BBFEB087}"/>
          </ac:cxnSpMkLst>
        </pc:cxnChg>
        <pc:cxnChg chg="add mod">
          <ac:chgData name="ENEKO LAZPITA SUINAGA" userId="03ca8ae1-9a00-4a22-9561-fb3a3d760218" providerId="ADAL" clId="{389B0BF7-7A7B-471A-B622-F1E388D3930A}" dt="2024-11-11T19:39:31.142" v="1026" actId="165"/>
          <ac:cxnSpMkLst>
            <pc:docMk/>
            <pc:sldMk cId="892350539" sldId="351"/>
            <ac:cxnSpMk id="131" creationId="{8FD5D970-5E1C-6591-2FC8-464695FE4030}"/>
          </ac:cxnSpMkLst>
        </pc:cxnChg>
        <pc:cxnChg chg="add mod">
          <ac:chgData name="ENEKO LAZPITA SUINAGA" userId="03ca8ae1-9a00-4a22-9561-fb3a3d760218" providerId="ADAL" clId="{389B0BF7-7A7B-471A-B622-F1E388D3930A}" dt="2024-11-11T19:39:31.142" v="1026" actId="165"/>
          <ac:cxnSpMkLst>
            <pc:docMk/>
            <pc:sldMk cId="892350539" sldId="351"/>
            <ac:cxnSpMk id="132" creationId="{420A8210-9CF7-0A28-8BE5-A4A52FC50FC1}"/>
          </ac:cxnSpMkLst>
        </pc:cxnChg>
        <pc:cxnChg chg="add mod">
          <ac:chgData name="ENEKO LAZPITA SUINAGA" userId="03ca8ae1-9a00-4a22-9561-fb3a3d760218" providerId="ADAL" clId="{389B0BF7-7A7B-471A-B622-F1E388D3930A}" dt="2024-11-11T19:39:31.142" v="1026" actId="165"/>
          <ac:cxnSpMkLst>
            <pc:docMk/>
            <pc:sldMk cId="892350539" sldId="351"/>
            <ac:cxnSpMk id="136" creationId="{2E8E6AE2-9F29-436A-0343-88D187255F8E}"/>
          </ac:cxnSpMkLst>
        </pc:cxnChg>
        <pc:cxnChg chg="add mod">
          <ac:chgData name="ENEKO LAZPITA SUINAGA" userId="03ca8ae1-9a00-4a22-9561-fb3a3d760218" providerId="ADAL" clId="{389B0BF7-7A7B-471A-B622-F1E388D3930A}" dt="2024-11-11T19:39:31.142" v="1026" actId="165"/>
          <ac:cxnSpMkLst>
            <pc:docMk/>
            <pc:sldMk cId="892350539" sldId="351"/>
            <ac:cxnSpMk id="139" creationId="{9C263D32-50D1-B59F-A758-61DFF97DCF59}"/>
          </ac:cxnSpMkLst>
        </pc:cxnChg>
        <pc:cxnChg chg="add mod">
          <ac:chgData name="ENEKO LAZPITA SUINAGA" userId="03ca8ae1-9a00-4a22-9561-fb3a3d760218" providerId="ADAL" clId="{389B0BF7-7A7B-471A-B622-F1E388D3930A}" dt="2024-11-11T19:39:31.142" v="1026" actId="165"/>
          <ac:cxnSpMkLst>
            <pc:docMk/>
            <pc:sldMk cId="892350539" sldId="351"/>
            <ac:cxnSpMk id="142" creationId="{D600C4B0-E3F8-8885-DACC-E83AC012472A}"/>
          </ac:cxnSpMkLst>
        </pc:cxnChg>
        <pc:cxnChg chg="add mod">
          <ac:chgData name="ENEKO LAZPITA SUINAGA" userId="03ca8ae1-9a00-4a22-9561-fb3a3d760218" providerId="ADAL" clId="{389B0BF7-7A7B-471A-B622-F1E388D3930A}" dt="2024-11-11T19:39:31.142" v="1026" actId="165"/>
          <ac:cxnSpMkLst>
            <pc:docMk/>
            <pc:sldMk cId="892350539" sldId="351"/>
            <ac:cxnSpMk id="147" creationId="{51536D2D-64D6-B2CD-5DA3-FD13CB9C00C7}"/>
          </ac:cxnSpMkLst>
        </pc:cxnChg>
        <pc:cxnChg chg="add mod">
          <ac:chgData name="ENEKO LAZPITA SUINAGA" userId="03ca8ae1-9a00-4a22-9561-fb3a3d760218" providerId="ADAL" clId="{389B0BF7-7A7B-471A-B622-F1E388D3930A}" dt="2024-11-11T19:39:31.142" v="1026" actId="165"/>
          <ac:cxnSpMkLst>
            <pc:docMk/>
            <pc:sldMk cId="892350539" sldId="351"/>
            <ac:cxnSpMk id="156" creationId="{D9522339-0686-8540-12D2-A26BD3DC9915}"/>
          </ac:cxnSpMkLst>
        </pc:cxnChg>
        <pc:cxnChg chg="add del mod">
          <ac:chgData name="ENEKO LAZPITA SUINAGA" userId="03ca8ae1-9a00-4a22-9561-fb3a3d760218" providerId="ADAL" clId="{389B0BF7-7A7B-471A-B622-F1E388D3930A}" dt="2024-11-11T19:29:33.308" v="889" actId="478"/>
          <ac:cxnSpMkLst>
            <pc:docMk/>
            <pc:sldMk cId="892350539" sldId="351"/>
            <ac:cxnSpMk id="157" creationId="{E915EBF2-6D5E-9FAC-9D12-7445B6268B53}"/>
          </ac:cxnSpMkLst>
        </pc:cxnChg>
        <pc:cxnChg chg="add mod">
          <ac:chgData name="ENEKO LAZPITA SUINAGA" userId="03ca8ae1-9a00-4a22-9561-fb3a3d760218" providerId="ADAL" clId="{389B0BF7-7A7B-471A-B622-F1E388D3930A}" dt="2024-11-11T19:39:31.142" v="1026" actId="165"/>
          <ac:cxnSpMkLst>
            <pc:docMk/>
            <pc:sldMk cId="892350539" sldId="351"/>
            <ac:cxnSpMk id="158" creationId="{309B7B94-69C3-A92D-34B2-E82625A83A43}"/>
          </ac:cxnSpMkLst>
        </pc:cxnChg>
        <pc:cxnChg chg="add mod">
          <ac:chgData name="ENEKO LAZPITA SUINAGA" userId="03ca8ae1-9a00-4a22-9561-fb3a3d760218" providerId="ADAL" clId="{389B0BF7-7A7B-471A-B622-F1E388D3930A}" dt="2024-11-11T19:39:31.142" v="1026" actId="165"/>
          <ac:cxnSpMkLst>
            <pc:docMk/>
            <pc:sldMk cId="892350539" sldId="351"/>
            <ac:cxnSpMk id="174" creationId="{34C6C731-873F-247E-EE08-6C33EF856384}"/>
          </ac:cxnSpMkLst>
        </pc:cxnChg>
        <pc:cxnChg chg="add mod">
          <ac:chgData name="ENEKO LAZPITA SUINAGA" userId="03ca8ae1-9a00-4a22-9561-fb3a3d760218" providerId="ADAL" clId="{389B0BF7-7A7B-471A-B622-F1E388D3930A}" dt="2024-11-11T19:39:31.142" v="1026" actId="165"/>
          <ac:cxnSpMkLst>
            <pc:docMk/>
            <pc:sldMk cId="892350539" sldId="351"/>
            <ac:cxnSpMk id="177" creationId="{8313DE14-3960-F79A-9774-CC0C3211FABF}"/>
          </ac:cxnSpMkLst>
        </pc:cxnChg>
        <pc:cxnChg chg="add mod">
          <ac:chgData name="ENEKO LAZPITA SUINAGA" userId="03ca8ae1-9a00-4a22-9561-fb3a3d760218" providerId="ADAL" clId="{389B0BF7-7A7B-471A-B622-F1E388D3930A}" dt="2024-11-11T19:39:31.142" v="1026" actId="165"/>
          <ac:cxnSpMkLst>
            <pc:docMk/>
            <pc:sldMk cId="892350539" sldId="351"/>
            <ac:cxnSpMk id="178" creationId="{5FED77DC-1C90-88D9-DB85-B8BF5C574E73}"/>
          </ac:cxnSpMkLst>
        </pc:cxnChg>
        <pc:cxnChg chg="add mod">
          <ac:chgData name="ENEKO LAZPITA SUINAGA" userId="03ca8ae1-9a00-4a22-9561-fb3a3d760218" providerId="ADAL" clId="{389B0BF7-7A7B-471A-B622-F1E388D3930A}" dt="2024-11-11T19:39:31.142" v="1026" actId="165"/>
          <ac:cxnSpMkLst>
            <pc:docMk/>
            <pc:sldMk cId="892350539" sldId="351"/>
            <ac:cxnSpMk id="183" creationId="{DAF7B585-90E0-9129-B0B4-7AFD5EDF7EE4}"/>
          </ac:cxnSpMkLst>
        </pc:cxnChg>
        <pc:cxnChg chg="add mod">
          <ac:chgData name="ENEKO LAZPITA SUINAGA" userId="03ca8ae1-9a00-4a22-9561-fb3a3d760218" providerId="ADAL" clId="{389B0BF7-7A7B-471A-B622-F1E388D3930A}" dt="2024-11-11T19:39:31.142" v="1026" actId="165"/>
          <ac:cxnSpMkLst>
            <pc:docMk/>
            <pc:sldMk cId="892350539" sldId="351"/>
            <ac:cxnSpMk id="184" creationId="{B619BF1F-5A0C-025C-9E1C-C817B5480E55}"/>
          </ac:cxnSpMkLst>
        </pc:cxnChg>
        <pc:cxnChg chg="add mod">
          <ac:chgData name="ENEKO LAZPITA SUINAGA" userId="03ca8ae1-9a00-4a22-9561-fb3a3d760218" providerId="ADAL" clId="{389B0BF7-7A7B-471A-B622-F1E388D3930A}" dt="2024-11-11T19:39:31.142" v="1026" actId="165"/>
          <ac:cxnSpMkLst>
            <pc:docMk/>
            <pc:sldMk cId="892350539" sldId="351"/>
            <ac:cxnSpMk id="185" creationId="{6537D867-36D4-F544-342D-9C6322705179}"/>
          </ac:cxnSpMkLst>
        </pc:cxnChg>
        <pc:cxnChg chg="add mod">
          <ac:chgData name="ENEKO LAZPITA SUINAGA" userId="03ca8ae1-9a00-4a22-9561-fb3a3d760218" providerId="ADAL" clId="{389B0BF7-7A7B-471A-B622-F1E388D3930A}" dt="2024-11-11T19:39:31.142" v="1026" actId="165"/>
          <ac:cxnSpMkLst>
            <pc:docMk/>
            <pc:sldMk cId="892350539" sldId="351"/>
            <ac:cxnSpMk id="192" creationId="{966FDA43-C589-0A37-CAF5-96ADFF43CDF3}"/>
          </ac:cxnSpMkLst>
        </pc:cxnChg>
        <pc:cxnChg chg="add mod">
          <ac:chgData name="ENEKO LAZPITA SUINAGA" userId="03ca8ae1-9a00-4a22-9561-fb3a3d760218" providerId="ADAL" clId="{389B0BF7-7A7B-471A-B622-F1E388D3930A}" dt="2024-11-11T19:39:31.142" v="1026" actId="165"/>
          <ac:cxnSpMkLst>
            <pc:docMk/>
            <pc:sldMk cId="892350539" sldId="351"/>
            <ac:cxnSpMk id="195" creationId="{E612F188-6719-0E41-231B-818995DF972F}"/>
          </ac:cxnSpMkLst>
        </pc:cxnChg>
        <pc:cxnChg chg="add mod">
          <ac:chgData name="ENEKO LAZPITA SUINAGA" userId="03ca8ae1-9a00-4a22-9561-fb3a3d760218" providerId="ADAL" clId="{389B0BF7-7A7B-471A-B622-F1E388D3930A}" dt="2024-11-11T19:39:31.142" v="1026" actId="165"/>
          <ac:cxnSpMkLst>
            <pc:docMk/>
            <pc:sldMk cId="892350539" sldId="351"/>
            <ac:cxnSpMk id="198" creationId="{052AB504-31F5-0420-5906-9B7BBFCACD01}"/>
          </ac:cxnSpMkLst>
        </pc:cxnChg>
        <pc:cxnChg chg="add mod">
          <ac:chgData name="ENEKO LAZPITA SUINAGA" userId="03ca8ae1-9a00-4a22-9561-fb3a3d760218" providerId="ADAL" clId="{389B0BF7-7A7B-471A-B622-F1E388D3930A}" dt="2024-11-11T19:39:31.142" v="1026" actId="165"/>
          <ac:cxnSpMkLst>
            <pc:docMk/>
            <pc:sldMk cId="892350539" sldId="351"/>
            <ac:cxnSpMk id="199" creationId="{8A9F6FFC-B427-F187-F4E2-9D776AC079B0}"/>
          </ac:cxnSpMkLst>
        </pc:cxnChg>
        <pc:cxnChg chg="add mod">
          <ac:chgData name="ENEKO LAZPITA SUINAGA" userId="03ca8ae1-9a00-4a22-9561-fb3a3d760218" providerId="ADAL" clId="{389B0BF7-7A7B-471A-B622-F1E388D3930A}" dt="2024-11-11T19:39:31.142" v="1026" actId="165"/>
          <ac:cxnSpMkLst>
            <pc:docMk/>
            <pc:sldMk cId="892350539" sldId="351"/>
            <ac:cxnSpMk id="200" creationId="{4C4BAC68-2F55-4FA2-4856-67947EE30E69}"/>
          </ac:cxnSpMkLst>
        </pc:cxnChg>
        <pc:cxnChg chg="add mod">
          <ac:chgData name="ENEKO LAZPITA SUINAGA" userId="03ca8ae1-9a00-4a22-9561-fb3a3d760218" providerId="ADAL" clId="{389B0BF7-7A7B-471A-B622-F1E388D3930A}" dt="2024-11-11T19:39:31.142" v="1026" actId="165"/>
          <ac:cxnSpMkLst>
            <pc:docMk/>
            <pc:sldMk cId="892350539" sldId="351"/>
            <ac:cxnSpMk id="207" creationId="{977DD842-BB10-AF6C-D5E6-8B6D4B5E58B2}"/>
          </ac:cxnSpMkLst>
        </pc:cxnChg>
        <pc:cxnChg chg="add mod">
          <ac:chgData name="ENEKO LAZPITA SUINAGA" userId="03ca8ae1-9a00-4a22-9561-fb3a3d760218" providerId="ADAL" clId="{389B0BF7-7A7B-471A-B622-F1E388D3930A}" dt="2024-11-11T19:39:31.142" v="1026" actId="165"/>
          <ac:cxnSpMkLst>
            <pc:docMk/>
            <pc:sldMk cId="892350539" sldId="351"/>
            <ac:cxnSpMk id="208" creationId="{76B00ADC-FCAD-DCA6-81E8-FB594F92D8EB}"/>
          </ac:cxnSpMkLst>
        </pc:cxnChg>
        <pc:cxnChg chg="add mod">
          <ac:chgData name="ENEKO LAZPITA SUINAGA" userId="03ca8ae1-9a00-4a22-9561-fb3a3d760218" providerId="ADAL" clId="{389B0BF7-7A7B-471A-B622-F1E388D3930A}" dt="2024-11-11T19:39:31.142" v="1026" actId="165"/>
          <ac:cxnSpMkLst>
            <pc:docMk/>
            <pc:sldMk cId="892350539" sldId="351"/>
            <ac:cxnSpMk id="213" creationId="{3658DC22-559A-AE3A-A07B-1E49A0BB9E9A}"/>
          </ac:cxnSpMkLst>
        </pc:cxnChg>
        <pc:cxnChg chg="add mod">
          <ac:chgData name="ENEKO LAZPITA SUINAGA" userId="03ca8ae1-9a00-4a22-9561-fb3a3d760218" providerId="ADAL" clId="{389B0BF7-7A7B-471A-B622-F1E388D3930A}" dt="2024-11-11T19:39:31.142" v="1026" actId="165"/>
          <ac:cxnSpMkLst>
            <pc:docMk/>
            <pc:sldMk cId="892350539" sldId="351"/>
            <ac:cxnSpMk id="214" creationId="{CFF95EDF-6B30-13FF-4B65-56AA4C6CB0D6}"/>
          </ac:cxnSpMkLst>
        </pc:cxnChg>
        <pc:cxnChg chg="add mod">
          <ac:chgData name="ENEKO LAZPITA SUINAGA" userId="03ca8ae1-9a00-4a22-9561-fb3a3d760218" providerId="ADAL" clId="{389B0BF7-7A7B-471A-B622-F1E388D3930A}" dt="2024-11-11T19:39:31.142" v="1026" actId="165"/>
          <ac:cxnSpMkLst>
            <pc:docMk/>
            <pc:sldMk cId="892350539" sldId="351"/>
            <ac:cxnSpMk id="219" creationId="{D790C6EC-1E95-83C1-D30F-BC9A6BDBEB0D}"/>
          </ac:cxnSpMkLst>
        </pc:cxnChg>
        <pc:cxnChg chg="add mod">
          <ac:chgData name="ENEKO LAZPITA SUINAGA" userId="03ca8ae1-9a00-4a22-9561-fb3a3d760218" providerId="ADAL" clId="{389B0BF7-7A7B-471A-B622-F1E388D3930A}" dt="2024-11-11T19:39:31.142" v="1026" actId="165"/>
          <ac:cxnSpMkLst>
            <pc:docMk/>
            <pc:sldMk cId="892350539" sldId="351"/>
            <ac:cxnSpMk id="220" creationId="{95F9FED0-0104-9416-4DA9-D95B1E30BA7E}"/>
          </ac:cxnSpMkLst>
        </pc:cxnChg>
        <pc:cxnChg chg="add mod">
          <ac:chgData name="ENEKO LAZPITA SUINAGA" userId="03ca8ae1-9a00-4a22-9561-fb3a3d760218" providerId="ADAL" clId="{389B0BF7-7A7B-471A-B622-F1E388D3930A}" dt="2024-11-11T19:39:31.142" v="1026" actId="165"/>
          <ac:cxnSpMkLst>
            <pc:docMk/>
            <pc:sldMk cId="892350539" sldId="351"/>
            <ac:cxnSpMk id="226" creationId="{80804A32-1226-DC3F-9ABF-58A1705B7BB5}"/>
          </ac:cxnSpMkLst>
        </pc:cxnChg>
        <pc:cxnChg chg="add mod">
          <ac:chgData name="ENEKO LAZPITA SUINAGA" userId="03ca8ae1-9a00-4a22-9561-fb3a3d760218" providerId="ADAL" clId="{389B0BF7-7A7B-471A-B622-F1E388D3930A}" dt="2024-11-11T19:39:31.142" v="1026" actId="165"/>
          <ac:cxnSpMkLst>
            <pc:docMk/>
            <pc:sldMk cId="892350539" sldId="351"/>
            <ac:cxnSpMk id="227" creationId="{E070EA49-3ADF-B43D-8111-CBB1F9F8F5D1}"/>
          </ac:cxnSpMkLst>
        </pc:cxnChg>
        <pc:cxnChg chg="add mod">
          <ac:chgData name="ENEKO LAZPITA SUINAGA" userId="03ca8ae1-9a00-4a22-9561-fb3a3d760218" providerId="ADAL" clId="{389B0BF7-7A7B-471A-B622-F1E388D3930A}" dt="2024-11-11T19:39:31.142" v="1026" actId="165"/>
          <ac:cxnSpMkLst>
            <pc:docMk/>
            <pc:sldMk cId="892350539" sldId="351"/>
            <ac:cxnSpMk id="233" creationId="{4BA9810D-5B66-08F3-FFBE-66C70A76C0F0}"/>
          </ac:cxnSpMkLst>
        </pc:cxnChg>
        <pc:cxnChg chg="mod">
          <ac:chgData name="ENEKO LAZPITA SUINAGA" userId="03ca8ae1-9a00-4a22-9561-fb3a3d760218" providerId="ADAL" clId="{389B0BF7-7A7B-471A-B622-F1E388D3930A}" dt="2024-11-11T19:38:04.308" v="1021"/>
          <ac:cxnSpMkLst>
            <pc:docMk/>
            <pc:sldMk cId="892350539" sldId="351"/>
            <ac:cxnSpMk id="263" creationId="{1CDCDACE-C2AD-E072-C6CA-859770CF75C1}"/>
          </ac:cxnSpMkLst>
        </pc:cxnChg>
        <pc:cxnChg chg="mod">
          <ac:chgData name="ENEKO LAZPITA SUINAGA" userId="03ca8ae1-9a00-4a22-9561-fb3a3d760218" providerId="ADAL" clId="{389B0BF7-7A7B-471A-B622-F1E388D3930A}" dt="2024-11-11T19:38:04.308" v="1021"/>
          <ac:cxnSpMkLst>
            <pc:docMk/>
            <pc:sldMk cId="892350539" sldId="351"/>
            <ac:cxnSpMk id="264" creationId="{9BF3BF8E-E938-8A7F-1D95-FCE23CA5DEF5}"/>
          </ac:cxnSpMkLst>
        </pc:cxnChg>
        <pc:cxnChg chg="mod">
          <ac:chgData name="ENEKO LAZPITA SUINAGA" userId="03ca8ae1-9a00-4a22-9561-fb3a3d760218" providerId="ADAL" clId="{389B0BF7-7A7B-471A-B622-F1E388D3930A}" dt="2024-11-11T19:38:04.308" v="1021"/>
          <ac:cxnSpMkLst>
            <pc:docMk/>
            <pc:sldMk cId="892350539" sldId="351"/>
            <ac:cxnSpMk id="265" creationId="{03FE7C2E-ECAD-9F34-EFE1-6EAE56165AF7}"/>
          </ac:cxnSpMkLst>
        </pc:cxnChg>
        <pc:cxnChg chg="mod">
          <ac:chgData name="ENEKO LAZPITA SUINAGA" userId="03ca8ae1-9a00-4a22-9561-fb3a3d760218" providerId="ADAL" clId="{389B0BF7-7A7B-471A-B622-F1E388D3930A}" dt="2024-11-11T19:38:04.308" v="1021"/>
          <ac:cxnSpMkLst>
            <pc:docMk/>
            <pc:sldMk cId="892350539" sldId="351"/>
            <ac:cxnSpMk id="266" creationId="{D512680F-AA81-FBB4-F5AE-576F76BED1AE}"/>
          </ac:cxnSpMkLst>
        </pc:cxnChg>
        <pc:cxnChg chg="mod">
          <ac:chgData name="ENEKO LAZPITA SUINAGA" userId="03ca8ae1-9a00-4a22-9561-fb3a3d760218" providerId="ADAL" clId="{389B0BF7-7A7B-471A-B622-F1E388D3930A}" dt="2024-11-11T19:38:04.308" v="1021"/>
          <ac:cxnSpMkLst>
            <pc:docMk/>
            <pc:sldMk cId="892350539" sldId="351"/>
            <ac:cxnSpMk id="267" creationId="{51ED81A8-FB8B-3622-3F52-75A742979FA4}"/>
          </ac:cxnSpMkLst>
        </pc:cxnChg>
        <pc:cxnChg chg="mod">
          <ac:chgData name="ENEKO LAZPITA SUINAGA" userId="03ca8ae1-9a00-4a22-9561-fb3a3d760218" providerId="ADAL" clId="{389B0BF7-7A7B-471A-B622-F1E388D3930A}" dt="2024-11-11T19:38:04.308" v="1021"/>
          <ac:cxnSpMkLst>
            <pc:docMk/>
            <pc:sldMk cId="892350539" sldId="351"/>
            <ac:cxnSpMk id="268" creationId="{85F868DD-3F0D-527C-AD8E-D99F3739398E}"/>
          </ac:cxnSpMkLst>
        </pc:cxnChg>
        <pc:cxnChg chg="mod">
          <ac:chgData name="ENEKO LAZPITA SUINAGA" userId="03ca8ae1-9a00-4a22-9561-fb3a3d760218" providerId="ADAL" clId="{389B0BF7-7A7B-471A-B622-F1E388D3930A}" dt="2024-11-11T19:38:04.308" v="1021"/>
          <ac:cxnSpMkLst>
            <pc:docMk/>
            <pc:sldMk cId="892350539" sldId="351"/>
            <ac:cxnSpMk id="269" creationId="{5D4BD2BA-4D43-EF6B-FBB8-A9FBCB34C0DF}"/>
          </ac:cxnSpMkLst>
        </pc:cxnChg>
        <pc:cxnChg chg="mod">
          <ac:chgData name="ENEKO LAZPITA SUINAGA" userId="03ca8ae1-9a00-4a22-9561-fb3a3d760218" providerId="ADAL" clId="{389B0BF7-7A7B-471A-B622-F1E388D3930A}" dt="2024-11-11T19:38:04.308" v="1021"/>
          <ac:cxnSpMkLst>
            <pc:docMk/>
            <pc:sldMk cId="892350539" sldId="351"/>
            <ac:cxnSpMk id="270" creationId="{07404391-14C2-5890-6EA0-92DBB911A92A}"/>
          </ac:cxnSpMkLst>
        </pc:cxnChg>
        <pc:cxnChg chg="mod">
          <ac:chgData name="ENEKO LAZPITA SUINAGA" userId="03ca8ae1-9a00-4a22-9561-fb3a3d760218" providerId="ADAL" clId="{389B0BF7-7A7B-471A-B622-F1E388D3930A}" dt="2024-11-11T19:38:04.308" v="1021"/>
          <ac:cxnSpMkLst>
            <pc:docMk/>
            <pc:sldMk cId="892350539" sldId="351"/>
            <ac:cxnSpMk id="276" creationId="{2E73C5EF-D32D-9963-ED2B-44C3A7F4274A}"/>
          </ac:cxnSpMkLst>
        </pc:cxnChg>
        <pc:cxnChg chg="mod">
          <ac:chgData name="ENEKO LAZPITA SUINAGA" userId="03ca8ae1-9a00-4a22-9561-fb3a3d760218" providerId="ADAL" clId="{389B0BF7-7A7B-471A-B622-F1E388D3930A}" dt="2024-11-11T19:38:04.308" v="1021"/>
          <ac:cxnSpMkLst>
            <pc:docMk/>
            <pc:sldMk cId="892350539" sldId="351"/>
            <ac:cxnSpMk id="277" creationId="{C22F2E7B-3881-1161-2320-031B988B0E1A}"/>
          </ac:cxnSpMkLst>
        </pc:cxnChg>
        <pc:cxnChg chg="mod">
          <ac:chgData name="ENEKO LAZPITA SUINAGA" userId="03ca8ae1-9a00-4a22-9561-fb3a3d760218" providerId="ADAL" clId="{389B0BF7-7A7B-471A-B622-F1E388D3930A}" dt="2024-11-11T19:38:04.308" v="1021"/>
          <ac:cxnSpMkLst>
            <pc:docMk/>
            <pc:sldMk cId="892350539" sldId="351"/>
            <ac:cxnSpMk id="278" creationId="{0147252B-3989-4D00-602D-843B25A599C9}"/>
          </ac:cxnSpMkLst>
        </pc:cxnChg>
        <pc:cxnChg chg="mod">
          <ac:chgData name="ENEKO LAZPITA SUINAGA" userId="03ca8ae1-9a00-4a22-9561-fb3a3d760218" providerId="ADAL" clId="{389B0BF7-7A7B-471A-B622-F1E388D3930A}" dt="2024-11-11T19:38:04.308" v="1021"/>
          <ac:cxnSpMkLst>
            <pc:docMk/>
            <pc:sldMk cId="892350539" sldId="351"/>
            <ac:cxnSpMk id="279" creationId="{80BEF651-EB7E-DF04-D5B5-239F9BE58098}"/>
          </ac:cxnSpMkLst>
        </pc:cxnChg>
        <pc:cxnChg chg="mod">
          <ac:chgData name="ENEKO LAZPITA SUINAGA" userId="03ca8ae1-9a00-4a22-9561-fb3a3d760218" providerId="ADAL" clId="{389B0BF7-7A7B-471A-B622-F1E388D3930A}" dt="2024-11-11T19:38:04.308" v="1021"/>
          <ac:cxnSpMkLst>
            <pc:docMk/>
            <pc:sldMk cId="892350539" sldId="351"/>
            <ac:cxnSpMk id="280" creationId="{E68B09B5-7657-2ECD-CC25-D95C4C996487}"/>
          </ac:cxnSpMkLst>
        </pc:cxnChg>
        <pc:cxnChg chg="mod">
          <ac:chgData name="ENEKO LAZPITA SUINAGA" userId="03ca8ae1-9a00-4a22-9561-fb3a3d760218" providerId="ADAL" clId="{389B0BF7-7A7B-471A-B622-F1E388D3930A}" dt="2024-11-11T19:38:04.308" v="1021"/>
          <ac:cxnSpMkLst>
            <pc:docMk/>
            <pc:sldMk cId="892350539" sldId="351"/>
            <ac:cxnSpMk id="281" creationId="{7EDDBB75-D6E6-3610-BF4F-B25A054607C5}"/>
          </ac:cxnSpMkLst>
        </pc:cxnChg>
        <pc:cxnChg chg="mod">
          <ac:chgData name="ENEKO LAZPITA SUINAGA" userId="03ca8ae1-9a00-4a22-9561-fb3a3d760218" providerId="ADAL" clId="{389B0BF7-7A7B-471A-B622-F1E388D3930A}" dt="2024-11-11T19:38:04.308" v="1021"/>
          <ac:cxnSpMkLst>
            <pc:docMk/>
            <pc:sldMk cId="892350539" sldId="351"/>
            <ac:cxnSpMk id="282" creationId="{BF5FDC8C-100C-64C3-16ED-AA93096A0118}"/>
          </ac:cxnSpMkLst>
        </pc:cxnChg>
        <pc:cxnChg chg="mod">
          <ac:chgData name="ENEKO LAZPITA SUINAGA" userId="03ca8ae1-9a00-4a22-9561-fb3a3d760218" providerId="ADAL" clId="{389B0BF7-7A7B-471A-B622-F1E388D3930A}" dt="2024-11-11T19:38:04.308" v="1021"/>
          <ac:cxnSpMkLst>
            <pc:docMk/>
            <pc:sldMk cId="892350539" sldId="351"/>
            <ac:cxnSpMk id="283" creationId="{C496F440-F6A0-4BC6-5BB1-7839F4D8EFA5}"/>
          </ac:cxnSpMkLst>
        </pc:cxnChg>
        <pc:cxnChg chg="mod">
          <ac:chgData name="ENEKO LAZPITA SUINAGA" userId="03ca8ae1-9a00-4a22-9561-fb3a3d760218" providerId="ADAL" clId="{389B0BF7-7A7B-471A-B622-F1E388D3930A}" dt="2024-11-11T19:38:04.308" v="1021"/>
          <ac:cxnSpMkLst>
            <pc:docMk/>
            <pc:sldMk cId="892350539" sldId="351"/>
            <ac:cxnSpMk id="284" creationId="{07A33B99-17BA-5C60-2B4D-5BAED2726E60}"/>
          </ac:cxnSpMkLst>
        </pc:cxnChg>
        <pc:cxnChg chg="mod">
          <ac:chgData name="ENEKO LAZPITA SUINAGA" userId="03ca8ae1-9a00-4a22-9561-fb3a3d760218" providerId="ADAL" clId="{389B0BF7-7A7B-471A-B622-F1E388D3930A}" dt="2024-11-11T19:38:04.308" v="1021"/>
          <ac:cxnSpMkLst>
            <pc:docMk/>
            <pc:sldMk cId="892350539" sldId="351"/>
            <ac:cxnSpMk id="285" creationId="{0C720EE9-5426-B9F7-026A-157A0A941651}"/>
          </ac:cxnSpMkLst>
        </pc:cxnChg>
        <pc:cxnChg chg="mod">
          <ac:chgData name="ENEKO LAZPITA SUINAGA" userId="03ca8ae1-9a00-4a22-9561-fb3a3d760218" providerId="ADAL" clId="{389B0BF7-7A7B-471A-B622-F1E388D3930A}" dt="2024-11-11T19:38:04.308" v="1021"/>
          <ac:cxnSpMkLst>
            <pc:docMk/>
            <pc:sldMk cId="892350539" sldId="351"/>
            <ac:cxnSpMk id="286" creationId="{2FB4925E-B780-BC88-8C86-DC775D22B6C1}"/>
          </ac:cxnSpMkLst>
        </pc:cxnChg>
        <pc:cxnChg chg="mod">
          <ac:chgData name="ENEKO LAZPITA SUINAGA" userId="03ca8ae1-9a00-4a22-9561-fb3a3d760218" providerId="ADAL" clId="{389B0BF7-7A7B-471A-B622-F1E388D3930A}" dt="2024-11-11T19:38:04.308" v="1021"/>
          <ac:cxnSpMkLst>
            <pc:docMk/>
            <pc:sldMk cId="892350539" sldId="351"/>
            <ac:cxnSpMk id="287" creationId="{26F67AD9-4318-ADB6-330D-EB84262A7C4D}"/>
          </ac:cxnSpMkLst>
        </pc:cxnChg>
        <pc:cxnChg chg="mod">
          <ac:chgData name="ENEKO LAZPITA SUINAGA" userId="03ca8ae1-9a00-4a22-9561-fb3a3d760218" providerId="ADAL" clId="{389B0BF7-7A7B-471A-B622-F1E388D3930A}" dt="2024-11-11T19:38:04.308" v="1021"/>
          <ac:cxnSpMkLst>
            <pc:docMk/>
            <pc:sldMk cId="892350539" sldId="351"/>
            <ac:cxnSpMk id="288" creationId="{1AB44C64-C2C3-052E-10C2-8960B77AEF75}"/>
          </ac:cxnSpMkLst>
        </pc:cxnChg>
        <pc:cxnChg chg="mod">
          <ac:chgData name="ENEKO LAZPITA SUINAGA" userId="03ca8ae1-9a00-4a22-9561-fb3a3d760218" providerId="ADAL" clId="{389B0BF7-7A7B-471A-B622-F1E388D3930A}" dt="2024-11-11T19:38:04.308" v="1021"/>
          <ac:cxnSpMkLst>
            <pc:docMk/>
            <pc:sldMk cId="892350539" sldId="351"/>
            <ac:cxnSpMk id="289" creationId="{E184EA34-F9FE-CC1B-38F1-006DE205EC34}"/>
          </ac:cxnSpMkLst>
        </pc:cxnChg>
        <pc:cxnChg chg="mod">
          <ac:chgData name="ENEKO LAZPITA SUINAGA" userId="03ca8ae1-9a00-4a22-9561-fb3a3d760218" providerId="ADAL" clId="{389B0BF7-7A7B-471A-B622-F1E388D3930A}" dt="2024-11-11T19:38:04.308" v="1021"/>
          <ac:cxnSpMkLst>
            <pc:docMk/>
            <pc:sldMk cId="892350539" sldId="351"/>
            <ac:cxnSpMk id="290" creationId="{42D44213-59E2-14B5-1608-7EB5D1227FCC}"/>
          </ac:cxnSpMkLst>
        </pc:cxnChg>
        <pc:cxnChg chg="mod">
          <ac:chgData name="ENEKO LAZPITA SUINAGA" userId="03ca8ae1-9a00-4a22-9561-fb3a3d760218" providerId="ADAL" clId="{389B0BF7-7A7B-471A-B622-F1E388D3930A}" dt="2024-11-11T19:38:04.308" v="1021"/>
          <ac:cxnSpMkLst>
            <pc:docMk/>
            <pc:sldMk cId="892350539" sldId="351"/>
            <ac:cxnSpMk id="291" creationId="{59BCC92B-179C-0983-829A-8C99AE31A4A5}"/>
          </ac:cxnSpMkLst>
        </pc:cxnChg>
        <pc:cxnChg chg="mod">
          <ac:chgData name="ENEKO LAZPITA SUINAGA" userId="03ca8ae1-9a00-4a22-9561-fb3a3d760218" providerId="ADAL" clId="{389B0BF7-7A7B-471A-B622-F1E388D3930A}" dt="2024-11-11T19:38:04.308" v="1021"/>
          <ac:cxnSpMkLst>
            <pc:docMk/>
            <pc:sldMk cId="892350539" sldId="351"/>
            <ac:cxnSpMk id="292" creationId="{A32F9DED-0769-42DA-5B7A-CB17A04B8EC8}"/>
          </ac:cxnSpMkLst>
        </pc:cxnChg>
        <pc:cxnChg chg="mod">
          <ac:chgData name="ENEKO LAZPITA SUINAGA" userId="03ca8ae1-9a00-4a22-9561-fb3a3d760218" providerId="ADAL" clId="{389B0BF7-7A7B-471A-B622-F1E388D3930A}" dt="2024-11-11T19:38:04.308" v="1021"/>
          <ac:cxnSpMkLst>
            <pc:docMk/>
            <pc:sldMk cId="892350539" sldId="351"/>
            <ac:cxnSpMk id="293" creationId="{B0346C61-3042-BDBA-9235-8C8801DCE39B}"/>
          </ac:cxnSpMkLst>
        </pc:cxnChg>
        <pc:cxnChg chg="mod">
          <ac:chgData name="ENEKO LAZPITA SUINAGA" userId="03ca8ae1-9a00-4a22-9561-fb3a3d760218" providerId="ADAL" clId="{389B0BF7-7A7B-471A-B622-F1E388D3930A}" dt="2024-11-11T19:38:04.308" v="1021"/>
          <ac:cxnSpMkLst>
            <pc:docMk/>
            <pc:sldMk cId="892350539" sldId="351"/>
            <ac:cxnSpMk id="294" creationId="{25651DDE-2B11-F7DF-A440-43B7E0FF5AAA}"/>
          </ac:cxnSpMkLst>
        </pc:cxnChg>
        <pc:cxnChg chg="mod">
          <ac:chgData name="ENEKO LAZPITA SUINAGA" userId="03ca8ae1-9a00-4a22-9561-fb3a3d760218" providerId="ADAL" clId="{389B0BF7-7A7B-471A-B622-F1E388D3930A}" dt="2024-11-11T19:38:04.308" v="1021"/>
          <ac:cxnSpMkLst>
            <pc:docMk/>
            <pc:sldMk cId="892350539" sldId="351"/>
            <ac:cxnSpMk id="295" creationId="{EAD1D444-D91E-E851-DC8C-453BF2A8C23F}"/>
          </ac:cxnSpMkLst>
        </pc:cxnChg>
      </pc:sldChg>
      <pc:sldChg chg="del">
        <pc:chgData name="ENEKO LAZPITA SUINAGA" userId="03ca8ae1-9a00-4a22-9561-fb3a3d760218" providerId="ADAL" clId="{389B0BF7-7A7B-471A-B622-F1E388D3930A}" dt="2024-11-11T19:20:55.200" v="815" actId="47"/>
        <pc:sldMkLst>
          <pc:docMk/>
          <pc:sldMk cId="2453044092" sldId="353"/>
        </pc:sldMkLst>
      </pc:sldChg>
      <pc:sldChg chg="addSp delSp modSp mod">
        <pc:chgData name="ENEKO LAZPITA SUINAGA" userId="03ca8ae1-9a00-4a22-9561-fb3a3d760218" providerId="ADAL" clId="{389B0BF7-7A7B-471A-B622-F1E388D3930A}" dt="2024-11-12T10:58:19.084" v="2513" actId="962"/>
        <pc:sldMkLst>
          <pc:docMk/>
          <pc:sldMk cId="445727411" sldId="356"/>
        </pc:sldMkLst>
        <pc:spChg chg="mod">
          <ac:chgData name="ENEKO LAZPITA SUINAGA" userId="03ca8ae1-9a00-4a22-9561-fb3a3d760218" providerId="ADAL" clId="{389B0BF7-7A7B-471A-B622-F1E388D3930A}" dt="2024-11-11T18:31:41.303" v="218" actId="1582"/>
          <ac:spMkLst>
            <pc:docMk/>
            <pc:sldMk cId="445727411" sldId="356"/>
            <ac:spMk id="12" creationId="{97B249DF-E83B-FD16-4E2C-051F948B2E87}"/>
          </ac:spMkLst>
        </pc:spChg>
        <pc:spChg chg="add del mod topLvl">
          <ac:chgData name="ENEKO LAZPITA SUINAGA" userId="03ca8ae1-9a00-4a22-9561-fb3a3d760218" providerId="ADAL" clId="{389B0BF7-7A7B-471A-B622-F1E388D3930A}" dt="2024-11-11T19:40:11.541" v="1033" actId="164"/>
          <ac:spMkLst>
            <pc:docMk/>
            <pc:sldMk cId="445727411" sldId="356"/>
            <ac:spMk id="15" creationId="{FDC68A45-068E-84FF-95CF-672D78DFE88D}"/>
          </ac:spMkLst>
        </pc:spChg>
        <pc:spChg chg="mod">
          <ac:chgData name="ENEKO LAZPITA SUINAGA" userId="03ca8ae1-9a00-4a22-9561-fb3a3d760218" providerId="ADAL" clId="{389B0BF7-7A7B-471A-B622-F1E388D3930A}" dt="2024-11-12T10:58:19.084" v="2513" actId="962"/>
          <ac:spMkLst>
            <pc:docMk/>
            <pc:sldMk cId="445727411" sldId="356"/>
            <ac:spMk id="17" creationId="{D5877882-01E7-5769-1D92-D3766DFE3A32}"/>
          </ac:spMkLst>
        </pc:spChg>
        <pc:spChg chg="mod">
          <ac:chgData name="ENEKO LAZPITA SUINAGA" userId="03ca8ae1-9a00-4a22-9561-fb3a3d760218" providerId="ADAL" clId="{389B0BF7-7A7B-471A-B622-F1E388D3930A}" dt="2024-11-11T19:55:15.663" v="1104" actId="1037"/>
          <ac:spMkLst>
            <pc:docMk/>
            <pc:sldMk cId="445727411" sldId="356"/>
            <ac:spMk id="20" creationId="{445FC75E-E5F8-77F5-FFD3-9F18844C04CB}"/>
          </ac:spMkLst>
        </pc:spChg>
        <pc:spChg chg="mod">
          <ac:chgData name="ENEKO LAZPITA SUINAGA" userId="03ca8ae1-9a00-4a22-9561-fb3a3d760218" providerId="ADAL" clId="{389B0BF7-7A7B-471A-B622-F1E388D3930A}" dt="2024-11-11T19:55:15.663" v="1104" actId="1037"/>
          <ac:spMkLst>
            <pc:docMk/>
            <pc:sldMk cId="445727411" sldId="356"/>
            <ac:spMk id="21" creationId="{14FEB922-0CA3-45E2-CBE4-6DBBED4E4545}"/>
          </ac:spMkLst>
        </pc:spChg>
        <pc:spChg chg="mod ord topLvl">
          <ac:chgData name="ENEKO LAZPITA SUINAGA" userId="03ca8ae1-9a00-4a22-9561-fb3a3d760218" providerId="ADAL" clId="{389B0BF7-7A7B-471A-B622-F1E388D3930A}" dt="2024-11-12T08:56:55.945" v="1422" actId="21"/>
          <ac:spMkLst>
            <pc:docMk/>
            <pc:sldMk cId="445727411" sldId="356"/>
            <ac:spMk id="24" creationId="{4026A5C7-B97F-781B-0ED7-0266B186F921}"/>
          </ac:spMkLst>
        </pc:spChg>
        <pc:spChg chg="mod">
          <ac:chgData name="ENEKO LAZPITA SUINAGA" userId="03ca8ae1-9a00-4a22-9561-fb3a3d760218" providerId="ADAL" clId="{389B0BF7-7A7B-471A-B622-F1E388D3930A}" dt="2024-11-11T19:55:15.663" v="1104" actId="1037"/>
          <ac:spMkLst>
            <pc:docMk/>
            <pc:sldMk cId="445727411" sldId="356"/>
            <ac:spMk id="25" creationId="{28ECF802-9104-8026-9D37-2DF93D6CDCC1}"/>
          </ac:spMkLst>
        </pc:spChg>
        <pc:spChg chg="mod">
          <ac:chgData name="ENEKO LAZPITA SUINAGA" userId="03ca8ae1-9a00-4a22-9561-fb3a3d760218" providerId="ADAL" clId="{389B0BF7-7A7B-471A-B622-F1E388D3930A}" dt="2024-11-11T19:55:15.663" v="1104" actId="1037"/>
          <ac:spMkLst>
            <pc:docMk/>
            <pc:sldMk cId="445727411" sldId="356"/>
            <ac:spMk id="26" creationId="{5F2D9DC0-F34E-ABA6-F50C-EFAFF36D6B51}"/>
          </ac:spMkLst>
        </pc:spChg>
        <pc:spChg chg="mod">
          <ac:chgData name="ENEKO LAZPITA SUINAGA" userId="03ca8ae1-9a00-4a22-9561-fb3a3d760218" providerId="ADAL" clId="{389B0BF7-7A7B-471A-B622-F1E388D3930A}" dt="2024-11-11T19:55:15.663" v="1104" actId="1037"/>
          <ac:spMkLst>
            <pc:docMk/>
            <pc:sldMk cId="445727411" sldId="356"/>
            <ac:spMk id="27" creationId="{AADC4FDF-16F4-ADA1-91A3-002E34E2950F}"/>
          </ac:spMkLst>
        </pc:spChg>
        <pc:spChg chg="add del mod">
          <ac:chgData name="ENEKO LAZPITA SUINAGA" userId="03ca8ae1-9a00-4a22-9561-fb3a3d760218" providerId="ADAL" clId="{389B0BF7-7A7B-471A-B622-F1E388D3930A}" dt="2024-11-11T18:18:20.884" v="82" actId="478"/>
          <ac:spMkLst>
            <pc:docMk/>
            <pc:sldMk cId="445727411" sldId="356"/>
            <ac:spMk id="28" creationId="{DC9D2087-1DD6-6C53-43BB-08BD04ECDB45}"/>
          </ac:spMkLst>
        </pc:spChg>
        <pc:spChg chg="mod">
          <ac:chgData name="ENEKO LAZPITA SUINAGA" userId="03ca8ae1-9a00-4a22-9561-fb3a3d760218" providerId="ADAL" clId="{389B0BF7-7A7B-471A-B622-F1E388D3930A}" dt="2024-11-11T19:55:15.663" v="1104" actId="1037"/>
          <ac:spMkLst>
            <pc:docMk/>
            <pc:sldMk cId="445727411" sldId="356"/>
            <ac:spMk id="29" creationId="{739A8E08-0ADD-251B-7C81-7790A8419E54}"/>
          </ac:spMkLst>
        </pc:spChg>
        <pc:spChg chg="mod">
          <ac:chgData name="ENEKO LAZPITA SUINAGA" userId="03ca8ae1-9a00-4a22-9561-fb3a3d760218" providerId="ADAL" clId="{389B0BF7-7A7B-471A-B622-F1E388D3930A}" dt="2024-11-11T19:55:15.663" v="1104" actId="1037"/>
          <ac:spMkLst>
            <pc:docMk/>
            <pc:sldMk cId="445727411" sldId="356"/>
            <ac:spMk id="30" creationId="{8D8E15CC-DDD1-7777-0B60-A02398E1EC0B}"/>
          </ac:spMkLst>
        </pc:spChg>
        <pc:spChg chg="mod">
          <ac:chgData name="ENEKO LAZPITA SUINAGA" userId="03ca8ae1-9a00-4a22-9561-fb3a3d760218" providerId="ADAL" clId="{389B0BF7-7A7B-471A-B622-F1E388D3930A}" dt="2024-11-11T19:55:15.663" v="1104" actId="1037"/>
          <ac:spMkLst>
            <pc:docMk/>
            <pc:sldMk cId="445727411" sldId="356"/>
            <ac:spMk id="31" creationId="{343342FB-DECC-8D52-927B-3B8745D285CB}"/>
          </ac:spMkLst>
        </pc:spChg>
        <pc:spChg chg="mod">
          <ac:chgData name="ENEKO LAZPITA SUINAGA" userId="03ca8ae1-9a00-4a22-9561-fb3a3d760218" providerId="ADAL" clId="{389B0BF7-7A7B-471A-B622-F1E388D3930A}" dt="2024-11-11T19:55:15.663" v="1104" actId="1037"/>
          <ac:spMkLst>
            <pc:docMk/>
            <pc:sldMk cId="445727411" sldId="356"/>
            <ac:spMk id="32" creationId="{DB6FF821-1CDB-0AB1-FCAE-25E9768A2A52}"/>
          </ac:spMkLst>
        </pc:spChg>
        <pc:spChg chg="mod">
          <ac:chgData name="ENEKO LAZPITA SUINAGA" userId="03ca8ae1-9a00-4a22-9561-fb3a3d760218" providerId="ADAL" clId="{389B0BF7-7A7B-471A-B622-F1E388D3930A}" dt="2024-11-11T19:55:15.663" v="1104" actId="1037"/>
          <ac:spMkLst>
            <pc:docMk/>
            <pc:sldMk cId="445727411" sldId="356"/>
            <ac:spMk id="34" creationId="{4F07F23A-31A0-8197-FE56-98A3F68F55AB}"/>
          </ac:spMkLst>
        </pc:spChg>
        <pc:spChg chg="mod">
          <ac:chgData name="ENEKO LAZPITA SUINAGA" userId="03ca8ae1-9a00-4a22-9561-fb3a3d760218" providerId="ADAL" clId="{389B0BF7-7A7B-471A-B622-F1E388D3930A}" dt="2024-11-11T19:55:15.663" v="1104" actId="1037"/>
          <ac:spMkLst>
            <pc:docMk/>
            <pc:sldMk cId="445727411" sldId="356"/>
            <ac:spMk id="35" creationId="{0B4B8D33-CBBA-7210-2526-8EB48B54E81D}"/>
          </ac:spMkLst>
        </pc:spChg>
        <pc:spChg chg="mod">
          <ac:chgData name="ENEKO LAZPITA SUINAGA" userId="03ca8ae1-9a00-4a22-9561-fb3a3d760218" providerId="ADAL" clId="{389B0BF7-7A7B-471A-B622-F1E388D3930A}" dt="2024-11-11T19:55:15.663" v="1104" actId="1037"/>
          <ac:spMkLst>
            <pc:docMk/>
            <pc:sldMk cId="445727411" sldId="356"/>
            <ac:spMk id="36" creationId="{4FC09BB3-A833-B2B6-87AC-EACCFB97A3DB}"/>
          </ac:spMkLst>
        </pc:spChg>
        <pc:spChg chg="mod topLvl">
          <ac:chgData name="ENEKO LAZPITA SUINAGA" userId="03ca8ae1-9a00-4a22-9561-fb3a3d760218" providerId="ADAL" clId="{389B0BF7-7A7B-471A-B622-F1E388D3930A}" dt="2024-11-11T19:43:36.945" v="1057" actId="164"/>
          <ac:spMkLst>
            <pc:docMk/>
            <pc:sldMk cId="445727411" sldId="356"/>
            <ac:spMk id="1038" creationId="{E63D326C-667C-EA64-F82E-2CE6B35F635B}"/>
          </ac:spMkLst>
        </pc:spChg>
        <pc:spChg chg="mod">
          <ac:chgData name="ENEKO LAZPITA SUINAGA" userId="03ca8ae1-9a00-4a22-9561-fb3a3d760218" providerId="ADAL" clId="{389B0BF7-7A7B-471A-B622-F1E388D3930A}" dt="2024-11-11T18:51:12.343" v="442" actId="165"/>
          <ac:spMkLst>
            <pc:docMk/>
            <pc:sldMk cId="445727411" sldId="356"/>
            <ac:spMk id="1054" creationId="{CD2C4E68-00CE-F1C6-FAE6-A97CAA7BA3BD}"/>
          </ac:spMkLst>
        </pc:spChg>
        <pc:spChg chg="mod">
          <ac:chgData name="ENEKO LAZPITA SUINAGA" userId="03ca8ae1-9a00-4a22-9561-fb3a3d760218" providerId="ADAL" clId="{389B0BF7-7A7B-471A-B622-F1E388D3930A}" dt="2024-11-11T19:50:20.707" v="1063" actId="1076"/>
          <ac:spMkLst>
            <pc:docMk/>
            <pc:sldMk cId="445727411" sldId="356"/>
            <ac:spMk id="1056" creationId="{87768079-71A3-E34A-FC93-08B83B3A6279}"/>
          </ac:spMkLst>
        </pc:spChg>
        <pc:spChg chg="add del mod">
          <ac:chgData name="ENEKO LAZPITA SUINAGA" userId="03ca8ae1-9a00-4a22-9561-fb3a3d760218" providerId="ADAL" clId="{389B0BF7-7A7B-471A-B622-F1E388D3930A}" dt="2024-11-11T18:27:53.849" v="195" actId="478"/>
          <ac:spMkLst>
            <pc:docMk/>
            <pc:sldMk cId="445727411" sldId="356"/>
            <ac:spMk id="1057" creationId="{90CB458E-0E2B-CD1D-7F1A-E21D8272CCFE}"/>
          </ac:spMkLst>
        </pc:spChg>
        <pc:spChg chg="add del mod">
          <ac:chgData name="ENEKO LAZPITA SUINAGA" userId="03ca8ae1-9a00-4a22-9561-fb3a3d760218" providerId="ADAL" clId="{389B0BF7-7A7B-471A-B622-F1E388D3930A}" dt="2024-11-11T18:28:01.774" v="198" actId="478"/>
          <ac:spMkLst>
            <pc:docMk/>
            <pc:sldMk cId="445727411" sldId="356"/>
            <ac:spMk id="1058" creationId="{C2ECA9AB-3D21-843B-D6BC-BEFA838375F3}"/>
          </ac:spMkLst>
        </pc:spChg>
        <pc:spChg chg="add mod">
          <ac:chgData name="ENEKO LAZPITA SUINAGA" userId="03ca8ae1-9a00-4a22-9561-fb3a3d760218" providerId="ADAL" clId="{389B0BF7-7A7B-471A-B622-F1E388D3930A}" dt="2024-11-11T19:55:58.180" v="1122" actId="20577"/>
          <ac:spMkLst>
            <pc:docMk/>
            <pc:sldMk cId="445727411" sldId="356"/>
            <ac:spMk id="1103" creationId="{C84EA58D-2E2E-71B9-7F69-7F0E67B8E2C4}"/>
          </ac:spMkLst>
        </pc:spChg>
        <pc:spChg chg="add mod">
          <ac:chgData name="ENEKO LAZPITA SUINAGA" userId="03ca8ae1-9a00-4a22-9561-fb3a3d760218" providerId="ADAL" clId="{389B0BF7-7A7B-471A-B622-F1E388D3930A}" dt="2024-11-11T19:55:55.259" v="1116" actId="20577"/>
          <ac:spMkLst>
            <pc:docMk/>
            <pc:sldMk cId="445727411" sldId="356"/>
            <ac:spMk id="1104" creationId="{980B5838-CA3B-502C-1D8F-5DDCA06011C8}"/>
          </ac:spMkLst>
        </pc:spChg>
        <pc:spChg chg="mod">
          <ac:chgData name="ENEKO LAZPITA SUINAGA" userId="03ca8ae1-9a00-4a22-9561-fb3a3d760218" providerId="ADAL" clId="{389B0BF7-7A7B-471A-B622-F1E388D3930A}" dt="2024-11-11T18:51:31.691" v="443"/>
          <ac:spMkLst>
            <pc:docMk/>
            <pc:sldMk cId="445727411" sldId="356"/>
            <ac:spMk id="1106" creationId="{C2B7DEE8-A319-54E2-CA1A-FEADFD80C9FA}"/>
          </ac:spMkLst>
        </pc:spChg>
        <pc:spChg chg="add mod">
          <ac:chgData name="ENEKO LAZPITA SUINAGA" userId="03ca8ae1-9a00-4a22-9561-fb3a3d760218" providerId="ADAL" clId="{389B0BF7-7A7B-471A-B622-F1E388D3930A}" dt="2024-11-11T19:15:45.020" v="778"/>
          <ac:spMkLst>
            <pc:docMk/>
            <pc:sldMk cId="445727411" sldId="356"/>
            <ac:spMk id="1108" creationId="{919BDB73-5CEB-232D-0C3A-9B350D9D67E6}"/>
          </ac:spMkLst>
        </pc:spChg>
        <pc:spChg chg="mod">
          <ac:chgData name="ENEKO LAZPITA SUINAGA" userId="03ca8ae1-9a00-4a22-9561-fb3a3d760218" providerId="ADAL" clId="{389B0BF7-7A7B-471A-B622-F1E388D3930A}" dt="2024-11-11T19:15:58.063" v="780"/>
          <ac:spMkLst>
            <pc:docMk/>
            <pc:sldMk cId="445727411" sldId="356"/>
            <ac:spMk id="1110" creationId="{695FB2A3-E2F4-236E-16FD-64312A7503CF}"/>
          </ac:spMkLst>
        </pc:spChg>
        <pc:spChg chg="mod">
          <ac:chgData name="ENEKO LAZPITA SUINAGA" userId="03ca8ae1-9a00-4a22-9561-fb3a3d760218" providerId="ADAL" clId="{389B0BF7-7A7B-471A-B622-F1E388D3930A}" dt="2024-11-11T19:15:58.063" v="780"/>
          <ac:spMkLst>
            <pc:docMk/>
            <pc:sldMk cId="445727411" sldId="356"/>
            <ac:spMk id="1112" creationId="{53594182-52A1-4C0F-AFC8-852AB9C49DC9}"/>
          </ac:spMkLst>
        </pc:spChg>
        <pc:spChg chg="mod">
          <ac:chgData name="ENEKO LAZPITA SUINAGA" userId="03ca8ae1-9a00-4a22-9561-fb3a3d760218" providerId="ADAL" clId="{389B0BF7-7A7B-471A-B622-F1E388D3930A}" dt="2024-11-11T19:15:58.063" v="780"/>
          <ac:spMkLst>
            <pc:docMk/>
            <pc:sldMk cId="445727411" sldId="356"/>
            <ac:spMk id="1113" creationId="{A1CC6B46-061D-83F8-9A3A-83E27D58BB03}"/>
          </ac:spMkLst>
        </pc:spChg>
        <pc:spChg chg="mod">
          <ac:chgData name="ENEKO LAZPITA SUINAGA" userId="03ca8ae1-9a00-4a22-9561-fb3a3d760218" providerId="ADAL" clId="{389B0BF7-7A7B-471A-B622-F1E388D3930A}" dt="2024-11-11T19:15:58.063" v="780"/>
          <ac:spMkLst>
            <pc:docMk/>
            <pc:sldMk cId="445727411" sldId="356"/>
            <ac:spMk id="1114" creationId="{9F8FCC03-9C88-69E4-D9BA-EF398700995D}"/>
          </ac:spMkLst>
        </pc:spChg>
        <pc:spChg chg="mod">
          <ac:chgData name="ENEKO LAZPITA SUINAGA" userId="03ca8ae1-9a00-4a22-9561-fb3a3d760218" providerId="ADAL" clId="{389B0BF7-7A7B-471A-B622-F1E388D3930A}" dt="2024-11-11T19:15:58.063" v="780"/>
          <ac:spMkLst>
            <pc:docMk/>
            <pc:sldMk cId="445727411" sldId="356"/>
            <ac:spMk id="1115" creationId="{FE00CA92-0440-88BA-4D30-19C2D7911D41}"/>
          </ac:spMkLst>
        </pc:spChg>
        <pc:spChg chg="add mod">
          <ac:chgData name="ENEKO LAZPITA SUINAGA" userId="03ca8ae1-9a00-4a22-9561-fb3a3d760218" providerId="ADAL" clId="{389B0BF7-7A7B-471A-B622-F1E388D3930A}" dt="2024-11-11T19:39:35.413" v="1027"/>
          <ac:spMkLst>
            <pc:docMk/>
            <pc:sldMk cId="445727411" sldId="356"/>
            <ac:spMk id="1119" creationId="{351238EF-1892-05BD-A1B9-74C91470E452}"/>
          </ac:spMkLst>
        </pc:spChg>
        <pc:spChg chg="mod">
          <ac:chgData name="ENEKO LAZPITA SUINAGA" userId="03ca8ae1-9a00-4a22-9561-fb3a3d760218" providerId="ADAL" clId="{389B0BF7-7A7B-471A-B622-F1E388D3930A}" dt="2024-11-11T19:39:49.979" v="1028"/>
          <ac:spMkLst>
            <pc:docMk/>
            <pc:sldMk cId="445727411" sldId="356"/>
            <ac:spMk id="1121" creationId="{490FBAE2-2767-D421-E9A2-1E9CC94E9738}"/>
          </ac:spMkLst>
        </pc:spChg>
        <pc:spChg chg="mod">
          <ac:chgData name="ENEKO LAZPITA SUINAGA" userId="03ca8ae1-9a00-4a22-9561-fb3a3d760218" providerId="ADAL" clId="{389B0BF7-7A7B-471A-B622-F1E388D3930A}" dt="2024-11-11T19:39:49.979" v="1028"/>
          <ac:spMkLst>
            <pc:docMk/>
            <pc:sldMk cId="445727411" sldId="356"/>
            <ac:spMk id="1122" creationId="{002B9B5B-7EC9-EEEB-2106-696D839C1C7C}"/>
          </ac:spMkLst>
        </pc:spChg>
        <pc:spChg chg="mod">
          <ac:chgData name="ENEKO LAZPITA SUINAGA" userId="03ca8ae1-9a00-4a22-9561-fb3a3d760218" providerId="ADAL" clId="{389B0BF7-7A7B-471A-B622-F1E388D3930A}" dt="2024-11-11T19:39:49.979" v="1028"/>
          <ac:spMkLst>
            <pc:docMk/>
            <pc:sldMk cId="445727411" sldId="356"/>
            <ac:spMk id="1123" creationId="{A299F998-946E-037A-E57E-9CF190BC5A21}"/>
          </ac:spMkLst>
        </pc:spChg>
        <pc:spChg chg="mod">
          <ac:chgData name="ENEKO LAZPITA SUINAGA" userId="03ca8ae1-9a00-4a22-9561-fb3a3d760218" providerId="ADAL" clId="{389B0BF7-7A7B-471A-B622-F1E388D3930A}" dt="2024-11-11T19:39:49.979" v="1028"/>
          <ac:spMkLst>
            <pc:docMk/>
            <pc:sldMk cId="445727411" sldId="356"/>
            <ac:spMk id="1124" creationId="{F4EDC7B7-F3A8-2673-8E81-815A0E43A371}"/>
          </ac:spMkLst>
        </pc:spChg>
        <pc:spChg chg="mod">
          <ac:chgData name="ENEKO LAZPITA SUINAGA" userId="03ca8ae1-9a00-4a22-9561-fb3a3d760218" providerId="ADAL" clId="{389B0BF7-7A7B-471A-B622-F1E388D3930A}" dt="2024-11-11T19:39:49.979" v="1028"/>
          <ac:spMkLst>
            <pc:docMk/>
            <pc:sldMk cId="445727411" sldId="356"/>
            <ac:spMk id="1125" creationId="{2976BFC6-82A8-6E92-F158-12D4856E6647}"/>
          </ac:spMkLst>
        </pc:spChg>
        <pc:spChg chg="mod">
          <ac:chgData name="ENEKO LAZPITA SUINAGA" userId="03ca8ae1-9a00-4a22-9561-fb3a3d760218" providerId="ADAL" clId="{389B0BF7-7A7B-471A-B622-F1E388D3930A}" dt="2024-11-11T19:39:49.979" v="1028"/>
          <ac:spMkLst>
            <pc:docMk/>
            <pc:sldMk cId="445727411" sldId="356"/>
            <ac:spMk id="1126" creationId="{DE399583-1A56-84BA-77BF-F8540A61AA52}"/>
          </ac:spMkLst>
        </pc:spChg>
        <pc:spChg chg="mod">
          <ac:chgData name="ENEKO LAZPITA SUINAGA" userId="03ca8ae1-9a00-4a22-9561-fb3a3d760218" providerId="ADAL" clId="{389B0BF7-7A7B-471A-B622-F1E388D3930A}" dt="2024-11-11T19:39:49.979" v="1028"/>
          <ac:spMkLst>
            <pc:docMk/>
            <pc:sldMk cId="445727411" sldId="356"/>
            <ac:spMk id="1127" creationId="{63A13869-8FBE-9079-9EDF-AE066F7F2499}"/>
          </ac:spMkLst>
        </pc:spChg>
        <pc:spChg chg="mod">
          <ac:chgData name="ENEKO LAZPITA SUINAGA" userId="03ca8ae1-9a00-4a22-9561-fb3a3d760218" providerId="ADAL" clId="{389B0BF7-7A7B-471A-B622-F1E388D3930A}" dt="2024-11-11T19:39:49.979" v="1028"/>
          <ac:spMkLst>
            <pc:docMk/>
            <pc:sldMk cId="445727411" sldId="356"/>
            <ac:spMk id="1128" creationId="{DD8CE4E5-8269-999D-3D98-190C7610B204}"/>
          </ac:spMkLst>
        </pc:spChg>
        <pc:spChg chg="mod">
          <ac:chgData name="ENEKO LAZPITA SUINAGA" userId="03ca8ae1-9a00-4a22-9561-fb3a3d760218" providerId="ADAL" clId="{389B0BF7-7A7B-471A-B622-F1E388D3930A}" dt="2024-11-11T19:39:49.979" v="1028"/>
          <ac:spMkLst>
            <pc:docMk/>
            <pc:sldMk cId="445727411" sldId="356"/>
            <ac:spMk id="1137" creationId="{530422D9-8592-E5CA-2822-03AA84869184}"/>
          </ac:spMkLst>
        </pc:spChg>
        <pc:spChg chg="mod">
          <ac:chgData name="ENEKO LAZPITA SUINAGA" userId="03ca8ae1-9a00-4a22-9561-fb3a3d760218" providerId="ADAL" clId="{389B0BF7-7A7B-471A-B622-F1E388D3930A}" dt="2024-11-11T19:39:49.979" v="1028"/>
          <ac:spMkLst>
            <pc:docMk/>
            <pc:sldMk cId="445727411" sldId="356"/>
            <ac:spMk id="1138" creationId="{F88DFDB1-293C-C430-4DB0-29B7A796A3FA}"/>
          </ac:spMkLst>
        </pc:spChg>
        <pc:spChg chg="mod">
          <ac:chgData name="ENEKO LAZPITA SUINAGA" userId="03ca8ae1-9a00-4a22-9561-fb3a3d760218" providerId="ADAL" clId="{389B0BF7-7A7B-471A-B622-F1E388D3930A}" dt="2024-11-11T19:39:49.979" v="1028"/>
          <ac:spMkLst>
            <pc:docMk/>
            <pc:sldMk cId="445727411" sldId="356"/>
            <ac:spMk id="1139" creationId="{7850481B-6C41-4C1C-7518-A066CBA9FD7B}"/>
          </ac:spMkLst>
        </pc:spChg>
        <pc:spChg chg="mod">
          <ac:chgData name="ENEKO LAZPITA SUINAGA" userId="03ca8ae1-9a00-4a22-9561-fb3a3d760218" providerId="ADAL" clId="{389B0BF7-7A7B-471A-B622-F1E388D3930A}" dt="2024-11-11T19:39:49.979" v="1028"/>
          <ac:spMkLst>
            <pc:docMk/>
            <pc:sldMk cId="445727411" sldId="356"/>
            <ac:spMk id="1140" creationId="{F0DCFF25-A38A-E115-F072-154FD014681F}"/>
          </ac:spMkLst>
        </pc:spChg>
        <pc:spChg chg="mod">
          <ac:chgData name="ENEKO LAZPITA SUINAGA" userId="03ca8ae1-9a00-4a22-9561-fb3a3d760218" providerId="ADAL" clId="{389B0BF7-7A7B-471A-B622-F1E388D3930A}" dt="2024-11-11T19:39:49.979" v="1028"/>
          <ac:spMkLst>
            <pc:docMk/>
            <pc:sldMk cId="445727411" sldId="356"/>
            <ac:spMk id="1141" creationId="{113E7ED6-2A91-F4C3-60AF-EEA7CF6FB96A}"/>
          </ac:spMkLst>
        </pc:spChg>
        <pc:grpChg chg="add mod">
          <ac:chgData name="ENEKO LAZPITA SUINAGA" userId="03ca8ae1-9a00-4a22-9561-fb3a3d760218" providerId="ADAL" clId="{389B0BF7-7A7B-471A-B622-F1E388D3930A}" dt="2024-11-11T19:55:15.663" v="1104" actId="1037"/>
          <ac:grpSpMkLst>
            <pc:docMk/>
            <pc:sldMk cId="445727411" sldId="356"/>
            <ac:grpSpMk id="6" creationId="{9E43DD61-5823-A689-4FC5-9DD6CB1559E1}"/>
          </ac:grpSpMkLst>
        </pc:grpChg>
        <pc:grpChg chg="add mod">
          <ac:chgData name="ENEKO LAZPITA SUINAGA" userId="03ca8ae1-9a00-4a22-9561-fb3a3d760218" providerId="ADAL" clId="{389B0BF7-7A7B-471A-B622-F1E388D3930A}" dt="2024-11-11T19:55:15.663" v="1104" actId="1037"/>
          <ac:grpSpMkLst>
            <pc:docMk/>
            <pc:sldMk cId="445727411" sldId="356"/>
            <ac:grpSpMk id="7" creationId="{B4367837-FBD4-1EB2-CEF6-E6EFB319B23B}"/>
          </ac:grpSpMkLst>
        </pc:grpChg>
        <pc:grpChg chg="add mod">
          <ac:chgData name="ENEKO LAZPITA SUINAGA" userId="03ca8ae1-9a00-4a22-9561-fb3a3d760218" providerId="ADAL" clId="{389B0BF7-7A7B-471A-B622-F1E388D3930A}" dt="2024-11-11T19:55:15.663" v="1104" actId="1037"/>
          <ac:grpSpMkLst>
            <pc:docMk/>
            <pc:sldMk cId="445727411" sldId="356"/>
            <ac:grpSpMk id="13" creationId="{626BCC1C-0FED-A626-71C9-51F659759DA8}"/>
          </ac:grpSpMkLst>
        </pc:grpChg>
        <pc:grpChg chg="add del">
          <ac:chgData name="ENEKO LAZPITA SUINAGA" userId="03ca8ae1-9a00-4a22-9561-fb3a3d760218" providerId="ADAL" clId="{389B0BF7-7A7B-471A-B622-F1E388D3930A}" dt="2024-11-11T19:18:22.184" v="805" actId="478"/>
          <ac:grpSpMkLst>
            <pc:docMk/>
            <pc:sldMk cId="445727411" sldId="356"/>
            <ac:grpSpMk id="14" creationId="{62487271-9D90-00BB-86DB-D9BA5B77C9C7}"/>
          </ac:grpSpMkLst>
        </pc:grpChg>
        <pc:grpChg chg="del">
          <ac:chgData name="ENEKO LAZPITA SUINAGA" userId="03ca8ae1-9a00-4a22-9561-fb3a3d760218" providerId="ADAL" clId="{389B0BF7-7A7B-471A-B622-F1E388D3930A}" dt="2024-11-11T19:16:11.172" v="781" actId="478"/>
          <ac:grpSpMkLst>
            <pc:docMk/>
            <pc:sldMk cId="445727411" sldId="356"/>
            <ac:grpSpMk id="38" creationId="{8F09CC43-9957-5BD4-F3CC-0A7B175BE21D}"/>
          </ac:grpSpMkLst>
        </pc:grpChg>
        <pc:grpChg chg="add mod">
          <ac:chgData name="ENEKO LAZPITA SUINAGA" userId="03ca8ae1-9a00-4a22-9561-fb3a3d760218" providerId="ADAL" clId="{389B0BF7-7A7B-471A-B622-F1E388D3930A}" dt="2024-11-11T19:55:15.663" v="1104" actId="1037"/>
          <ac:grpSpMkLst>
            <pc:docMk/>
            <pc:sldMk cId="445727411" sldId="356"/>
            <ac:grpSpMk id="41" creationId="{F5146DE3-4D40-EB24-95D5-BE240346FACE}"/>
          </ac:grpSpMkLst>
        </pc:grpChg>
        <pc:grpChg chg="add del mod">
          <ac:chgData name="ENEKO LAZPITA SUINAGA" userId="03ca8ae1-9a00-4a22-9561-fb3a3d760218" providerId="ADAL" clId="{389B0BF7-7A7B-471A-B622-F1E388D3930A}" dt="2024-11-12T08:56:55.945" v="1422" actId="21"/>
          <ac:grpSpMkLst>
            <pc:docMk/>
            <pc:sldMk cId="445727411" sldId="356"/>
            <ac:grpSpMk id="42" creationId="{54C8ED1F-7173-884C-4A70-1B4CA7EF376F}"/>
          </ac:grpSpMkLst>
        </pc:grpChg>
        <pc:grpChg chg="add mod">
          <ac:chgData name="ENEKO LAZPITA SUINAGA" userId="03ca8ae1-9a00-4a22-9561-fb3a3d760218" providerId="ADAL" clId="{389B0BF7-7A7B-471A-B622-F1E388D3930A}" dt="2024-11-11T19:55:15.663" v="1104" actId="1037"/>
          <ac:grpSpMkLst>
            <pc:docMk/>
            <pc:sldMk cId="445727411" sldId="356"/>
            <ac:grpSpMk id="57" creationId="{82BD3D18-CB27-CD5F-0CD3-D7C3762AED2D}"/>
          </ac:grpSpMkLst>
        </pc:grpChg>
        <pc:grpChg chg="del">
          <ac:chgData name="ENEKO LAZPITA SUINAGA" userId="03ca8ae1-9a00-4a22-9561-fb3a3d760218" providerId="ADAL" clId="{389B0BF7-7A7B-471A-B622-F1E388D3930A}" dt="2024-11-11T19:16:53.281" v="787" actId="165"/>
          <ac:grpSpMkLst>
            <pc:docMk/>
            <pc:sldMk cId="445727411" sldId="356"/>
            <ac:grpSpMk id="1037" creationId="{3C401B94-CFA7-F3C3-B44B-C1F5C9A9BD2F}"/>
          </ac:grpSpMkLst>
        </pc:grpChg>
        <pc:grpChg chg="del mod topLvl">
          <ac:chgData name="ENEKO LAZPITA SUINAGA" userId="03ca8ae1-9a00-4a22-9561-fb3a3d760218" providerId="ADAL" clId="{389B0BF7-7A7B-471A-B622-F1E388D3930A}" dt="2024-11-11T19:16:55.748" v="788" actId="478"/>
          <ac:grpSpMkLst>
            <pc:docMk/>
            <pc:sldMk cId="445727411" sldId="356"/>
            <ac:grpSpMk id="1039" creationId="{D4DC07A8-9C81-23F1-0FF4-038A889CB2F0}"/>
          </ac:grpSpMkLst>
        </pc:grpChg>
        <pc:grpChg chg="add del mod">
          <ac:chgData name="ENEKO LAZPITA SUINAGA" userId="03ca8ae1-9a00-4a22-9561-fb3a3d760218" providerId="ADAL" clId="{389B0BF7-7A7B-471A-B622-F1E388D3930A}" dt="2024-11-11T18:51:59.611" v="444" actId="478"/>
          <ac:grpSpMkLst>
            <pc:docMk/>
            <pc:sldMk cId="445727411" sldId="356"/>
            <ac:grpSpMk id="1049" creationId="{02F5F402-ECE1-A0C7-8060-FA18511B2044}"/>
          </ac:grpSpMkLst>
        </pc:grpChg>
        <pc:grpChg chg="mod topLvl">
          <ac:chgData name="ENEKO LAZPITA SUINAGA" userId="03ca8ae1-9a00-4a22-9561-fb3a3d760218" providerId="ADAL" clId="{389B0BF7-7A7B-471A-B622-F1E388D3930A}" dt="2024-11-11T18:51:12.343" v="442" actId="165"/>
          <ac:grpSpMkLst>
            <pc:docMk/>
            <pc:sldMk cId="445727411" sldId="356"/>
            <ac:grpSpMk id="1050" creationId="{6C2135CA-9F04-1E40-CF87-BF17D85B5906}"/>
          </ac:grpSpMkLst>
        </pc:grpChg>
        <pc:grpChg chg="add mod">
          <ac:chgData name="ENEKO LAZPITA SUINAGA" userId="03ca8ae1-9a00-4a22-9561-fb3a3d760218" providerId="ADAL" clId="{389B0BF7-7A7B-471A-B622-F1E388D3930A}" dt="2024-11-11T19:55:15.663" v="1104" actId="1037"/>
          <ac:grpSpMkLst>
            <pc:docMk/>
            <pc:sldMk cId="445727411" sldId="356"/>
            <ac:grpSpMk id="1067" creationId="{9E3B513C-4285-1E7E-C3CD-DB7020E0BFF1}"/>
          </ac:grpSpMkLst>
        </pc:grpChg>
        <pc:grpChg chg="add mod">
          <ac:chgData name="ENEKO LAZPITA SUINAGA" userId="03ca8ae1-9a00-4a22-9561-fb3a3d760218" providerId="ADAL" clId="{389B0BF7-7A7B-471A-B622-F1E388D3930A}" dt="2024-11-11T19:55:15.663" v="1104" actId="1037"/>
          <ac:grpSpMkLst>
            <pc:docMk/>
            <pc:sldMk cId="445727411" sldId="356"/>
            <ac:grpSpMk id="1068" creationId="{AC2074A0-09F2-3E0F-825B-AFC6EC38FDA9}"/>
          </ac:grpSpMkLst>
        </pc:grpChg>
        <pc:grpChg chg="add mod">
          <ac:chgData name="ENEKO LAZPITA SUINAGA" userId="03ca8ae1-9a00-4a22-9561-fb3a3d760218" providerId="ADAL" clId="{389B0BF7-7A7B-471A-B622-F1E388D3930A}" dt="2024-11-11T18:52:09.219" v="446" actId="1076"/>
          <ac:grpSpMkLst>
            <pc:docMk/>
            <pc:sldMk cId="445727411" sldId="356"/>
            <ac:grpSpMk id="1105" creationId="{6A4DF9C4-F045-67E3-3D1A-56878AA5D323}"/>
          </ac:grpSpMkLst>
        </pc:grpChg>
        <pc:grpChg chg="add mod">
          <ac:chgData name="ENEKO LAZPITA SUINAGA" userId="03ca8ae1-9a00-4a22-9561-fb3a3d760218" providerId="ADAL" clId="{389B0BF7-7A7B-471A-B622-F1E388D3930A}" dt="2024-11-11T19:16:19.265" v="782" actId="1076"/>
          <ac:grpSpMkLst>
            <pc:docMk/>
            <pc:sldMk cId="445727411" sldId="356"/>
            <ac:grpSpMk id="1109" creationId="{9B661508-C65B-02F8-C713-46B6B8D5C5FE}"/>
          </ac:grpSpMkLst>
        </pc:grpChg>
        <pc:grpChg chg="mod">
          <ac:chgData name="ENEKO LAZPITA SUINAGA" userId="03ca8ae1-9a00-4a22-9561-fb3a3d760218" providerId="ADAL" clId="{389B0BF7-7A7B-471A-B622-F1E388D3930A}" dt="2024-11-11T19:15:58.063" v="780"/>
          <ac:grpSpMkLst>
            <pc:docMk/>
            <pc:sldMk cId="445727411" sldId="356"/>
            <ac:grpSpMk id="1111" creationId="{560DE92C-0C77-50B8-B76A-E4801327EFB6}"/>
          </ac:grpSpMkLst>
        </pc:grpChg>
        <pc:grpChg chg="add mod">
          <ac:chgData name="ENEKO LAZPITA SUINAGA" userId="03ca8ae1-9a00-4a22-9561-fb3a3d760218" providerId="ADAL" clId="{389B0BF7-7A7B-471A-B622-F1E388D3930A}" dt="2024-11-11T19:40:11.541" v="1033" actId="164"/>
          <ac:grpSpMkLst>
            <pc:docMk/>
            <pc:sldMk cId="445727411" sldId="356"/>
            <ac:grpSpMk id="1120" creationId="{9320E0AB-99D5-58A3-7D7F-657B6DE83AAD}"/>
          </ac:grpSpMkLst>
        </pc:grpChg>
        <pc:grpChg chg="add mod">
          <ac:chgData name="ENEKO LAZPITA SUINAGA" userId="03ca8ae1-9a00-4a22-9561-fb3a3d760218" providerId="ADAL" clId="{389B0BF7-7A7B-471A-B622-F1E388D3930A}" dt="2024-11-11T19:40:11.541" v="1033" actId="164"/>
          <ac:grpSpMkLst>
            <pc:docMk/>
            <pc:sldMk cId="445727411" sldId="356"/>
            <ac:grpSpMk id="1162" creationId="{191DA6F7-433A-931B-7B67-F814C1267D95}"/>
          </ac:grpSpMkLst>
        </pc:grpChg>
        <pc:grpChg chg="add mod">
          <ac:chgData name="ENEKO LAZPITA SUINAGA" userId="03ca8ae1-9a00-4a22-9561-fb3a3d760218" providerId="ADAL" clId="{389B0BF7-7A7B-471A-B622-F1E388D3930A}" dt="2024-11-11T19:43:36.945" v="1057" actId="164"/>
          <ac:grpSpMkLst>
            <pc:docMk/>
            <pc:sldMk cId="445727411" sldId="356"/>
            <ac:grpSpMk id="1163" creationId="{DBDDB280-0B28-4008-54A0-FCE7B03E0BA8}"/>
          </ac:grpSpMkLst>
        </pc:grpChg>
        <pc:picChg chg="add del mod">
          <ac:chgData name="ENEKO LAZPITA SUINAGA" userId="03ca8ae1-9a00-4a22-9561-fb3a3d760218" providerId="ADAL" clId="{389B0BF7-7A7B-471A-B622-F1E388D3930A}" dt="2024-11-11T18:00:09.544" v="28" actId="478"/>
          <ac:picMkLst>
            <pc:docMk/>
            <pc:sldMk cId="445727411" sldId="356"/>
            <ac:picMk id="3" creationId="{7B6AFF50-FE64-742E-C34C-8FCBB6B6C8A8}"/>
          </ac:picMkLst>
        </pc:picChg>
        <pc:picChg chg="add mod">
          <ac:chgData name="ENEKO LAZPITA SUINAGA" userId="03ca8ae1-9a00-4a22-9561-fb3a3d760218" providerId="ADAL" clId="{389B0BF7-7A7B-471A-B622-F1E388D3930A}" dt="2024-11-11T19:55:15.663" v="1104" actId="1037"/>
          <ac:picMkLst>
            <pc:docMk/>
            <pc:sldMk cId="445727411" sldId="356"/>
            <ac:picMk id="5" creationId="{95E72932-3092-C9E2-1BBF-1324B8FFBA5D}"/>
          </ac:picMkLst>
        </pc:picChg>
        <pc:picChg chg="add mod">
          <ac:chgData name="ENEKO LAZPITA SUINAGA" userId="03ca8ae1-9a00-4a22-9561-fb3a3d760218" providerId="ADAL" clId="{389B0BF7-7A7B-471A-B622-F1E388D3930A}" dt="2024-11-11T19:55:15.663" v="1104" actId="1037"/>
          <ac:picMkLst>
            <pc:docMk/>
            <pc:sldMk cId="445727411" sldId="356"/>
            <ac:picMk id="10" creationId="{AE555803-E466-B126-0D2A-04E6E14C6EDA}"/>
          </ac:picMkLst>
        </pc:picChg>
        <pc:picChg chg="del mod topLvl">
          <ac:chgData name="ENEKO LAZPITA SUINAGA" userId="03ca8ae1-9a00-4a22-9561-fb3a3d760218" providerId="ADAL" clId="{389B0BF7-7A7B-471A-B622-F1E388D3930A}" dt="2024-11-11T19:18:22.184" v="805" actId="478"/>
          <ac:picMkLst>
            <pc:docMk/>
            <pc:sldMk cId="445727411" sldId="356"/>
            <ac:picMk id="16" creationId="{035A8F21-0C38-25DA-B69C-BA32EED0EA58}"/>
          </ac:picMkLst>
        </pc:picChg>
        <pc:picChg chg="add del mod">
          <ac:chgData name="ENEKO LAZPITA SUINAGA" userId="03ca8ae1-9a00-4a22-9561-fb3a3d760218" providerId="ADAL" clId="{389B0BF7-7A7B-471A-B622-F1E388D3930A}" dt="2024-11-11T18:16:20.747" v="58" actId="478"/>
          <ac:picMkLst>
            <pc:docMk/>
            <pc:sldMk cId="445727411" sldId="356"/>
            <ac:picMk id="19" creationId="{EBA7D4B4-2839-ED20-6C6C-3297CDA52A33}"/>
          </ac:picMkLst>
        </pc:picChg>
        <pc:picChg chg="add del mod">
          <ac:chgData name="ENEKO LAZPITA SUINAGA" userId="03ca8ae1-9a00-4a22-9561-fb3a3d760218" providerId="ADAL" clId="{389B0BF7-7A7B-471A-B622-F1E388D3930A}" dt="2024-11-11T18:17:29.811" v="71" actId="21"/>
          <ac:picMkLst>
            <pc:docMk/>
            <pc:sldMk cId="445727411" sldId="356"/>
            <ac:picMk id="23" creationId="{F7D6F4FC-5A29-B8AA-ACB1-2F1E1AD862A4}"/>
          </ac:picMkLst>
        </pc:picChg>
        <pc:picChg chg="add mod ord">
          <ac:chgData name="ENEKO LAZPITA SUINAGA" userId="03ca8ae1-9a00-4a22-9561-fb3a3d760218" providerId="ADAL" clId="{389B0BF7-7A7B-471A-B622-F1E388D3930A}" dt="2024-11-11T19:55:15.663" v="1104" actId="1037"/>
          <ac:picMkLst>
            <pc:docMk/>
            <pc:sldMk cId="445727411" sldId="356"/>
            <ac:picMk id="33" creationId="{F7D6F4FC-5A29-B8AA-ACB1-2F1E1AD862A4}"/>
          </ac:picMkLst>
        </pc:picChg>
        <pc:picChg chg="add del mod topLvl">
          <ac:chgData name="ENEKO LAZPITA SUINAGA" userId="03ca8ae1-9a00-4a22-9561-fb3a3d760218" providerId="ADAL" clId="{389B0BF7-7A7B-471A-B622-F1E388D3930A}" dt="2024-11-12T08:56:55.945" v="1422" actId="21"/>
          <ac:picMkLst>
            <pc:docMk/>
            <pc:sldMk cId="445727411" sldId="356"/>
            <ac:picMk id="40" creationId="{81CE35CA-9EF7-93A6-8178-2DCE888B39A1}"/>
          </ac:picMkLst>
        </pc:picChg>
        <pc:picChg chg="add mod">
          <ac:chgData name="ENEKO LAZPITA SUINAGA" userId="03ca8ae1-9a00-4a22-9561-fb3a3d760218" providerId="ADAL" clId="{389B0BF7-7A7B-471A-B622-F1E388D3930A}" dt="2024-11-11T19:55:15.663" v="1104" actId="1037"/>
          <ac:picMkLst>
            <pc:docMk/>
            <pc:sldMk cId="445727411" sldId="356"/>
            <ac:picMk id="43" creationId="{157B4779-D700-68C5-EF4B-1047D9678DCC}"/>
          </ac:picMkLst>
        </pc:picChg>
        <pc:picChg chg="add del mod">
          <ac:chgData name="ENEKO LAZPITA SUINAGA" userId="03ca8ae1-9a00-4a22-9561-fb3a3d760218" providerId="ADAL" clId="{389B0BF7-7A7B-471A-B622-F1E388D3930A}" dt="2024-11-11T18:23:18.399" v="130" actId="478"/>
          <ac:picMkLst>
            <pc:docMk/>
            <pc:sldMk cId="445727411" sldId="356"/>
            <ac:picMk id="44" creationId="{D7138567-DC8D-F815-0928-A1128BAE26B0}"/>
          </ac:picMkLst>
        </pc:picChg>
        <pc:picChg chg="add del mod">
          <ac:chgData name="ENEKO LAZPITA SUINAGA" userId="03ca8ae1-9a00-4a22-9561-fb3a3d760218" providerId="ADAL" clId="{389B0BF7-7A7B-471A-B622-F1E388D3930A}" dt="2024-11-11T18:23:26.739" v="134" actId="478"/>
          <ac:picMkLst>
            <pc:docMk/>
            <pc:sldMk cId="445727411" sldId="356"/>
            <ac:picMk id="45" creationId="{C7880A83-2126-31E4-F142-30736701C5C2}"/>
          </ac:picMkLst>
        </pc:picChg>
        <pc:picChg chg="add mod">
          <ac:chgData name="ENEKO LAZPITA SUINAGA" userId="03ca8ae1-9a00-4a22-9561-fb3a3d760218" providerId="ADAL" clId="{389B0BF7-7A7B-471A-B622-F1E388D3930A}" dt="2024-11-11T19:55:15.663" v="1104" actId="1037"/>
          <ac:picMkLst>
            <pc:docMk/>
            <pc:sldMk cId="445727411" sldId="356"/>
            <ac:picMk id="46" creationId="{924E2E13-A4CB-4D1A-2441-209E290482CE}"/>
          </ac:picMkLst>
        </pc:picChg>
        <pc:picChg chg="add">
          <ac:chgData name="ENEKO LAZPITA SUINAGA" userId="03ca8ae1-9a00-4a22-9561-fb3a3d760218" providerId="ADAL" clId="{389B0BF7-7A7B-471A-B622-F1E388D3930A}" dt="2024-11-11T18:27:28.273" v="192"/>
          <ac:picMkLst>
            <pc:docMk/>
            <pc:sldMk cId="445727411" sldId="356"/>
            <ac:picMk id="58" creationId="{8FF64A85-A8A2-7CBF-6C54-B35D078B98F2}"/>
          </ac:picMkLst>
        </pc:picChg>
        <pc:picChg chg="add mod">
          <ac:chgData name="ENEKO LAZPITA SUINAGA" userId="03ca8ae1-9a00-4a22-9561-fb3a3d760218" providerId="ADAL" clId="{389B0BF7-7A7B-471A-B622-F1E388D3930A}" dt="2024-11-11T19:55:15.663" v="1104" actId="1037"/>
          <ac:picMkLst>
            <pc:docMk/>
            <pc:sldMk cId="445727411" sldId="356"/>
            <ac:picMk id="1026" creationId="{994DC74A-72AA-1257-C372-FE47C8880C64}"/>
          </ac:picMkLst>
        </pc:picChg>
        <pc:picChg chg="mod">
          <ac:chgData name="ENEKO LAZPITA SUINAGA" userId="03ca8ae1-9a00-4a22-9561-fb3a3d760218" providerId="ADAL" clId="{389B0BF7-7A7B-471A-B622-F1E388D3930A}" dt="2024-11-11T19:16:53.281" v="787" actId="165"/>
          <ac:picMkLst>
            <pc:docMk/>
            <pc:sldMk cId="445727411" sldId="356"/>
            <ac:picMk id="1040" creationId="{0EF4AFC7-6651-7B64-AF01-8D5E7CFFBC6E}"/>
          </ac:picMkLst>
        </pc:picChg>
        <pc:picChg chg="mod">
          <ac:chgData name="ENEKO LAZPITA SUINAGA" userId="03ca8ae1-9a00-4a22-9561-fb3a3d760218" providerId="ADAL" clId="{389B0BF7-7A7B-471A-B622-F1E388D3930A}" dt="2024-11-11T19:16:53.281" v="787" actId="165"/>
          <ac:picMkLst>
            <pc:docMk/>
            <pc:sldMk cId="445727411" sldId="356"/>
            <ac:picMk id="1041" creationId="{3EE2AF94-D476-B1BA-D4FA-7EF71F02B6F8}"/>
          </ac:picMkLst>
        </pc:picChg>
        <pc:picChg chg="mod">
          <ac:chgData name="ENEKO LAZPITA SUINAGA" userId="03ca8ae1-9a00-4a22-9561-fb3a3d760218" providerId="ADAL" clId="{389B0BF7-7A7B-471A-B622-F1E388D3930A}" dt="2024-11-11T19:16:53.281" v="787" actId="165"/>
          <ac:picMkLst>
            <pc:docMk/>
            <pc:sldMk cId="445727411" sldId="356"/>
            <ac:picMk id="1042" creationId="{F16EE98F-068C-3338-28B4-9EC596D26724}"/>
          </ac:picMkLst>
        </pc:picChg>
        <pc:picChg chg="mod">
          <ac:chgData name="ENEKO LAZPITA SUINAGA" userId="03ca8ae1-9a00-4a22-9561-fb3a3d760218" providerId="ADAL" clId="{389B0BF7-7A7B-471A-B622-F1E388D3930A}" dt="2024-11-11T19:16:53.281" v="787" actId="165"/>
          <ac:picMkLst>
            <pc:docMk/>
            <pc:sldMk cId="445727411" sldId="356"/>
            <ac:picMk id="1043" creationId="{B70D1D37-AC11-B3B2-658C-AD5E0CF85A57}"/>
          </ac:picMkLst>
        </pc:picChg>
        <pc:picChg chg="mod">
          <ac:chgData name="ENEKO LAZPITA SUINAGA" userId="03ca8ae1-9a00-4a22-9561-fb3a3d760218" providerId="ADAL" clId="{389B0BF7-7A7B-471A-B622-F1E388D3930A}" dt="2024-11-11T19:16:53.281" v="787" actId="165"/>
          <ac:picMkLst>
            <pc:docMk/>
            <pc:sldMk cId="445727411" sldId="356"/>
            <ac:picMk id="1044" creationId="{9B5B21F8-43FF-DD4C-4100-0596967BEEBB}"/>
          </ac:picMkLst>
        </pc:picChg>
        <pc:picChg chg="mod">
          <ac:chgData name="ENEKO LAZPITA SUINAGA" userId="03ca8ae1-9a00-4a22-9561-fb3a3d760218" providerId="ADAL" clId="{389B0BF7-7A7B-471A-B622-F1E388D3930A}" dt="2024-11-11T19:16:53.281" v="787" actId="165"/>
          <ac:picMkLst>
            <pc:docMk/>
            <pc:sldMk cId="445727411" sldId="356"/>
            <ac:picMk id="1045" creationId="{8CD75967-65CB-51E5-F7FD-E84FE7AA2536}"/>
          </ac:picMkLst>
        </pc:picChg>
        <pc:picChg chg="mod">
          <ac:chgData name="ENEKO LAZPITA SUINAGA" userId="03ca8ae1-9a00-4a22-9561-fb3a3d760218" providerId="ADAL" clId="{389B0BF7-7A7B-471A-B622-F1E388D3930A}" dt="2024-11-11T19:16:53.281" v="787" actId="165"/>
          <ac:picMkLst>
            <pc:docMk/>
            <pc:sldMk cId="445727411" sldId="356"/>
            <ac:picMk id="1046" creationId="{EF1629E1-19BE-2880-5516-F9A6895351E4}"/>
          </ac:picMkLst>
        </pc:picChg>
        <pc:picChg chg="mod">
          <ac:chgData name="ENEKO LAZPITA SUINAGA" userId="03ca8ae1-9a00-4a22-9561-fb3a3d760218" providerId="ADAL" clId="{389B0BF7-7A7B-471A-B622-F1E388D3930A}" dt="2024-11-11T19:16:53.281" v="787" actId="165"/>
          <ac:picMkLst>
            <pc:docMk/>
            <pc:sldMk cId="445727411" sldId="356"/>
            <ac:picMk id="1047" creationId="{21560B01-2432-9D53-FCC5-8BDE2E1237B2}"/>
          </ac:picMkLst>
        </pc:picChg>
        <pc:picChg chg="mod topLvl">
          <ac:chgData name="ENEKO LAZPITA SUINAGA" userId="03ca8ae1-9a00-4a22-9561-fb3a3d760218" providerId="ADAL" clId="{389B0BF7-7A7B-471A-B622-F1E388D3930A}" dt="2024-11-11T18:51:12.343" v="442" actId="165"/>
          <ac:picMkLst>
            <pc:docMk/>
            <pc:sldMk cId="445727411" sldId="356"/>
            <ac:picMk id="1051" creationId="{F1ABDAA3-C682-22CE-557C-EA9E0E8B7344}"/>
          </ac:picMkLst>
        </pc:picChg>
        <pc:picChg chg="mod topLvl">
          <ac:chgData name="ENEKO LAZPITA SUINAGA" userId="03ca8ae1-9a00-4a22-9561-fb3a3d760218" providerId="ADAL" clId="{389B0BF7-7A7B-471A-B622-F1E388D3930A}" dt="2024-11-11T18:51:12.343" v="442" actId="165"/>
          <ac:picMkLst>
            <pc:docMk/>
            <pc:sldMk cId="445727411" sldId="356"/>
            <ac:picMk id="1052" creationId="{C41BA866-314F-8393-8D14-741F42C4C84C}"/>
          </ac:picMkLst>
        </pc:picChg>
        <pc:picChg chg="mod topLvl">
          <ac:chgData name="ENEKO LAZPITA SUINAGA" userId="03ca8ae1-9a00-4a22-9561-fb3a3d760218" providerId="ADAL" clId="{389B0BF7-7A7B-471A-B622-F1E388D3930A}" dt="2024-11-11T18:51:12.343" v="442" actId="165"/>
          <ac:picMkLst>
            <pc:docMk/>
            <pc:sldMk cId="445727411" sldId="356"/>
            <ac:picMk id="1053" creationId="{D3333394-8179-A6B8-1B18-466D0A1593B9}"/>
          </ac:picMkLst>
        </pc:picChg>
        <pc:picChg chg="mod">
          <ac:chgData name="ENEKO LAZPITA SUINAGA" userId="03ca8ae1-9a00-4a22-9561-fb3a3d760218" providerId="ADAL" clId="{389B0BF7-7A7B-471A-B622-F1E388D3930A}" dt="2024-11-11T18:51:12.343" v="442" actId="165"/>
          <ac:picMkLst>
            <pc:docMk/>
            <pc:sldMk cId="445727411" sldId="356"/>
            <ac:picMk id="1055" creationId="{96696BCC-1741-1BF2-2902-5649BFF3551B}"/>
          </ac:picMkLst>
        </pc:picChg>
        <pc:picChg chg="add">
          <ac:chgData name="ENEKO LAZPITA SUINAGA" userId="03ca8ae1-9a00-4a22-9561-fb3a3d760218" providerId="ADAL" clId="{389B0BF7-7A7B-471A-B622-F1E388D3930A}" dt="2024-11-11T18:28:30.729" v="199"/>
          <ac:picMkLst>
            <pc:docMk/>
            <pc:sldMk cId="445727411" sldId="356"/>
            <ac:picMk id="1059" creationId="{1AB99DF9-3677-C659-88B0-DEC2DFCC14BE}"/>
          </ac:picMkLst>
        </pc:picChg>
        <pc:picChg chg="add del mod">
          <ac:chgData name="ENEKO LAZPITA SUINAGA" userId="03ca8ae1-9a00-4a22-9561-fb3a3d760218" providerId="ADAL" clId="{389B0BF7-7A7B-471A-B622-F1E388D3930A}" dt="2024-11-11T18:29:38.089" v="203" actId="478"/>
          <ac:picMkLst>
            <pc:docMk/>
            <pc:sldMk cId="445727411" sldId="356"/>
            <ac:picMk id="1060" creationId="{74F219FA-7A94-D3C8-B2A1-2D5B7CC4B313}"/>
          </ac:picMkLst>
        </pc:picChg>
        <pc:picChg chg="add del mod">
          <ac:chgData name="ENEKO LAZPITA SUINAGA" userId="03ca8ae1-9a00-4a22-9561-fb3a3d760218" providerId="ADAL" clId="{389B0BF7-7A7B-471A-B622-F1E388D3930A}" dt="2024-11-11T18:31:56.380" v="219" actId="478"/>
          <ac:picMkLst>
            <pc:docMk/>
            <pc:sldMk cId="445727411" sldId="356"/>
            <ac:picMk id="1061" creationId="{1846D630-9E70-4364-4989-FDF806402FA9}"/>
          </ac:picMkLst>
        </pc:picChg>
        <pc:picChg chg="add mod">
          <ac:chgData name="ENEKO LAZPITA SUINAGA" userId="03ca8ae1-9a00-4a22-9561-fb3a3d760218" providerId="ADAL" clId="{389B0BF7-7A7B-471A-B622-F1E388D3930A}" dt="2024-11-11T19:55:15.663" v="1104" actId="1037"/>
          <ac:picMkLst>
            <pc:docMk/>
            <pc:sldMk cId="445727411" sldId="356"/>
            <ac:picMk id="1063" creationId="{75A30EEF-9B34-76B7-F668-EAAF4C538996}"/>
          </ac:picMkLst>
        </pc:picChg>
        <pc:picChg chg="add del mod">
          <ac:chgData name="ENEKO LAZPITA SUINAGA" userId="03ca8ae1-9a00-4a22-9561-fb3a3d760218" providerId="ADAL" clId="{389B0BF7-7A7B-471A-B622-F1E388D3930A}" dt="2024-11-11T19:55:15.663" v="1104" actId="1037"/>
          <ac:picMkLst>
            <pc:docMk/>
            <pc:sldMk cId="445727411" sldId="356"/>
            <ac:picMk id="1064" creationId="{F10C1EB6-22C9-04BA-B3FE-BB07E4A0D83E}"/>
          </ac:picMkLst>
        </pc:picChg>
        <pc:picChg chg="mod">
          <ac:chgData name="ENEKO LAZPITA SUINAGA" userId="03ca8ae1-9a00-4a22-9561-fb3a3d760218" providerId="ADAL" clId="{389B0BF7-7A7B-471A-B622-F1E388D3930A}" dt="2024-11-11T18:51:31.691" v="443"/>
          <ac:picMkLst>
            <pc:docMk/>
            <pc:sldMk cId="445727411" sldId="356"/>
            <ac:picMk id="1107" creationId="{9967EF62-F3BB-98B5-60DB-718EB903A4A9}"/>
          </ac:picMkLst>
        </pc:picChg>
        <pc:picChg chg="add mod">
          <ac:chgData name="ENEKO LAZPITA SUINAGA" userId="03ca8ae1-9a00-4a22-9561-fb3a3d760218" providerId="ADAL" clId="{389B0BF7-7A7B-471A-B622-F1E388D3930A}" dt="2024-11-11T19:43:36.945" v="1057" actId="164"/>
          <ac:picMkLst>
            <pc:docMk/>
            <pc:sldMk cId="445727411" sldId="356"/>
            <ac:picMk id="1117" creationId="{12AAAD50-12AB-F604-1681-1863CE11DBC2}"/>
          </ac:picMkLst>
        </pc:picChg>
        <pc:picChg chg="add del mod">
          <ac:chgData name="ENEKO LAZPITA SUINAGA" userId="03ca8ae1-9a00-4a22-9561-fb3a3d760218" providerId="ADAL" clId="{389B0BF7-7A7B-471A-B622-F1E388D3930A}" dt="2024-11-11T19:19:44.439" v="809" actId="478"/>
          <ac:picMkLst>
            <pc:docMk/>
            <pc:sldMk cId="445727411" sldId="356"/>
            <ac:picMk id="1118" creationId="{6DBB29C9-DD99-336D-A907-4AA285F06C5E}"/>
          </ac:picMkLst>
        </pc:picChg>
        <pc:cxnChg chg="mod">
          <ac:chgData name="ENEKO LAZPITA SUINAGA" userId="03ca8ae1-9a00-4a22-9561-fb3a3d760218" providerId="ADAL" clId="{389B0BF7-7A7B-471A-B622-F1E388D3930A}" dt="2024-11-11T19:16:11.172" v="781" actId="478"/>
          <ac:cxnSpMkLst>
            <pc:docMk/>
            <pc:sldMk cId="445727411" sldId="356"/>
            <ac:cxnSpMk id="59" creationId="{C0F40D52-4B2A-5E39-AB02-4FD2A567166A}"/>
          </ac:cxnSpMkLst>
        </pc:cxnChg>
        <pc:cxnChg chg="mod">
          <ac:chgData name="ENEKO LAZPITA SUINAGA" userId="03ca8ae1-9a00-4a22-9561-fb3a3d760218" providerId="ADAL" clId="{389B0BF7-7A7B-471A-B622-F1E388D3930A}" dt="2024-11-11T19:16:11.172" v="781" actId="478"/>
          <ac:cxnSpMkLst>
            <pc:docMk/>
            <pc:sldMk cId="445727411" sldId="356"/>
            <ac:cxnSpMk id="60" creationId="{02B393A5-683C-0C34-08F9-4E93153BDA8E}"/>
          </ac:cxnSpMkLst>
        </pc:cxnChg>
        <pc:cxnChg chg="mod">
          <ac:chgData name="ENEKO LAZPITA SUINAGA" userId="03ca8ae1-9a00-4a22-9561-fb3a3d760218" providerId="ADAL" clId="{389B0BF7-7A7B-471A-B622-F1E388D3930A}" dt="2024-11-11T19:16:11.172" v="781" actId="478"/>
          <ac:cxnSpMkLst>
            <pc:docMk/>
            <pc:sldMk cId="445727411" sldId="356"/>
            <ac:cxnSpMk id="61" creationId="{B6B1A8FC-F58E-36E6-DE11-C355E12FE94B}"/>
          </ac:cxnSpMkLst>
        </pc:cxnChg>
        <pc:cxnChg chg="mod">
          <ac:chgData name="ENEKO LAZPITA SUINAGA" userId="03ca8ae1-9a00-4a22-9561-fb3a3d760218" providerId="ADAL" clId="{389B0BF7-7A7B-471A-B622-F1E388D3930A}" dt="2024-11-11T19:16:11.172" v="781" actId="478"/>
          <ac:cxnSpMkLst>
            <pc:docMk/>
            <pc:sldMk cId="445727411" sldId="356"/>
            <ac:cxnSpMk id="62" creationId="{AD1A1D51-8768-C0A9-D5CD-B7FDCFD4E681}"/>
          </ac:cxnSpMkLst>
        </pc:cxnChg>
        <pc:cxnChg chg="mod">
          <ac:chgData name="ENEKO LAZPITA SUINAGA" userId="03ca8ae1-9a00-4a22-9561-fb3a3d760218" providerId="ADAL" clId="{389B0BF7-7A7B-471A-B622-F1E388D3930A}" dt="2024-11-11T19:16:11.172" v="781" actId="478"/>
          <ac:cxnSpMkLst>
            <pc:docMk/>
            <pc:sldMk cId="445727411" sldId="356"/>
            <ac:cxnSpMk id="1024" creationId="{27ACDB2C-FFCD-01C9-EC0C-19BB1AB75362}"/>
          </ac:cxnSpMkLst>
        </pc:cxnChg>
        <pc:cxnChg chg="mod">
          <ac:chgData name="ENEKO LAZPITA SUINAGA" userId="03ca8ae1-9a00-4a22-9561-fb3a3d760218" providerId="ADAL" clId="{389B0BF7-7A7B-471A-B622-F1E388D3930A}" dt="2024-11-11T19:16:11.172" v="781" actId="478"/>
          <ac:cxnSpMkLst>
            <pc:docMk/>
            <pc:sldMk cId="445727411" sldId="356"/>
            <ac:cxnSpMk id="1025" creationId="{F5C34F1D-EE0C-2E65-6378-A2CDD2998D3D}"/>
          </ac:cxnSpMkLst>
        </pc:cxnChg>
        <pc:cxnChg chg="mod">
          <ac:chgData name="ENEKO LAZPITA SUINAGA" userId="03ca8ae1-9a00-4a22-9561-fb3a3d760218" providerId="ADAL" clId="{389B0BF7-7A7B-471A-B622-F1E388D3930A}" dt="2024-11-11T19:16:11.172" v="781" actId="478"/>
          <ac:cxnSpMkLst>
            <pc:docMk/>
            <pc:sldMk cId="445727411" sldId="356"/>
            <ac:cxnSpMk id="1027" creationId="{968E6BE6-720A-EC5F-9609-72EF429FB5D5}"/>
          </ac:cxnSpMkLst>
        </pc:cxnChg>
        <pc:cxnChg chg="mod">
          <ac:chgData name="ENEKO LAZPITA SUINAGA" userId="03ca8ae1-9a00-4a22-9561-fb3a3d760218" providerId="ADAL" clId="{389B0BF7-7A7B-471A-B622-F1E388D3930A}" dt="2024-11-11T19:16:11.172" v="781" actId="478"/>
          <ac:cxnSpMkLst>
            <pc:docMk/>
            <pc:sldMk cId="445727411" sldId="356"/>
            <ac:cxnSpMk id="1028" creationId="{52DF0243-4FBB-DB0C-6508-FC3EDD7FE306}"/>
          </ac:cxnSpMkLst>
        </pc:cxnChg>
        <pc:cxnChg chg="mod">
          <ac:chgData name="ENEKO LAZPITA SUINAGA" userId="03ca8ae1-9a00-4a22-9561-fb3a3d760218" providerId="ADAL" clId="{389B0BF7-7A7B-471A-B622-F1E388D3930A}" dt="2024-11-11T19:16:11.172" v="781" actId="478"/>
          <ac:cxnSpMkLst>
            <pc:docMk/>
            <pc:sldMk cId="445727411" sldId="356"/>
            <ac:cxnSpMk id="1029" creationId="{26F85220-CCF6-0715-6F1F-E49F898743E9}"/>
          </ac:cxnSpMkLst>
        </pc:cxnChg>
        <pc:cxnChg chg="mod">
          <ac:chgData name="ENEKO LAZPITA SUINAGA" userId="03ca8ae1-9a00-4a22-9561-fb3a3d760218" providerId="ADAL" clId="{389B0BF7-7A7B-471A-B622-F1E388D3930A}" dt="2024-11-11T19:16:11.172" v="781" actId="478"/>
          <ac:cxnSpMkLst>
            <pc:docMk/>
            <pc:sldMk cId="445727411" sldId="356"/>
            <ac:cxnSpMk id="1030" creationId="{C9D39F82-FA70-9316-E073-EE9DB67EDB40}"/>
          </ac:cxnSpMkLst>
        </pc:cxnChg>
        <pc:cxnChg chg="mod">
          <ac:chgData name="ENEKO LAZPITA SUINAGA" userId="03ca8ae1-9a00-4a22-9561-fb3a3d760218" providerId="ADAL" clId="{389B0BF7-7A7B-471A-B622-F1E388D3930A}" dt="2024-11-11T19:16:11.172" v="781" actId="478"/>
          <ac:cxnSpMkLst>
            <pc:docMk/>
            <pc:sldMk cId="445727411" sldId="356"/>
            <ac:cxnSpMk id="1031" creationId="{B2B16F93-6318-00B8-D539-69763DA58E03}"/>
          </ac:cxnSpMkLst>
        </pc:cxnChg>
        <pc:cxnChg chg="mod">
          <ac:chgData name="ENEKO LAZPITA SUINAGA" userId="03ca8ae1-9a00-4a22-9561-fb3a3d760218" providerId="ADAL" clId="{389B0BF7-7A7B-471A-B622-F1E388D3930A}" dt="2024-11-11T19:16:11.172" v="781" actId="478"/>
          <ac:cxnSpMkLst>
            <pc:docMk/>
            <pc:sldMk cId="445727411" sldId="356"/>
            <ac:cxnSpMk id="1032" creationId="{A8DC5957-A04E-9F40-F1B3-1786021A7027}"/>
          </ac:cxnSpMkLst>
        </pc:cxnChg>
        <pc:cxnChg chg="mod">
          <ac:chgData name="ENEKO LAZPITA SUINAGA" userId="03ca8ae1-9a00-4a22-9561-fb3a3d760218" providerId="ADAL" clId="{389B0BF7-7A7B-471A-B622-F1E388D3930A}" dt="2024-11-11T19:16:11.172" v="781" actId="478"/>
          <ac:cxnSpMkLst>
            <pc:docMk/>
            <pc:sldMk cId="445727411" sldId="356"/>
            <ac:cxnSpMk id="1033" creationId="{99F75B05-F536-FAFA-A177-B7307C11BCAB}"/>
          </ac:cxnSpMkLst>
        </pc:cxnChg>
        <pc:cxnChg chg="mod">
          <ac:chgData name="ENEKO LAZPITA SUINAGA" userId="03ca8ae1-9a00-4a22-9561-fb3a3d760218" providerId="ADAL" clId="{389B0BF7-7A7B-471A-B622-F1E388D3930A}" dt="2024-11-11T19:16:11.172" v="781" actId="478"/>
          <ac:cxnSpMkLst>
            <pc:docMk/>
            <pc:sldMk cId="445727411" sldId="356"/>
            <ac:cxnSpMk id="1034" creationId="{AF19CC9A-662E-13B4-E9E5-DB0D52DBBC3B}"/>
          </ac:cxnSpMkLst>
        </pc:cxnChg>
        <pc:cxnChg chg="mod">
          <ac:chgData name="ENEKO LAZPITA SUINAGA" userId="03ca8ae1-9a00-4a22-9561-fb3a3d760218" providerId="ADAL" clId="{389B0BF7-7A7B-471A-B622-F1E388D3930A}" dt="2024-11-11T19:16:11.172" v="781" actId="478"/>
          <ac:cxnSpMkLst>
            <pc:docMk/>
            <pc:sldMk cId="445727411" sldId="356"/>
            <ac:cxnSpMk id="1035" creationId="{93982D9F-55D3-F927-1E04-274E53952923}"/>
          </ac:cxnSpMkLst>
        </pc:cxnChg>
        <pc:cxnChg chg="mod">
          <ac:chgData name="ENEKO LAZPITA SUINAGA" userId="03ca8ae1-9a00-4a22-9561-fb3a3d760218" providerId="ADAL" clId="{389B0BF7-7A7B-471A-B622-F1E388D3930A}" dt="2024-11-11T19:16:11.172" v="781" actId="478"/>
          <ac:cxnSpMkLst>
            <pc:docMk/>
            <pc:sldMk cId="445727411" sldId="356"/>
            <ac:cxnSpMk id="1036" creationId="{3E5B31FC-1BAB-ED6A-CBB6-FA4269EB915E}"/>
          </ac:cxnSpMkLst>
        </pc:cxnChg>
        <pc:cxnChg chg="add del mod">
          <ac:chgData name="ENEKO LAZPITA SUINAGA" userId="03ca8ae1-9a00-4a22-9561-fb3a3d760218" providerId="ADAL" clId="{389B0BF7-7A7B-471A-B622-F1E388D3930A}" dt="2024-11-11T19:55:15.663" v="1104" actId="1037"/>
          <ac:cxnSpMkLst>
            <pc:docMk/>
            <pc:sldMk cId="445727411" sldId="356"/>
            <ac:cxnSpMk id="1066" creationId="{B7626F5E-70A6-ACCB-BC70-DED8CFF127E0}"/>
          </ac:cxnSpMkLst>
        </pc:cxnChg>
        <pc:cxnChg chg="add mod">
          <ac:chgData name="ENEKO LAZPITA SUINAGA" userId="03ca8ae1-9a00-4a22-9561-fb3a3d760218" providerId="ADAL" clId="{389B0BF7-7A7B-471A-B622-F1E388D3930A}" dt="2024-11-11T19:55:15.663" v="1104" actId="1037"/>
          <ac:cxnSpMkLst>
            <pc:docMk/>
            <pc:sldMk cId="445727411" sldId="356"/>
            <ac:cxnSpMk id="1069" creationId="{B7626F5E-70A6-ACCB-BC70-DED8CFF127E0}"/>
          </ac:cxnSpMkLst>
        </pc:cxnChg>
        <pc:cxnChg chg="add del mod">
          <ac:chgData name="ENEKO LAZPITA SUINAGA" userId="03ca8ae1-9a00-4a22-9561-fb3a3d760218" providerId="ADAL" clId="{389B0BF7-7A7B-471A-B622-F1E388D3930A}" dt="2024-11-11T18:40:55.579" v="285" actId="478"/>
          <ac:cxnSpMkLst>
            <pc:docMk/>
            <pc:sldMk cId="445727411" sldId="356"/>
            <ac:cxnSpMk id="1073" creationId="{9DF8020E-182C-34DB-72F8-571CEF4C1D7F}"/>
          </ac:cxnSpMkLst>
        </pc:cxnChg>
        <pc:cxnChg chg="add del mod">
          <ac:chgData name="ENEKO LAZPITA SUINAGA" userId="03ca8ae1-9a00-4a22-9561-fb3a3d760218" providerId="ADAL" clId="{389B0BF7-7A7B-471A-B622-F1E388D3930A}" dt="2024-11-11T18:41:17.631" v="289" actId="478"/>
          <ac:cxnSpMkLst>
            <pc:docMk/>
            <pc:sldMk cId="445727411" sldId="356"/>
            <ac:cxnSpMk id="1079" creationId="{4E85D173-32BB-DACF-B2F4-E7148A10C128}"/>
          </ac:cxnSpMkLst>
        </pc:cxnChg>
        <pc:cxnChg chg="add mod">
          <ac:chgData name="ENEKO LAZPITA SUINAGA" userId="03ca8ae1-9a00-4a22-9561-fb3a3d760218" providerId="ADAL" clId="{389B0BF7-7A7B-471A-B622-F1E388D3930A}" dt="2024-11-11T19:55:15.663" v="1104" actId="1037"/>
          <ac:cxnSpMkLst>
            <pc:docMk/>
            <pc:sldMk cId="445727411" sldId="356"/>
            <ac:cxnSpMk id="1082" creationId="{7CA0CABD-3DBC-5AD2-2C8A-A9974F5E66CC}"/>
          </ac:cxnSpMkLst>
        </pc:cxnChg>
        <pc:cxnChg chg="add mod">
          <ac:chgData name="ENEKO LAZPITA SUINAGA" userId="03ca8ae1-9a00-4a22-9561-fb3a3d760218" providerId="ADAL" clId="{389B0BF7-7A7B-471A-B622-F1E388D3930A}" dt="2024-11-11T19:55:15.663" v="1104" actId="1037"/>
          <ac:cxnSpMkLst>
            <pc:docMk/>
            <pc:sldMk cId="445727411" sldId="356"/>
            <ac:cxnSpMk id="1084" creationId="{88C8617D-FCC1-E78B-53E8-77468EE051CF}"/>
          </ac:cxnSpMkLst>
        </pc:cxnChg>
        <pc:cxnChg chg="add mod">
          <ac:chgData name="ENEKO LAZPITA SUINAGA" userId="03ca8ae1-9a00-4a22-9561-fb3a3d760218" providerId="ADAL" clId="{389B0BF7-7A7B-471A-B622-F1E388D3930A}" dt="2024-11-11T19:55:15.663" v="1104" actId="1037"/>
          <ac:cxnSpMkLst>
            <pc:docMk/>
            <pc:sldMk cId="445727411" sldId="356"/>
            <ac:cxnSpMk id="1086" creationId="{E404B409-E9FA-2E75-3020-91A077AC984F}"/>
          </ac:cxnSpMkLst>
        </pc:cxnChg>
        <pc:cxnChg chg="add mod">
          <ac:chgData name="ENEKO LAZPITA SUINAGA" userId="03ca8ae1-9a00-4a22-9561-fb3a3d760218" providerId="ADAL" clId="{389B0BF7-7A7B-471A-B622-F1E388D3930A}" dt="2024-11-11T19:55:15.663" v="1104" actId="1037"/>
          <ac:cxnSpMkLst>
            <pc:docMk/>
            <pc:sldMk cId="445727411" sldId="356"/>
            <ac:cxnSpMk id="1087" creationId="{D56CFC14-9A04-6337-CEDE-B947F8F01916}"/>
          </ac:cxnSpMkLst>
        </pc:cxnChg>
        <pc:cxnChg chg="add mod">
          <ac:chgData name="ENEKO LAZPITA SUINAGA" userId="03ca8ae1-9a00-4a22-9561-fb3a3d760218" providerId="ADAL" clId="{389B0BF7-7A7B-471A-B622-F1E388D3930A}" dt="2024-11-11T19:55:15.663" v="1104" actId="1037"/>
          <ac:cxnSpMkLst>
            <pc:docMk/>
            <pc:sldMk cId="445727411" sldId="356"/>
            <ac:cxnSpMk id="1091" creationId="{445C89C0-859E-7527-F60A-1EADBEA00D9C}"/>
          </ac:cxnSpMkLst>
        </pc:cxnChg>
        <pc:cxnChg chg="add mod">
          <ac:chgData name="ENEKO LAZPITA SUINAGA" userId="03ca8ae1-9a00-4a22-9561-fb3a3d760218" providerId="ADAL" clId="{389B0BF7-7A7B-471A-B622-F1E388D3930A}" dt="2024-11-11T19:55:15.663" v="1104" actId="1037"/>
          <ac:cxnSpMkLst>
            <pc:docMk/>
            <pc:sldMk cId="445727411" sldId="356"/>
            <ac:cxnSpMk id="1094" creationId="{FCDA91C6-71ED-7409-E05E-022015EC294B}"/>
          </ac:cxnSpMkLst>
        </pc:cxnChg>
        <pc:cxnChg chg="add mod">
          <ac:chgData name="ENEKO LAZPITA SUINAGA" userId="03ca8ae1-9a00-4a22-9561-fb3a3d760218" providerId="ADAL" clId="{389B0BF7-7A7B-471A-B622-F1E388D3930A}" dt="2024-11-11T19:55:15.663" v="1104" actId="1037"/>
          <ac:cxnSpMkLst>
            <pc:docMk/>
            <pc:sldMk cId="445727411" sldId="356"/>
            <ac:cxnSpMk id="1097" creationId="{57AE9D86-5CA2-DAAD-311D-2B5537874165}"/>
          </ac:cxnSpMkLst>
        </pc:cxnChg>
        <pc:cxnChg chg="add mod">
          <ac:chgData name="ENEKO LAZPITA SUINAGA" userId="03ca8ae1-9a00-4a22-9561-fb3a3d760218" providerId="ADAL" clId="{389B0BF7-7A7B-471A-B622-F1E388D3930A}" dt="2024-11-11T19:55:15.663" v="1104" actId="1037"/>
          <ac:cxnSpMkLst>
            <pc:docMk/>
            <pc:sldMk cId="445727411" sldId="356"/>
            <ac:cxnSpMk id="1098" creationId="{D8A135E4-9BA9-A241-1110-92625C6389E4}"/>
          </ac:cxnSpMkLst>
        </pc:cxnChg>
        <pc:cxnChg chg="add mod">
          <ac:chgData name="ENEKO LAZPITA SUINAGA" userId="03ca8ae1-9a00-4a22-9561-fb3a3d760218" providerId="ADAL" clId="{389B0BF7-7A7B-471A-B622-F1E388D3930A}" dt="2024-11-11T19:55:15.663" v="1104" actId="1037"/>
          <ac:cxnSpMkLst>
            <pc:docMk/>
            <pc:sldMk cId="445727411" sldId="356"/>
            <ac:cxnSpMk id="1100" creationId="{CDF3D8EF-8B97-C290-4C9A-AFCA5C3AE3C4}"/>
          </ac:cxnSpMkLst>
        </pc:cxnChg>
        <pc:cxnChg chg="add mod">
          <ac:chgData name="ENEKO LAZPITA SUINAGA" userId="03ca8ae1-9a00-4a22-9561-fb3a3d760218" providerId="ADAL" clId="{389B0BF7-7A7B-471A-B622-F1E388D3930A}" dt="2024-11-11T19:55:15.663" v="1104" actId="1037"/>
          <ac:cxnSpMkLst>
            <pc:docMk/>
            <pc:sldMk cId="445727411" sldId="356"/>
            <ac:cxnSpMk id="1101" creationId="{F5DEE854-7B6A-85EE-4744-895498610E95}"/>
          </ac:cxnSpMkLst>
        </pc:cxnChg>
        <pc:cxnChg chg="mod">
          <ac:chgData name="ENEKO LAZPITA SUINAGA" userId="03ca8ae1-9a00-4a22-9561-fb3a3d760218" providerId="ADAL" clId="{389B0BF7-7A7B-471A-B622-F1E388D3930A}" dt="2024-11-11T19:39:49.979" v="1028"/>
          <ac:cxnSpMkLst>
            <pc:docMk/>
            <pc:sldMk cId="445727411" sldId="356"/>
            <ac:cxnSpMk id="1129" creationId="{1DDAE9A4-4D31-D832-786D-260A8471485D}"/>
          </ac:cxnSpMkLst>
        </pc:cxnChg>
        <pc:cxnChg chg="mod">
          <ac:chgData name="ENEKO LAZPITA SUINAGA" userId="03ca8ae1-9a00-4a22-9561-fb3a3d760218" providerId="ADAL" clId="{389B0BF7-7A7B-471A-B622-F1E388D3930A}" dt="2024-11-11T19:39:49.979" v="1028"/>
          <ac:cxnSpMkLst>
            <pc:docMk/>
            <pc:sldMk cId="445727411" sldId="356"/>
            <ac:cxnSpMk id="1130" creationId="{17EC27DD-EF47-BDAB-DCBA-F924016B2BC8}"/>
          </ac:cxnSpMkLst>
        </pc:cxnChg>
        <pc:cxnChg chg="mod">
          <ac:chgData name="ENEKO LAZPITA SUINAGA" userId="03ca8ae1-9a00-4a22-9561-fb3a3d760218" providerId="ADAL" clId="{389B0BF7-7A7B-471A-B622-F1E388D3930A}" dt="2024-11-11T19:39:49.979" v="1028"/>
          <ac:cxnSpMkLst>
            <pc:docMk/>
            <pc:sldMk cId="445727411" sldId="356"/>
            <ac:cxnSpMk id="1131" creationId="{C18F0C3E-0FEB-1F17-4FD2-FCA0A3908EDE}"/>
          </ac:cxnSpMkLst>
        </pc:cxnChg>
        <pc:cxnChg chg="mod">
          <ac:chgData name="ENEKO LAZPITA SUINAGA" userId="03ca8ae1-9a00-4a22-9561-fb3a3d760218" providerId="ADAL" clId="{389B0BF7-7A7B-471A-B622-F1E388D3930A}" dt="2024-11-11T19:39:49.979" v="1028"/>
          <ac:cxnSpMkLst>
            <pc:docMk/>
            <pc:sldMk cId="445727411" sldId="356"/>
            <ac:cxnSpMk id="1132" creationId="{75A2B5A9-34A0-43CE-49A7-32B570867811}"/>
          </ac:cxnSpMkLst>
        </pc:cxnChg>
        <pc:cxnChg chg="mod">
          <ac:chgData name="ENEKO LAZPITA SUINAGA" userId="03ca8ae1-9a00-4a22-9561-fb3a3d760218" providerId="ADAL" clId="{389B0BF7-7A7B-471A-B622-F1E388D3930A}" dt="2024-11-11T19:39:49.979" v="1028"/>
          <ac:cxnSpMkLst>
            <pc:docMk/>
            <pc:sldMk cId="445727411" sldId="356"/>
            <ac:cxnSpMk id="1133" creationId="{B7121A22-2621-8517-265B-D63171C3F6EB}"/>
          </ac:cxnSpMkLst>
        </pc:cxnChg>
        <pc:cxnChg chg="mod">
          <ac:chgData name="ENEKO LAZPITA SUINAGA" userId="03ca8ae1-9a00-4a22-9561-fb3a3d760218" providerId="ADAL" clId="{389B0BF7-7A7B-471A-B622-F1E388D3930A}" dt="2024-11-11T19:39:49.979" v="1028"/>
          <ac:cxnSpMkLst>
            <pc:docMk/>
            <pc:sldMk cId="445727411" sldId="356"/>
            <ac:cxnSpMk id="1134" creationId="{D0434340-34B6-2981-31C3-0FBDD592D019}"/>
          </ac:cxnSpMkLst>
        </pc:cxnChg>
        <pc:cxnChg chg="mod">
          <ac:chgData name="ENEKO LAZPITA SUINAGA" userId="03ca8ae1-9a00-4a22-9561-fb3a3d760218" providerId="ADAL" clId="{389B0BF7-7A7B-471A-B622-F1E388D3930A}" dt="2024-11-11T19:39:49.979" v="1028"/>
          <ac:cxnSpMkLst>
            <pc:docMk/>
            <pc:sldMk cId="445727411" sldId="356"/>
            <ac:cxnSpMk id="1135" creationId="{8D2BB498-6406-FC36-DAAC-E0E1F523B809}"/>
          </ac:cxnSpMkLst>
        </pc:cxnChg>
        <pc:cxnChg chg="mod">
          <ac:chgData name="ENEKO LAZPITA SUINAGA" userId="03ca8ae1-9a00-4a22-9561-fb3a3d760218" providerId="ADAL" clId="{389B0BF7-7A7B-471A-B622-F1E388D3930A}" dt="2024-11-11T19:39:49.979" v="1028"/>
          <ac:cxnSpMkLst>
            <pc:docMk/>
            <pc:sldMk cId="445727411" sldId="356"/>
            <ac:cxnSpMk id="1136" creationId="{E4B83688-174D-99B0-DF1B-387E8CAC5E6B}"/>
          </ac:cxnSpMkLst>
        </pc:cxnChg>
        <pc:cxnChg chg="mod">
          <ac:chgData name="ENEKO LAZPITA SUINAGA" userId="03ca8ae1-9a00-4a22-9561-fb3a3d760218" providerId="ADAL" clId="{389B0BF7-7A7B-471A-B622-F1E388D3930A}" dt="2024-11-11T19:39:49.979" v="1028"/>
          <ac:cxnSpMkLst>
            <pc:docMk/>
            <pc:sldMk cId="445727411" sldId="356"/>
            <ac:cxnSpMk id="1142" creationId="{53D6CD35-B65D-60EC-F120-BB49D3050091}"/>
          </ac:cxnSpMkLst>
        </pc:cxnChg>
        <pc:cxnChg chg="mod">
          <ac:chgData name="ENEKO LAZPITA SUINAGA" userId="03ca8ae1-9a00-4a22-9561-fb3a3d760218" providerId="ADAL" clId="{389B0BF7-7A7B-471A-B622-F1E388D3930A}" dt="2024-11-11T19:39:49.979" v="1028"/>
          <ac:cxnSpMkLst>
            <pc:docMk/>
            <pc:sldMk cId="445727411" sldId="356"/>
            <ac:cxnSpMk id="1143" creationId="{A7354D30-6C5B-A81F-0561-FEAD634D086A}"/>
          </ac:cxnSpMkLst>
        </pc:cxnChg>
        <pc:cxnChg chg="mod">
          <ac:chgData name="ENEKO LAZPITA SUINAGA" userId="03ca8ae1-9a00-4a22-9561-fb3a3d760218" providerId="ADAL" clId="{389B0BF7-7A7B-471A-B622-F1E388D3930A}" dt="2024-11-11T19:39:49.979" v="1028"/>
          <ac:cxnSpMkLst>
            <pc:docMk/>
            <pc:sldMk cId="445727411" sldId="356"/>
            <ac:cxnSpMk id="1144" creationId="{4D234B12-9D87-DCD3-1B61-8EC5854A8C07}"/>
          </ac:cxnSpMkLst>
        </pc:cxnChg>
        <pc:cxnChg chg="mod">
          <ac:chgData name="ENEKO LAZPITA SUINAGA" userId="03ca8ae1-9a00-4a22-9561-fb3a3d760218" providerId="ADAL" clId="{389B0BF7-7A7B-471A-B622-F1E388D3930A}" dt="2024-11-11T19:39:49.979" v="1028"/>
          <ac:cxnSpMkLst>
            <pc:docMk/>
            <pc:sldMk cId="445727411" sldId="356"/>
            <ac:cxnSpMk id="1145" creationId="{90E83D67-2301-453C-1389-7946EC504D8F}"/>
          </ac:cxnSpMkLst>
        </pc:cxnChg>
        <pc:cxnChg chg="mod">
          <ac:chgData name="ENEKO LAZPITA SUINAGA" userId="03ca8ae1-9a00-4a22-9561-fb3a3d760218" providerId="ADAL" clId="{389B0BF7-7A7B-471A-B622-F1E388D3930A}" dt="2024-11-11T19:39:49.979" v="1028"/>
          <ac:cxnSpMkLst>
            <pc:docMk/>
            <pc:sldMk cId="445727411" sldId="356"/>
            <ac:cxnSpMk id="1146" creationId="{32F4A3DF-DC42-D111-757E-DFB7D425EB62}"/>
          </ac:cxnSpMkLst>
        </pc:cxnChg>
        <pc:cxnChg chg="mod">
          <ac:chgData name="ENEKO LAZPITA SUINAGA" userId="03ca8ae1-9a00-4a22-9561-fb3a3d760218" providerId="ADAL" clId="{389B0BF7-7A7B-471A-B622-F1E388D3930A}" dt="2024-11-11T19:39:49.979" v="1028"/>
          <ac:cxnSpMkLst>
            <pc:docMk/>
            <pc:sldMk cId="445727411" sldId="356"/>
            <ac:cxnSpMk id="1147" creationId="{F2AAAD0F-84F3-7534-DFA1-75E26FC00347}"/>
          </ac:cxnSpMkLst>
        </pc:cxnChg>
        <pc:cxnChg chg="mod">
          <ac:chgData name="ENEKO LAZPITA SUINAGA" userId="03ca8ae1-9a00-4a22-9561-fb3a3d760218" providerId="ADAL" clId="{389B0BF7-7A7B-471A-B622-F1E388D3930A}" dt="2024-11-11T19:39:49.979" v="1028"/>
          <ac:cxnSpMkLst>
            <pc:docMk/>
            <pc:sldMk cId="445727411" sldId="356"/>
            <ac:cxnSpMk id="1148" creationId="{34B7F884-EC8C-D067-CC76-75B7B8A01B1B}"/>
          </ac:cxnSpMkLst>
        </pc:cxnChg>
        <pc:cxnChg chg="mod">
          <ac:chgData name="ENEKO LAZPITA SUINAGA" userId="03ca8ae1-9a00-4a22-9561-fb3a3d760218" providerId="ADAL" clId="{389B0BF7-7A7B-471A-B622-F1E388D3930A}" dt="2024-11-11T19:39:49.979" v="1028"/>
          <ac:cxnSpMkLst>
            <pc:docMk/>
            <pc:sldMk cId="445727411" sldId="356"/>
            <ac:cxnSpMk id="1149" creationId="{B37903A7-858E-7B61-B1CF-1E21B1357722}"/>
          </ac:cxnSpMkLst>
        </pc:cxnChg>
        <pc:cxnChg chg="mod">
          <ac:chgData name="ENEKO LAZPITA SUINAGA" userId="03ca8ae1-9a00-4a22-9561-fb3a3d760218" providerId="ADAL" clId="{389B0BF7-7A7B-471A-B622-F1E388D3930A}" dt="2024-11-11T19:39:49.979" v="1028"/>
          <ac:cxnSpMkLst>
            <pc:docMk/>
            <pc:sldMk cId="445727411" sldId="356"/>
            <ac:cxnSpMk id="1150" creationId="{2DC51187-0328-9FEA-8027-FC82F086F90F}"/>
          </ac:cxnSpMkLst>
        </pc:cxnChg>
        <pc:cxnChg chg="mod">
          <ac:chgData name="ENEKO LAZPITA SUINAGA" userId="03ca8ae1-9a00-4a22-9561-fb3a3d760218" providerId="ADAL" clId="{389B0BF7-7A7B-471A-B622-F1E388D3930A}" dt="2024-11-11T19:39:49.979" v="1028"/>
          <ac:cxnSpMkLst>
            <pc:docMk/>
            <pc:sldMk cId="445727411" sldId="356"/>
            <ac:cxnSpMk id="1151" creationId="{FCF7D45A-BE19-3E79-3137-6E1C297D5535}"/>
          </ac:cxnSpMkLst>
        </pc:cxnChg>
        <pc:cxnChg chg="mod">
          <ac:chgData name="ENEKO LAZPITA SUINAGA" userId="03ca8ae1-9a00-4a22-9561-fb3a3d760218" providerId="ADAL" clId="{389B0BF7-7A7B-471A-B622-F1E388D3930A}" dt="2024-11-11T19:39:49.979" v="1028"/>
          <ac:cxnSpMkLst>
            <pc:docMk/>
            <pc:sldMk cId="445727411" sldId="356"/>
            <ac:cxnSpMk id="1152" creationId="{4C4CF207-68EB-E527-FB48-6BD5F5C276BD}"/>
          </ac:cxnSpMkLst>
        </pc:cxnChg>
        <pc:cxnChg chg="mod">
          <ac:chgData name="ENEKO LAZPITA SUINAGA" userId="03ca8ae1-9a00-4a22-9561-fb3a3d760218" providerId="ADAL" clId="{389B0BF7-7A7B-471A-B622-F1E388D3930A}" dt="2024-11-11T19:39:49.979" v="1028"/>
          <ac:cxnSpMkLst>
            <pc:docMk/>
            <pc:sldMk cId="445727411" sldId="356"/>
            <ac:cxnSpMk id="1153" creationId="{2BC59CC5-DC21-2D80-40D0-30EBDA723759}"/>
          </ac:cxnSpMkLst>
        </pc:cxnChg>
        <pc:cxnChg chg="mod">
          <ac:chgData name="ENEKO LAZPITA SUINAGA" userId="03ca8ae1-9a00-4a22-9561-fb3a3d760218" providerId="ADAL" clId="{389B0BF7-7A7B-471A-B622-F1E388D3930A}" dt="2024-11-11T19:39:49.979" v="1028"/>
          <ac:cxnSpMkLst>
            <pc:docMk/>
            <pc:sldMk cId="445727411" sldId="356"/>
            <ac:cxnSpMk id="1154" creationId="{AE60743D-ADFB-946C-A73A-99B99D571A10}"/>
          </ac:cxnSpMkLst>
        </pc:cxnChg>
        <pc:cxnChg chg="mod">
          <ac:chgData name="ENEKO LAZPITA SUINAGA" userId="03ca8ae1-9a00-4a22-9561-fb3a3d760218" providerId="ADAL" clId="{389B0BF7-7A7B-471A-B622-F1E388D3930A}" dt="2024-11-11T19:39:49.979" v="1028"/>
          <ac:cxnSpMkLst>
            <pc:docMk/>
            <pc:sldMk cId="445727411" sldId="356"/>
            <ac:cxnSpMk id="1155" creationId="{41E231B0-775D-8A2B-C871-EE9852974ED3}"/>
          </ac:cxnSpMkLst>
        </pc:cxnChg>
        <pc:cxnChg chg="mod">
          <ac:chgData name="ENEKO LAZPITA SUINAGA" userId="03ca8ae1-9a00-4a22-9561-fb3a3d760218" providerId="ADAL" clId="{389B0BF7-7A7B-471A-B622-F1E388D3930A}" dt="2024-11-11T19:39:49.979" v="1028"/>
          <ac:cxnSpMkLst>
            <pc:docMk/>
            <pc:sldMk cId="445727411" sldId="356"/>
            <ac:cxnSpMk id="1156" creationId="{2C4E9309-F7F6-20E8-C102-995C40C1637E}"/>
          </ac:cxnSpMkLst>
        </pc:cxnChg>
        <pc:cxnChg chg="mod">
          <ac:chgData name="ENEKO LAZPITA SUINAGA" userId="03ca8ae1-9a00-4a22-9561-fb3a3d760218" providerId="ADAL" clId="{389B0BF7-7A7B-471A-B622-F1E388D3930A}" dt="2024-11-11T19:39:49.979" v="1028"/>
          <ac:cxnSpMkLst>
            <pc:docMk/>
            <pc:sldMk cId="445727411" sldId="356"/>
            <ac:cxnSpMk id="1157" creationId="{9A85F49A-0E86-0F2B-B8E1-738175F8DD3B}"/>
          </ac:cxnSpMkLst>
        </pc:cxnChg>
        <pc:cxnChg chg="mod">
          <ac:chgData name="ENEKO LAZPITA SUINAGA" userId="03ca8ae1-9a00-4a22-9561-fb3a3d760218" providerId="ADAL" clId="{389B0BF7-7A7B-471A-B622-F1E388D3930A}" dt="2024-11-11T19:39:49.979" v="1028"/>
          <ac:cxnSpMkLst>
            <pc:docMk/>
            <pc:sldMk cId="445727411" sldId="356"/>
            <ac:cxnSpMk id="1158" creationId="{6FAE4B9C-82C6-58F2-7137-F92CFA92E76C}"/>
          </ac:cxnSpMkLst>
        </pc:cxnChg>
        <pc:cxnChg chg="mod">
          <ac:chgData name="ENEKO LAZPITA SUINAGA" userId="03ca8ae1-9a00-4a22-9561-fb3a3d760218" providerId="ADAL" clId="{389B0BF7-7A7B-471A-B622-F1E388D3930A}" dt="2024-11-11T19:39:49.979" v="1028"/>
          <ac:cxnSpMkLst>
            <pc:docMk/>
            <pc:sldMk cId="445727411" sldId="356"/>
            <ac:cxnSpMk id="1159" creationId="{68ED0849-5B9E-EB07-8EBC-26C293DFF607}"/>
          </ac:cxnSpMkLst>
        </pc:cxnChg>
        <pc:cxnChg chg="mod">
          <ac:chgData name="ENEKO LAZPITA SUINAGA" userId="03ca8ae1-9a00-4a22-9561-fb3a3d760218" providerId="ADAL" clId="{389B0BF7-7A7B-471A-B622-F1E388D3930A}" dt="2024-11-11T19:39:49.979" v="1028"/>
          <ac:cxnSpMkLst>
            <pc:docMk/>
            <pc:sldMk cId="445727411" sldId="356"/>
            <ac:cxnSpMk id="1160" creationId="{218F49AA-0277-3982-2DEC-1238E5113293}"/>
          </ac:cxnSpMkLst>
        </pc:cxnChg>
        <pc:cxnChg chg="mod">
          <ac:chgData name="ENEKO LAZPITA SUINAGA" userId="03ca8ae1-9a00-4a22-9561-fb3a3d760218" providerId="ADAL" clId="{389B0BF7-7A7B-471A-B622-F1E388D3930A}" dt="2024-11-11T19:39:49.979" v="1028"/>
          <ac:cxnSpMkLst>
            <pc:docMk/>
            <pc:sldMk cId="445727411" sldId="356"/>
            <ac:cxnSpMk id="1161" creationId="{A97D5188-4E7F-6FEF-5D54-1E898560C799}"/>
          </ac:cxnSpMkLst>
        </pc:cxnChg>
      </pc:sldChg>
      <pc:sldChg chg="add del">
        <pc:chgData name="ENEKO LAZPITA SUINAGA" userId="03ca8ae1-9a00-4a22-9561-fb3a3d760218" providerId="ADAL" clId="{389B0BF7-7A7B-471A-B622-F1E388D3930A}" dt="2024-11-11T18:54:07.869" v="449"/>
        <pc:sldMkLst>
          <pc:docMk/>
          <pc:sldMk cId="803335071" sldId="357"/>
        </pc:sldMkLst>
      </pc:sldChg>
      <pc:sldChg chg="delSp del mod delAnim">
        <pc:chgData name="ENEKO LAZPITA SUINAGA" userId="03ca8ae1-9a00-4a22-9561-fb3a3d760218" providerId="ADAL" clId="{389B0BF7-7A7B-471A-B622-F1E388D3930A}" dt="2024-11-11T18:53:43.711" v="447" actId="47"/>
        <pc:sldMkLst>
          <pc:docMk/>
          <pc:sldMk cId="3812425577" sldId="357"/>
        </pc:sldMkLst>
        <pc:picChg chg="del">
          <ac:chgData name="ENEKO LAZPITA SUINAGA" userId="03ca8ae1-9a00-4a22-9561-fb3a3d760218" providerId="ADAL" clId="{389B0BF7-7A7B-471A-B622-F1E388D3930A}" dt="2024-11-11T18:50:47.179" v="440" actId="478"/>
          <ac:picMkLst>
            <pc:docMk/>
            <pc:sldMk cId="3812425577" sldId="357"/>
            <ac:picMk id="2" creationId="{B8A6B0A9-2261-3444-E721-83A2ADCEE721}"/>
          </ac:picMkLst>
        </pc:picChg>
        <pc:picChg chg="del">
          <ac:chgData name="ENEKO LAZPITA SUINAGA" userId="03ca8ae1-9a00-4a22-9561-fb3a3d760218" providerId="ADAL" clId="{389B0BF7-7A7B-471A-B622-F1E388D3930A}" dt="2024-11-11T18:50:47.179" v="440" actId="478"/>
          <ac:picMkLst>
            <pc:docMk/>
            <pc:sldMk cId="3812425577" sldId="357"/>
            <ac:picMk id="3" creationId="{8611F96A-6165-3E0F-F9D6-902DBAAAAC1A}"/>
          </ac:picMkLst>
        </pc:picChg>
        <pc:picChg chg="del">
          <ac:chgData name="ENEKO LAZPITA SUINAGA" userId="03ca8ae1-9a00-4a22-9561-fb3a3d760218" providerId="ADAL" clId="{389B0BF7-7A7B-471A-B622-F1E388D3930A}" dt="2024-11-11T18:50:47.179" v="440" actId="478"/>
          <ac:picMkLst>
            <pc:docMk/>
            <pc:sldMk cId="3812425577" sldId="357"/>
            <ac:picMk id="4" creationId="{5D2E7A58-638F-D095-0BD2-337BF3293615}"/>
          </ac:picMkLst>
        </pc:picChg>
        <pc:picChg chg="del">
          <ac:chgData name="ENEKO LAZPITA SUINAGA" userId="03ca8ae1-9a00-4a22-9561-fb3a3d760218" providerId="ADAL" clId="{389B0BF7-7A7B-471A-B622-F1E388D3930A}" dt="2024-11-11T18:50:47.179" v="440" actId="478"/>
          <ac:picMkLst>
            <pc:docMk/>
            <pc:sldMk cId="3812425577" sldId="357"/>
            <ac:picMk id="5" creationId="{C4001576-90F9-6F6E-2245-D657D7FDE87E}"/>
          </ac:picMkLst>
        </pc:picChg>
      </pc:sldChg>
      <pc:sldChg chg="addSp delSp modSp add mod">
        <pc:chgData name="ENEKO LAZPITA SUINAGA" userId="03ca8ae1-9a00-4a22-9561-fb3a3d760218" providerId="ADAL" clId="{389B0BF7-7A7B-471A-B622-F1E388D3930A}" dt="2024-11-12T10:58:43.354" v="2514" actId="962"/>
        <pc:sldMkLst>
          <pc:docMk/>
          <pc:sldMk cId="4109764950" sldId="357"/>
        </pc:sldMkLst>
        <pc:spChg chg="del">
          <ac:chgData name="ENEKO LAZPITA SUINAGA" userId="03ca8ae1-9a00-4a22-9561-fb3a3d760218" providerId="ADAL" clId="{389B0BF7-7A7B-471A-B622-F1E388D3930A}" dt="2024-11-12T09:35:38.780" v="1715" actId="478"/>
          <ac:spMkLst>
            <pc:docMk/>
            <pc:sldMk cId="4109764950" sldId="357"/>
            <ac:spMk id="9" creationId="{EC680C83-187D-F9DC-2B12-2021162AB6F3}"/>
          </ac:spMkLst>
        </pc:spChg>
        <pc:spChg chg="add del mod">
          <ac:chgData name="ENEKO LAZPITA SUINAGA" userId="03ca8ae1-9a00-4a22-9561-fb3a3d760218" providerId="ADAL" clId="{389B0BF7-7A7B-471A-B622-F1E388D3930A}" dt="2024-11-11T20:01:08.689" v="1229" actId="478"/>
          <ac:spMkLst>
            <pc:docMk/>
            <pc:sldMk cId="4109764950" sldId="357"/>
            <ac:spMk id="14" creationId="{39D222F7-0372-355D-8C2D-39D9FA3ED946}"/>
          </ac:spMkLst>
        </pc:spChg>
        <pc:spChg chg="del">
          <ac:chgData name="ENEKO LAZPITA SUINAGA" userId="03ca8ae1-9a00-4a22-9561-fb3a3d760218" providerId="ADAL" clId="{389B0BF7-7A7B-471A-B622-F1E388D3930A}" dt="2024-11-11T19:40:44.208" v="1036" actId="478"/>
          <ac:spMkLst>
            <pc:docMk/>
            <pc:sldMk cId="4109764950" sldId="357"/>
            <ac:spMk id="17" creationId="{CB5766D9-8F66-C079-796D-5F402842422A}"/>
          </ac:spMkLst>
        </pc:spChg>
        <pc:spChg chg="add mod">
          <ac:chgData name="ENEKO LAZPITA SUINAGA" userId="03ca8ae1-9a00-4a22-9561-fb3a3d760218" providerId="ADAL" clId="{389B0BF7-7A7B-471A-B622-F1E388D3930A}" dt="2024-11-12T09:35:53.265" v="1716" actId="1076"/>
          <ac:spMkLst>
            <pc:docMk/>
            <pc:sldMk cId="4109764950" sldId="357"/>
            <ac:spMk id="19" creationId="{D0BD49F5-B160-32AE-2466-BD3937BA9DB2}"/>
          </ac:spMkLst>
        </pc:spChg>
        <pc:spChg chg="del">
          <ac:chgData name="ENEKO LAZPITA SUINAGA" userId="03ca8ae1-9a00-4a22-9561-fb3a3d760218" providerId="ADAL" clId="{389B0BF7-7A7B-471A-B622-F1E388D3930A}" dt="2024-11-11T19:40:44.208" v="1036" actId="478"/>
          <ac:spMkLst>
            <pc:docMk/>
            <pc:sldMk cId="4109764950" sldId="357"/>
            <ac:spMk id="20" creationId="{B169E98C-9E4D-249E-0201-E71092896DDA}"/>
          </ac:spMkLst>
        </pc:spChg>
        <pc:spChg chg="add mod">
          <ac:chgData name="ENEKO LAZPITA SUINAGA" userId="03ca8ae1-9a00-4a22-9561-fb3a3d760218" providerId="ADAL" clId="{389B0BF7-7A7B-471A-B622-F1E388D3930A}" dt="2024-11-12T10:58:43.354" v="2514" actId="962"/>
          <ac:spMkLst>
            <pc:docMk/>
            <pc:sldMk cId="4109764950" sldId="357"/>
            <ac:spMk id="22" creationId="{ECBA4A7D-3ADE-6E22-2616-D230A9F67F5A}"/>
          </ac:spMkLst>
        </pc:spChg>
        <pc:spChg chg="add mod">
          <ac:chgData name="ENEKO LAZPITA SUINAGA" userId="03ca8ae1-9a00-4a22-9561-fb3a3d760218" providerId="ADAL" clId="{389B0BF7-7A7B-471A-B622-F1E388D3930A}" dt="2024-11-12T10:02:24.405" v="1893" actId="1076"/>
          <ac:spMkLst>
            <pc:docMk/>
            <pc:sldMk cId="4109764950" sldId="357"/>
            <ac:spMk id="23" creationId="{CDDA2CF1-C64D-0363-76A0-603AF86BCFAC}"/>
          </ac:spMkLst>
        </pc:spChg>
        <pc:spChg chg="del">
          <ac:chgData name="ENEKO LAZPITA SUINAGA" userId="03ca8ae1-9a00-4a22-9561-fb3a3d760218" providerId="ADAL" clId="{389B0BF7-7A7B-471A-B622-F1E388D3930A}" dt="2024-11-11T19:40:44.208" v="1036" actId="478"/>
          <ac:spMkLst>
            <pc:docMk/>
            <pc:sldMk cId="4109764950" sldId="357"/>
            <ac:spMk id="29" creationId="{790772C6-EF0E-311E-41A8-5B6CB10B6EDA}"/>
          </ac:spMkLst>
        </pc:spChg>
        <pc:spChg chg="del">
          <ac:chgData name="ENEKO LAZPITA SUINAGA" userId="03ca8ae1-9a00-4a22-9561-fb3a3d760218" providerId="ADAL" clId="{389B0BF7-7A7B-471A-B622-F1E388D3930A}" dt="2024-11-11T19:40:44.208" v="1036" actId="478"/>
          <ac:spMkLst>
            <pc:docMk/>
            <pc:sldMk cId="4109764950" sldId="357"/>
            <ac:spMk id="30" creationId="{366B54C4-4FA0-8134-73B5-949F206965A8}"/>
          </ac:spMkLst>
        </pc:spChg>
        <pc:spChg chg="del">
          <ac:chgData name="ENEKO LAZPITA SUINAGA" userId="03ca8ae1-9a00-4a22-9561-fb3a3d760218" providerId="ADAL" clId="{389B0BF7-7A7B-471A-B622-F1E388D3930A}" dt="2024-11-11T19:40:44.208" v="1036" actId="478"/>
          <ac:spMkLst>
            <pc:docMk/>
            <pc:sldMk cId="4109764950" sldId="357"/>
            <ac:spMk id="31" creationId="{DE273724-9068-0A30-FE51-5B94DD245BE7}"/>
          </ac:spMkLst>
        </pc:spChg>
        <pc:spChg chg="del">
          <ac:chgData name="ENEKO LAZPITA SUINAGA" userId="03ca8ae1-9a00-4a22-9561-fb3a3d760218" providerId="ADAL" clId="{389B0BF7-7A7B-471A-B622-F1E388D3930A}" dt="2024-11-11T19:40:44.208" v="1036" actId="478"/>
          <ac:spMkLst>
            <pc:docMk/>
            <pc:sldMk cId="4109764950" sldId="357"/>
            <ac:spMk id="32" creationId="{5707E411-024E-5352-8A53-66567F640680}"/>
          </ac:spMkLst>
        </pc:spChg>
        <pc:spChg chg="del">
          <ac:chgData name="ENEKO LAZPITA SUINAGA" userId="03ca8ae1-9a00-4a22-9561-fb3a3d760218" providerId="ADAL" clId="{389B0BF7-7A7B-471A-B622-F1E388D3930A}" dt="2024-11-11T19:40:44.208" v="1036" actId="478"/>
          <ac:spMkLst>
            <pc:docMk/>
            <pc:sldMk cId="4109764950" sldId="357"/>
            <ac:spMk id="36" creationId="{AC8ADAAE-4DA7-A9C1-C103-8AD21ACA19BD}"/>
          </ac:spMkLst>
        </pc:spChg>
        <pc:spChg chg="mod">
          <ac:chgData name="ENEKO LAZPITA SUINAGA" userId="03ca8ae1-9a00-4a22-9561-fb3a3d760218" providerId="ADAL" clId="{389B0BF7-7A7B-471A-B622-F1E388D3930A}" dt="2024-11-11T19:43:55.998" v="1058" actId="164"/>
          <ac:spMkLst>
            <pc:docMk/>
            <pc:sldMk cId="4109764950" sldId="357"/>
            <ac:spMk id="1038" creationId="{2F25049E-CE29-21D6-CC46-527BE84CDD36}"/>
          </ac:spMkLst>
        </pc:spChg>
        <pc:spChg chg="mod">
          <ac:chgData name="ENEKO LAZPITA SUINAGA" userId="03ca8ae1-9a00-4a22-9561-fb3a3d760218" providerId="ADAL" clId="{389B0BF7-7A7B-471A-B622-F1E388D3930A}" dt="2024-11-11T19:41:57.570" v="1040" actId="1076"/>
          <ac:spMkLst>
            <pc:docMk/>
            <pc:sldMk cId="4109764950" sldId="357"/>
            <ac:spMk id="1048" creationId="{8123E698-172C-17B0-3A58-561DE8187546}"/>
          </ac:spMkLst>
        </pc:spChg>
        <pc:spChg chg="mod">
          <ac:chgData name="ENEKO LAZPITA SUINAGA" userId="03ca8ae1-9a00-4a22-9561-fb3a3d760218" providerId="ADAL" clId="{389B0BF7-7A7B-471A-B622-F1E388D3930A}" dt="2024-11-11T19:50:12.676" v="1062" actId="1076"/>
          <ac:spMkLst>
            <pc:docMk/>
            <pc:sldMk cId="4109764950" sldId="357"/>
            <ac:spMk id="1056" creationId="{BACA50FB-6E1F-847D-99BF-9BC9788295BB}"/>
          </ac:spMkLst>
        </pc:spChg>
        <pc:spChg chg="del">
          <ac:chgData name="ENEKO LAZPITA SUINAGA" userId="03ca8ae1-9a00-4a22-9561-fb3a3d760218" providerId="ADAL" clId="{389B0BF7-7A7B-471A-B622-F1E388D3930A}" dt="2024-11-11T19:40:44.208" v="1036" actId="478"/>
          <ac:spMkLst>
            <pc:docMk/>
            <pc:sldMk cId="4109764950" sldId="357"/>
            <ac:spMk id="1103" creationId="{366EF57D-57F7-2FFD-8D0B-1AF58BAE36FC}"/>
          </ac:spMkLst>
        </pc:spChg>
        <pc:spChg chg="del">
          <ac:chgData name="ENEKO LAZPITA SUINAGA" userId="03ca8ae1-9a00-4a22-9561-fb3a3d760218" providerId="ADAL" clId="{389B0BF7-7A7B-471A-B622-F1E388D3930A}" dt="2024-11-11T19:40:44.208" v="1036" actId="478"/>
          <ac:spMkLst>
            <pc:docMk/>
            <pc:sldMk cId="4109764950" sldId="357"/>
            <ac:spMk id="1104" creationId="{5719F905-D899-43A4-5E76-D7C64D9A8AF0}"/>
          </ac:spMkLst>
        </pc:spChg>
        <pc:grpChg chg="add mod">
          <ac:chgData name="ENEKO LAZPITA SUINAGA" userId="03ca8ae1-9a00-4a22-9561-fb3a3d760218" providerId="ADAL" clId="{389B0BF7-7A7B-471A-B622-F1E388D3930A}" dt="2024-11-11T19:43:55.998" v="1058" actId="164"/>
          <ac:grpSpMkLst>
            <pc:docMk/>
            <pc:sldMk cId="4109764950" sldId="357"/>
            <ac:grpSpMk id="2" creationId="{98680DAC-0091-ACB9-7A28-EDD24EEFE23A}"/>
          </ac:grpSpMkLst>
        </pc:grpChg>
        <pc:grpChg chg="del">
          <ac:chgData name="ENEKO LAZPITA SUINAGA" userId="03ca8ae1-9a00-4a22-9561-fb3a3d760218" providerId="ADAL" clId="{389B0BF7-7A7B-471A-B622-F1E388D3930A}" dt="2024-11-11T19:40:44.208" v="1036" actId="478"/>
          <ac:grpSpMkLst>
            <pc:docMk/>
            <pc:sldMk cId="4109764950" sldId="357"/>
            <ac:grpSpMk id="7" creationId="{7F6AA46F-2B48-185A-A663-4DD37B64A711}"/>
          </ac:grpSpMkLst>
        </pc:grpChg>
        <pc:grpChg chg="del">
          <ac:chgData name="ENEKO LAZPITA SUINAGA" userId="03ca8ae1-9a00-4a22-9561-fb3a3d760218" providerId="ADAL" clId="{389B0BF7-7A7B-471A-B622-F1E388D3930A}" dt="2024-11-11T19:40:44.208" v="1036" actId="478"/>
          <ac:grpSpMkLst>
            <pc:docMk/>
            <pc:sldMk cId="4109764950" sldId="357"/>
            <ac:grpSpMk id="13" creationId="{2DC2BE01-324F-B51F-2DFA-9B5C9934CAC5}"/>
          </ac:grpSpMkLst>
        </pc:grpChg>
        <pc:grpChg chg="del">
          <ac:chgData name="ENEKO LAZPITA SUINAGA" userId="03ca8ae1-9a00-4a22-9561-fb3a3d760218" providerId="ADAL" clId="{389B0BF7-7A7B-471A-B622-F1E388D3930A}" dt="2024-11-11T19:40:44.208" v="1036" actId="478"/>
          <ac:grpSpMkLst>
            <pc:docMk/>
            <pc:sldMk cId="4109764950" sldId="357"/>
            <ac:grpSpMk id="41" creationId="{4ACEDBA3-2A1E-4681-380F-CEC824584AEE}"/>
          </ac:grpSpMkLst>
        </pc:grpChg>
        <pc:grpChg chg="del">
          <ac:chgData name="ENEKO LAZPITA SUINAGA" userId="03ca8ae1-9a00-4a22-9561-fb3a3d760218" providerId="ADAL" clId="{389B0BF7-7A7B-471A-B622-F1E388D3930A}" dt="2024-11-11T19:40:44.208" v="1036" actId="478"/>
          <ac:grpSpMkLst>
            <pc:docMk/>
            <pc:sldMk cId="4109764950" sldId="357"/>
            <ac:grpSpMk id="42" creationId="{4B0A98D7-FB6C-1C74-8D72-4282E22451B7}"/>
          </ac:grpSpMkLst>
        </pc:grpChg>
        <pc:grpChg chg="del">
          <ac:chgData name="ENEKO LAZPITA SUINAGA" userId="03ca8ae1-9a00-4a22-9561-fb3a3d760218" providerId="ADAL" clId="{389B0BF7-7A7B-471A-B622-F1E388D3930A}" dt="2024-11-11T19:40:44.208" v="1036" actId="478"/>
          <ac:grpSpMkLst>
            <pc:docMk/>
            <pc:sldMk cId="4109764950" sldId="357"/>
            <ac:grpSpMk id="57" creationId="{F999A296-40E8-E7E6-4902-90F42B39E13F}"/>
          </ac:grpSpMkLst>
        </pc:grpChg>
        <pc:grpChg chg="del">
          <ac:chgData name="ENEKO LAZPITA SUINAGA" userId="03ca8ae1-9a00-4a22-9561-fb3a3d760218" providerId="ADAL" clId="{389B0BF7-7A7B-471A-B622-F1E388D3930A}" dt="2024-11-11T19:40:44.208" v="1036" actId="478"/>
          <ac:grpSpMkLst>
            <pc:docMk/>
            <pc:sldMk cId="4109764950" sldId="357"/>
            <ac:grpSpMk id="1067" creationId="{5B105F41-3301-0532-46C4-748165A593FA}"/>
          </ac:grpSpMkLst>
        </pc:grpChg>
        <pc:grpChg chg="del">
          <ac:chgData name="ENEKO LAZPITA SUINAGA" userId="03ca8ae1-9a00-4a22-9561-fb3a3d760218" providerId="ADAL" clId="{389B0BF7-7A7B-471A-B622-F1E388D3930A}" dt="2024-11-11T19:40:44.208" v="1036" actId="478"/>
          <ac:grpSpMkLst>
            <pc:docMk/>
            <pc:sldMk cId="4109764950" sldId="357"/>
            <ac:grpSpMk id="1068" creationId="{B5C1F322-8EAF-C189-3BD9-206471CB631F}"/>
          </ac:grpSpMkLst>
        </pc:grpChg>
        <pc:grpChg chg="mod">
          <ac:chgData name="ENEKO LAZPITA SUINAGA" userId="03ca8ae1-9a00-4a22-9561-fb3a3d760218" providerId="ADAL" clId="{389B0BF7-7A7B-471A-B622-F1E388D3930A}" dt="2024-11-11T19:41:18.547" v="1039" actId="1076"/>
          <ac:grpSpMkLst>
            <pc:docMk/>
            <pc:sldMk cId="4109764950" sldId="357"/>
            <ac:grpSpMk id="1105" creationId="{8C999CBA-738A-2E5E-936D-2B70E00C36AC}"/>
          </ac:grpSpMkLst>
        </pc:grpChg>
        <pc:grpChg chg="mod">
          <ac:chgData name="ENEKO LAZPITA SUINAGA" userId="03ca8ae1-9a00-4a22-9561-fb3a3d760218" providerId="ADAL" clId="{389B0BF7-7A7B-471A-B622-F1E388D3930A}" dt="2024-11-11T19:41:10.155" v="1037" actId="1076"/>
          <ac:grpSpMkLst>
            <pc:docMk/>
            <pc:sldMk cId="4109764950" sldId="357"/>
            <ac:grpSpMk id="1109" creationId="{FBF2C688-0BDF-7EE2-1EA8-4B16586588BC}"/>
          </ac:grpSpMkLst>
        </pc:grpChg>
        <pc:graphicFrameChg chg="add mod modGraphic">
          <ac:chgData name="ENEKO LAZPITA SUINAGA" userId="03ca8ae1-9a00-4a22-9561-fb3a3d760218" providerId="ADAL" clId="{389B0BF7-7A7B-471A-B622-F1E388D3930A}" dt="2024-11-12T10:01:51.554" v="1885" actId="1035"/>
          <ac:graphicFrameMkLst>
            <pc:docMk/>
            <pc:sldMk cId="4109764950" sldId="357"/>
            <ac:graphicFrameMk id="16" creationId="{C732D48F-7799-07AE-EFEF-B6047D1FB060}"/>
          </ac:graphicFrameMkLst>
        </pc:graphicFrameChg>
        <pc:picChg chg="add mod ord modCrop">
          <ac:chgData name="ENEKO LAZPITA SUINAGA" userId="03ca8ae1-9a00-4a22-9561-fb3a3d760218" providerId="ADAL" clId="{389B0BF7-7A7B-471A-B622-F1E388D3930A}" dt="2024-11-12T10:02:03.524" v="1890" actId="1036"/>
          <ac:picMkLst>
            <pc:docMk/>
            <pc:sldMk cId="4109764950" sldId="357"/>
            <ac:picMk id="4" creationId="{72E2064D-01D6-228C-95F4-0BC8D0EA39D0}"/>
          </ac:picMkLst>
        </pc:picChg>
        <pc:picChg chg="add mod">
          <ac:chgData name="ENEKO LAZPITA SUINAGA" userId="03ca8ae1-9a00-4a22-9561-fb3a3d760218" providerId="ADAL" clId="{389B0BF7-7A7B-471A-B622-F1E388D3930A}" dt="2024-11-12T10:07:55.875" v="2001" actId="1076"/>
          <ac:picMkLst>
            <pc:docMk/>
            <pc:sldMk cId="4109764950" sldId="357"/>
            <ac:picMk id="37" creationId="{9887E04F-945E-D648-67FA-72F53A14C7A3}"/>
          </ac:picMkLst>
        </pc:picChg>
        <pc:picChg chg="mod">
          <ac:chgData name="ENEKO LAZPITA SUINAGA" userId="03ca8ae1-9a00-4a22-9561-fb3a3d760218" providerId="ADAL" clId="{389B0BF7-7A7B-471A-B622-F1E388D3930A}" dt="2024-11-11T19:43:55.998" v="1058" actId="164"/>
          <ac:picMkLst>
            <pc:docMk/>
            <pc:sldMk cId="4109764950" sldId="357"/>
            <ac:picMk id="1117" creationId="{72C48CFE-4985-DB36-02B0-7666DDCCEC91}"/>
          </ac:picMkLst>
        </pc:picChg>
        <pc:cxnChg chg="del">
          <ac:chgData name="ENEKO LAZPITA SUINAGA" userId="03ca8ae1-9a00-4a22-9561-fb3a3d760218" providerId="ADAL" clId="{389B0BF7-7A7B-471A-B622-F1E388D3930A}" dt="2024-11-11T19:40:44.208" v="1036" actId="478"/>
          <ac:cxnSpMkLst>
            <pc:docMk/>
            <pc:sldMk cId="4109764950" sldId="357"/>
            <ac:cxnSpMk id="1066" creationId="{4F358989-4C95-B5D7-AF90-42F0F9DB443A}"/>
          </ac:cxnSpMkLst>
        </pc:cxnChg>
        <pc:cxnChg chg="del">
          <ac:chgData name="ENEKO LAZPITA SUINAGA" userId="03ca8ae1-9a00-4a22-9561-fb3a3d760218" providerId="ADAL" clId="{389B0BF7-7A7B-471A-B622-F1E388D3930A}" dt="2024-11-11T19:40:44.208" v="1036" actId="478"/>
          <ac:cxnSpMkLst>
            <pc:docMk/>
            <pc:sldMk cId="4109764950" sldId="357"/>
            <ac:cxnSpMk id="1069" creationId="{4791CDB7-42B0-8F6B-0789-0C45149842C5}"/>
          </ac:cxnSpMkLst>
        </pc:cxnChg>
        <pc:cxnChg chg="del">
          <ac:chgData name="ENEKO LAZPITA SUINAGA" userId="03ca8ae1-9a00-4a22-9561-fb3a3d760218" providerId="ADAL" clId="{389B0BF7-7A7B-471A-B622-F1E388D3930A}" dt="2024-11-11T19:40:44.208" v="1036" actId="478"/>
          <ac:cxnSpMkLst>
            <pc:docMk/>
            <pc:sldMk cId="4109764950" sldId="357"/>
            <ac:cxnSpMk id="1082" creationId="{ED083CBA-D47F-6C85-6C96-818A13C9E5DF}"/>
          </ac:cxnSpMkLst>
        </pc:cxnChg>
        <pc:cxnChg chg="del">
          <ac:chgData name="ENEKO LAZPITA SUINAGA" userId="03ca8ae1-9a00-4a22-9561-fb3a3d760218" providerId="ADAL" clId="{389B0BF7-7A7B-471A-B622-F1E388D3930A}" dt="2024-11-11T19:40:44.208" v="1036" actId="478"/>
          <ac:cxnSpMkLst>
            <pc:docMk/>
            <pc:sldMk cId="4109764950" sldId="357"/>
            <ac:cxnSpMk id="1084" creationId="{BB0E5884-CDC2-6424-C92E-BEED793B3E8C}"/>
          </ac:cxnSpMkLst>
        </pc:cxnChg>
        <pc:cxnChg chg="del">
          <ac:chgData name="ENEKO LAZPITA SUINAGA" userId="03ca8ae1-9a00-4a22-9561-fb3a3d760218" providerId="ADAL" clId="{389B0BF7-7A7B-471A-B622-F1E388D3930A}" dt="2024-11-11T19:40:44.208" v="1036" actId="478"/>
          <ac:cxnSpMkLst>
            <pc:docMk/>
            <pc:sldMk cId="4109764950" sldId="357"/>
            <ac:cxnSpMk id="1086" creationId="{B8613C47-286F-F423-C7BF-A14CA2AAA453}"/>
          </ac:cxnSpMkLst>
        </pc:cxnChg>
        <pc:cxnChg chg="del">
          <ac:chgData name="ENEKO LAZPITA SUINAGA" userId="03ca8ae1-9a00-4a22-9561-fb3a3d760218" providerId="ADAL" clId="{389B0BF7-7A7B-471A-B622-F1E388D3930A}" dt="2024-11-11T19:40:44.208" v="1036" actId="478"/>
          <ac:cxnSpMkLst>
            <pc:docMk/>
            <pc:sldMk cId="4109764950" sldId="357"/>
            <ac:cxnSpMk id="1087" creationId="{AFE2F99A-19EE-CEFE-BBA7-AE0529193EA1}"/>
          </ac:cxnSpMkLst>
        </pc:cxnChg>
        <pc:cxnChg chg="del">
          <ac:chgData name="ENEKO LAZPITA SUINAGA" userId="03ca8ae1-9a00-4a22-9561-fb3a3d760218" providerId="ADAL" clId="{389B0BF7-7A7B-471A-B622-F1E388D3930A}" dt="2024-11-11T19:40:44.208" v="1036" actId="478"/>
          <ac:cxnSpMkLst>
            <pc:docMk/>
            <pc:sldMk cId="4109764950" sldId="357"/>
            <ac:cxnSpMk id="1091" creationId="{33AA4941-45D7-5CBF-3E1F-E467042260CD}"/>
          </ac:cxnSpMkLst>
        </pc:cxnChg>
        <pc:cxnChg chg="del">
          <ac:chgData name="ENEKO LAZPITA SUINAGA" userId="03ca8ae1-9a00-4a22-9561-fb3a3d760218" providerId="ADAL" clId="{389B0BF7-7A7B-471A-B622-F1E388D3930A}" dt="2024-11-11T19:40:44.208" v="1036" actId="478"/>
          <ac:cxnSpMkLst>
            <pc:docMk/>
            <pc:sldMk cId="4109764950" sldId="357"/>
            <ac:cxnSpMk id="1094" creationId="{CD828343-34A2-AF7D-6ECA-28DF4F7ECF76}"/>
          </ac:cxnSpMkLst>
        </pc:cxnChg>
        <pc:cxnChg chg="del">
          <ac:chgData name="ENEKO LAZPITA SUINAGA" userId="03ca8ae1-9a00-4a22-9561-fb3a3d760218" providerId="ADAL" clId="{389B0BF7-7A7B-471A-B622-F1E388D3930A}" dt="2024-11-11T19:40:44.208" v="1036" actId="478"/>
          <ac:cxnSpMkLst>
            <pc:docMk/>
            <pc:sldMk cId="4109764950" sldId="357"/>
            <ac:cxnSpMk id="1097" creationId="{D620CA11-7BF1-59F3-BF7B-F218950D1400}"/>
          </ac:cxnSpMkLst>
        </pc:cxnChg>
        <pc:cxnChg chg="del">
          <ac:chgData name="ENEKO LAZPITA SUINAGA" userId="03ca8ae1-9a00-4a22-9561-fb3a3d760218" providerId="ADAL" clId="{389B0BF7-7A7B-471A-B622-F1E388D3930A}" dt="2024-11-11T19:40:44.208" v="1036" actId="478"/>
          <ac:cxnSpMkLst>
            <pc:docMk/>
            <pc:sldMk cId="4109764950" sldId="357"/>
            <ac:cxnSpMk id="1098" creationId="{4D5B7991-B335-80BB-DFAB-04207E54DD67}"/>
          </ac:cxnSpMkLst>
        </pc:cxnChg>
        <pc:cxnChg chg="del">
          <ac:chgData name="ENEKO LAZPITA SUINAGA" userId="03ca8ae1-9a00-4a22-9561-fb3a3d760218" providerId="ADAL" clId="{389B0BF7-7A7B-471A-B622-F1E388D3930A}" dt="2024-11-11T19:40:44.208" v="1036" actId="478"/>
          <ac:cxnSpMkLst>
            <pc:docMk/>
            <pc:sldMk cId="4109764950" sldId="357"/>
            <ac:cxnSpMk id="1100" creationId="{CAEDCEF9-4292-A8C1-4CD0-F96CB5CEB976}"/>
          </ac:cxnSpMkLst>
        </pc:cxnChg>
        <pc:cxnChg chg="del">
          <ac:chgData name="ENEKO LAZPITA SUINAGA" userId="03ca8ae1-9a00-4a22-9561-fb3a3d760218" providerId="ADAL" clId="{389B0BF7-7A7B-471A-B622-F1E388D3930A}" dt="2024-11-11T19:40:44.208" v="1036" actId="478"/>
          <ac:cxnSpMkLst>
            <pc:docMk/>
            <pc:sldMk cId="4109764950" sldId="357"/>
            <ac:cxnSpMk id="1101" creationId="{F690C805-B9B1-AE6E-F892-CD500D98E56A}"/>
          </ac:cxnSpMkLst>
        </pc:cxnChg>
      </pc:sldChg>
      <pc:sldChg chg="modSp add del mod">
        <pc:chgData name="ENEKO LAZPITA SUINAGA" userId="03ca8ae1-9a00-4a22-9561-fb3a3d760218" providerId="ADAL" clId="{389B0BF7-7A7B-471A-B622-F1E388D3930A}" dt="2024-11-11T19:43:06.876" v="1054"/>
        <pc:sldMkLst>
          <pc:docMk/>
          <pc:sldMk cId="827746571" sldId="358"/>
        </pc:sldMkLst>
        <pc:picChg chg="mod">
          <ac:chgData name="ENEKO LAZPITA SUINAGA" userId="03ca8ae1-9a00-4a22-9561-fb3a3d760218" providerId="ADAL" clId="{389B0BF7-7A7B-471A-B622-F1E388D3930A}" dt="2024-11-11T19:43:06.499" v="1053" actId="1076"/>
          <ac:picMkLst>
            <pc:docMk/>
            <pc:sldMk cId="827746571" sldId="358"/>
            <ac:picMk id="1117" creationId="{83237A78-6DD9-2C1F-85CD-205D6F22221C}"/>
          </ac:picMkLst>
        </pc:picChg>
      </pc:sldChg>
      <pc:sldChg chg="addSp delSp modSp add mod modAnim">
        <pc:chgData name="ENEKO LAZPITA SUINAGA" userId="03ca8ae1-9a00-4a22-9561-fb3a3d760218" providerId="ADAL" clId="{389B0BF7-7A7B-471A-B622-F1E388D3930A}" dt="2024-11-12T10:43:25.605" v="2300" actId="1076"/>
        <pc:sldMkLst>
          <pc:docMk/>
          <pc:sldMk cId="3088146611" sldId="358"/>
        </pc:sldMkLst>
        <pc:spChg chg="add del mod">
          <ac:chgData name="ENEKO LAZPITA SUINAGA" userId="03ca8ae1-9a00-4a22-9561-fb3a3d760218" providerId="ADAL" clId="{389B0BF7-7A7B-471A-B622-F1E388D3930A}" dt="2024-11-11T20:09:13.256" v="1373" actId="478"/>
          <ac:spMkLst>
            <pc:docMk/>
            <pc:sldMk cId="3088146611" sldId="358"/>
            <ac:spMk id="3" creationId="{BB801CF8-51D8-3452-DDC3-16411E98E655}"/>
          </ac:spMkLst>
        </pc:spChg>
        <pc:spChg chg="add mod">
          <ac:chgData name="ENEKO LAZPITA SUINAGA" userId="03ca8ae1-9a00-4a22-9561-fb3a3d760218" providerId="ADAL" clId="{389B0BF7-7A7B-471A-B622-F1E388D3930A}" dt="2024-11-11T20:09:41.640" v="1376" actId="14100"/>
          <ac:spMkLst>
            <pc:docMk/>
            <pc:sldMk cId="3088146611" sldId="358"/>
            <ac:spMk id="4" creationId="{8336D1E3-3C6D-F017-BDFB-A0D9AF180FA2}"/>
          </ac:spMkLst>
        </pc:spChg>
        <pc:spChg chg="add del">
          <ac:chgData name="ENEKO LAZPITA SUINAGA" userId="03ca8ae1-9a00-4a22-9561-fb3a3d760218" providerId="ADAL" clId="{389B0BF7-7A7B-471A-B622-F1E388D3930A}" dt="2024-11-11T20:17:17.573" v="1385" actId="22"/>
          <ac:spMkLst>
            <pc:docMk/>
            <pc:sldMk cId="3088146611" sldId="358"/>
            <ac:spMk id="10" creationId="{D93CA004-B873-6680-EE84-4074BB7632D5}"/>
          </ac:spMkLst>
        </pc:spChg>
        <pc:spChg chg="add del mod">
          <ac:chgData name="ENEKO LAZPITA SUINAGA" userId="03ca8ae1-9a00-4a22-9561-fb3a3d760218" providerId="ADAL" clId="{389B0BF7-7A7B-471A-B622-F1E388D3930A}" dt="2024-11-12T08:56:28.190" v="1410" actId="478"/>
          <ac:spMkLst>
            <pc:docMk/>
            <pc:sldMk cId="3088146611" sldId="358"/>
            <ac:spMk id="16" creationId="{4005E02D-F535-7EB1-43BA-00EA9275A1CD}"/>
          </ac:spMkLst>
        </pc:spChg>
        <pc:spChg chg="add mod">
          <ac:chgData name="ENEKO LAZPITA SUINAGA" userId="03ca8ae1-9a00-4a22-9561-fb3a3d760218" providerId="ADAL" clId="{389B0BF7-7A7B-471A-B622-F1E388D3930A}" dt="2024-11-12T09:14:30.973" v="1553" actId="207"/>
          <ac:spMkLst>
            <pc:docMk/>
            <pc:sldMk cId="3088146611" sldId="358"/>
            <ac:spMk id="17" creationId="{4B2F5937-AB0B-8B50-845E-8B0EECC45883}"/>
          </ac:spMkLst>
        </pc:spChg>
        <pc:spChg chg="add mod">
          <ac:chgData name="ENEKO LAZPITA SUINAGA" userId="03ca8ae1-9a00-4a22-9561-fb3a3d760218" providerId="ADAL" clId="{389B0BF7-7A7B-471A-B622-F1E388D3930A}" dt="2024-11-12T09:14:01.453" v="1547" actId="1076"/>
          <ac:spMkLst>
            <pc:docMk/>
            <pc:sldMk cId="3088146611" sldId="358"/>
            <ac:spMk id="18" creationId="{11FEC8F2-8553-10F6-54AD-DCF68800119E}"/>
          </ac:spMkLst>
        </pc:spChg>
        <pc:spChg chg="add mod">
          <ac:chgData name="ENEKO LAZPITA SUINAGA" userId="03ca8ae1-9a00-4a22-9561-fb3a3d760218" providerId="ADAL" clId="{389B0BF7-7A7B-471A-B622-F1E388D3930A}" dt="2024-11-12T09:14:01.453" v="1547" actId="1076"/>
          <ac:spMkLst>
            <pc:docMk/>
            <pc:sldMk cId="3088146611" sldId="358"/>
            <ac:spMk id="20" creationId="{508E9F06-7884-81BA-DA4F-BF890B965A55}"/>
          </ac:spMkLst>
        </pc:spChg>
        <pc:spChg chg="add mod">
          <ac:chgData name="ENEKO LAZPITA SUINAGA" userId="03ca8ae1-9a00-4a22-9561-fb3a3d760218" providerId="ADAL" clId="{389B0BF7-7A7B-471A-B622-F1E388D3930A}" dt="2024-11-12T09:14:20.412" v="1551" actId="1076"/>
          <ac:spMkLst>
            <pc:docMk/>
            <pc:sldMk cId="3088146611" sldId="358"/>
            <ac:spMk id="22" creationId="{93B5592F-81FA-2015-34D8-F976FD68E0F1}"/>
          </ac:spMkLst>
        </pc:spChg>
        <pc:spChg chg="add mod">
          <ac:chgData name="ENEKO LAZPITA SUINAGA" userId="03ca8ae1-9a00-4a22-9561-fb3a3d760218" providerId="ADAL" clId="{389B0BF7-7A7B-471A-B622-F1E388D3930A}" dt="2024-11-12T09:15:25.110" v="1591" actId="1076"/>
          <ac:spMkLst>
            <pc:docMk/>
            <pc:sldMk cId="3088146611" sldId="358"/>
            <ac:spMk id="23" creationId="{32FCEBCB-635B-64BD-9D70-8FE027598CA8}"/>
          </ac:spMkLst>
        </pc:spChg>
        <pc:spChg chg="add mod">
          <ac:chgData name="ENEKO LAZPITA SUINAGA" userId="03ca8ae1-9a00-4a22-9561-fb3a3d760218" providerId="ADAL" clId="{389B0BF7-7A7B-471A-B622-F1E388D3930A}" dt="2024-11-12T09:15:42.100" v="1608" actId="1076"/>
          <ac:spMkLst>
            <pc:docMk/>
            <pc:sldMk cId="3088146611" sldId="358"/>
            <ac:spMk id="24" creationId="{A94E3692-ECE4-2732-C9A3-06DFC09580FA}"/>
          </ac:spMkLst>
        </pc:spChg>
        <pc:spChg chg="add mod">
          <ac:chgData name="ENEKO LAZPITA SUINAGA" userId="03ca8ae1-9a00-4a22-9561-fb3a3d760218" providerId="ADAL" clId="{389B0BF7-7A7B-471A-B622-F1E388D3930A}" dt="2024-11-12T10:43:25.605" v="2300" actId="1076"/>
          <ac:spMkLst>
            <pc:docMk/>
            <pc:sldMk cId="3088146611" sldId="358"/>
            <ac:spMk id="25" creationId="{A72EAFE3-21AC-F726-31C0-BA78DA8151F3}"/>
          </ac:spMkLst>
        </pc:spChg>
        <pc:spChg chg="mod">
          <ac:chgData name="ENEKO LAZPITA SUINAGA" userId="03ca8ae1-9a00-4a22-9561-fb3a3d760218" providerId="ADAL" clId="{389B0BF7-7A7B-471A-B622-F1E388D3930A}" dt="2024-11-11T19:52:07.989" v="1085" actId="1076"/>
          <ac:spMkLst>
            <pc:docMk/>
            <pc:sldMk cId="3088146611" sldId="358"/>
            <ac:spMk id="1048" creationId="{BB173B2B-D807-F87F-D053-5B4863BC1B5F}"/>
          </ac:spMkLst>
        </pc:spChg>
        <pc:spChg chg="mod">
          <ac:chgData name="ENEKO LAZPITA SUINAGA" userId="03ca8ae1-9a00-4a22-9561-fb3a3d760218" providerId="ADAL" clId="{389B0BF7-7A7B-471A-B622-F1E388D3930A}" dt="2024-11-11T19:50:40.535" v="1080" actId="20577"/>
          <ac:spMkLst>
            <pc:docMk/>
            <pc:sldMk cId="3088146611" sldId="358"/>
            <ac:spMk id="1056" creationId="{2EB439EF-00E7-59FD-9637-6E29347494D7}"/>
          </ac:spMkLst>
        </pc:spChg>
        <pc:grpChg chg="mod">
          <ac:chgData name="ENEKO LAZPITA SUINAGA" userId="03ca8ae1-9a00-4a22-9561-fb3a3d760218" providerId="ADAL" clId="{389B0BF7-7A7B-471A-B622-F1E388D3930A}" dt="2024-11-11T19:45:22.597" v="1060" actId="1076"/>
          <ac:grpSpMkLst>
            <pc:docMk/>
            <pc:sldMk cId="3088146611" sldId="358"/>
            <ac:grpSpMk id="2" creationId="{B705DDEB-6C6F-CEB4-E468-0D9F6BF4BC2F}"/>
          </ac:grpSpMkLst>
        </pc:grpChg>
        <pc:grpChg chg="add mod">
          <ac:chgData name="ENEKO LAZPITA SUINAGA" userId="03ca8ae1-9a00-4a22-9561-fb3a3d760218" providerId="ADAL" clId="{389B0BF7-7A7B-471A-B622-F1E388D3930A}" dt="2024-11-12T09:14:01.453" v="1547" actId="1076"/>
          <ac:grpSpMkLst>
            <pc:docMk/>
            <pc:sldMk cId="3088146611" sldId="358"/>
            <ac:grpSpMk id="19" creationId="{A2CE2A90-6AF8-3D35-0235-87B5C7625906}"/>
          </ac:grpSpMkLst>
        </pc:grpChg>
        <pc:grpChg chg="add mod">
          <ac:chgData name="ENEKO LAZPITA SUINAGA" userId="03ca8ae1-9a00-4a22-9561-fb3a3d760218" providerId="ADAL" clId="{389B0BF7-7A7B-471A-B622-F1E388D3930A}" dt="2024-11-12T09:14:01.453" v="1547" actId="1076"/>
          <ac:grpSpMkLst>
            <pc:docMk/>
            <pc:sldMk cId="3088146611" sldId="358"/>
            <ac:grpSpMk id="21" creationId="{9A609BE4-178E-63A0-F178-2C2F9DCB1579}"/>
          </ac:grpSpMkLst>
        </pc:grpChg>
        <pc:grpChg chg="mod">
          <ac:chgData name="ENEKO LAZPITA SUINAGA" userId="03ca8ae1-9a00-4a22-9561-fb3a3d760218" providerId="ADAL" clId="{389B0BF7-7A7B-471A-B622-F1E388D3930A}" dt="2024-11-11T19:50:56.079" v="1081" actId="1076"/>
          <ac:grpSpMkLst>
            <pc:docMk/>
            <pc:sldMk cId="3088146611" sldId="358"/>
            <ac:grpSpMk id="1109" creationId="{E2E84E01-2492-58FA-56B0-0DF6130D0C60}"/>
          </ac:grpSpMkLst>
        </pc:grpChg>
        <pc:picChg chg="add mod">
          <ac:chgData name="ENEKO LAZPITA SUINAGA" userId="03ca8ae1-9a00-4a22-9561-fb3a3d760218" providerId="ADAL" clId="{389B0BF7-7A7B-471A-B622-F1E388D3930A}" dt="2024-11-12T09:16:26.812" v="1636" actId="1076"/>
          <ac:picMkLst>
            <pc:docMk/>
            <pc:sldMk cId="3088146611" sldId="358"/>
            <ac:picMk id="6" creationId="{EFBC7EFD-AA42-303F-D179-13F176A7C6A2}"/>
          </ac:picMkLst>
        </pc:picChg>
        <pc:picChg chg="add mod">
          <ac:chgData name="ENEKO LAZPITA SUINAGA" userId="03ca8ae1-9a00-4a22-9561-fb3a3d760218" providerId="ADAL" clId="{389B0BF7-7A7B-471A-B622-F1E388D3930A}" dt="2024-11-12T09:14:46.842" v="1572" actId="1036"/>
          <ac:picMkLst>
            <pc:docMk/>
            <pc:sldMk cId="3088146611" sldId="358"/>
            <ac:picMk id="13" creationId="{7BC2EB55-776C-50A9-1C13-A092BBED5244}"/>
          </ac:picMkLst>
        </pc:picChg>
        <pc:picChg chg="add mod">
          <ac:chgData name="ENEKO LAZPITA SUINAGA" userId="03ca8ae1-9a00-4a22-9561-fb3a3d760218" providerId="ADAL" clId="{389B0BF7-7A7B-471A-B622-F1E388D3930A}" dt="2024-11-12T09:16:16.313" v="1634" actId="1076"/>
          <ac:picMkLst>
            <pc:docMk/>
            <pc:sldMk cId="3088146611" sldId="358"/>
            <ac:picMk id="40" creationId="{81CE35CA-9EF7-93A6-8178-2DCE888B39A1}"/>
          </ac:picMkLst>
        </pc:picChg>
        <pc:picChg chg="add mod">
          <ac:chgData name="ENEKO LAZPITA SUINAGA" userId="03ca8ae1-9a00-4a22-9561-fb3a3d760218" providerId="ADAL" clId="{389B0BF7-7A7B-471A-B622-F1E388D3930A}" dt="2024-11-12T09:14:01.453" v="1547" actId="1076"/>
          <ac:picMkLst>
            <pc:docMk/>
            <pc:sldMk cId="3088146611" sldId="358"/>
            <ac:picMk id="7174" creationId="{6245FD93-B9EF-95A1-B7F2-8151FB13A913}"/>
          </ac:picMkLst>
        </pc:picChg>
        <pc:picChg chg="add">
          <ac:chgData name="ENEKO LAZPITA SUINAGA" userId="03ca8ae1-9a00-4a22-9561-fb3a3d760218" providerId="ADAL" clId="{389B0BF7-7A7B-471A-B622-F1E388D3930A}" dt="2024-11-12T09:06:30.091" v="1484"/>
          <ac:picMkLst>
            <pc:docMk/>
            <pc:sldMk cId="3088146611" sldId="358"/>
            <ac:picMk id="7176" creationId="{536A0441-ED84-DDFC-2BDD-C3E40EF3FDC0}"/>
          </ac:picMkLst>
        </pc:picChg>
        <pc:picChg chg="add mod">
          <ac:chgData name="ENEKO LAZPITA SUINAGA" userId="03ca8ae1-9a00-4a22-9561-fb3a3d760218" providerId="ADAL" clId="{389B0BF7-7A7B-471A-B622-F1E388D3930A}" dt="2024-11-12T09:14:01.453" v="1547" actId="1076"/>
          <ac:picMkLst>
            <pc:docMk/>
            <pc:sldMk cId="3088146611" sldId="358"/>
            <ac:picMk id="7178" creationId="{7D9DA7EB-D9A1-F38F-2903-654AA7A8FD77}"/>
          </ac:picMkLst>
        </pc:picChg>
      </pc:sldChg>
      <pc:sldChg chg="modSp add del mod">
        <pc:chgData name="ENEKO LAZPITA SUINAGA" userId="03ca8ae1-9a00-4a22-9561-fb3a3d760218" providerId="ADAL" clId="{389B0BF7-7A7B-471A-B622-F1E388D3930A}" dt="2024-11-11T18:50:31.949" v="439" actId="47"/>
        <pc:sldMkLst>
          <pc:docMk/>
          <pc:sldMk cId="3343488335" sldId="358"/>
        </pc:sldMkLst>
        <pc:spChg chg="mod">
          <ac:chgData name="ENEKO LAZPITA SUINAGA" userId="03ca8ae1-9a00-4a22-9561-fb3a3d760218" providerId="ADAL" clId="{389B0BF7-7A7B-471A-B622-F1E388D3930A}" dt="2024-11-11T17:57:42.881" v="3" actId="1582"/>
          <ac:spMkLst>
            <pc:docMk/>
            <pc:sldMk cId="3343488335" sldId="358"/>
            <ac:spMk id="12" creationId="{8E16D691-67CE-CDDC-50DE-F4C3501A9F7D}"/>
          </ac:spMkLst>
        </pc:spChg>
      </pc:sldChg>
      <pc:sldChg chg="addSp delSp modSp add mod">
        <pc:chgData name="ENEKO LAZPITA SUINAGA" userId="03ca8ae1-9a00-4a22-9561-fb3a3d760218" providerId="ADAL" clId="{389B0BF7-7A7B-471A-B622-F1E388D3930A}" dt="2024-11-12T13:04:14.067" v="2900" actId="1076"/>
        <pc:sldMkLst>
          <pc:docMk/>
          <pc:sldMk cId="3425142200" sldId="359"/>
        </pc:sldMkLst>
        <pc:spChg chg="add mod">
          <ac:chgData name="ENEKO LAZPITA SUINAGA" userId="03ca8ae1-9a00-4a22-9561-fb3a3d760218" providerId="ADAL" clId="{389B0BF7-7A7B-471A-B622-F1E388D3930A}" dt="2024-11-12T13:04:14.067" v="2900" actId="1076"/>
          <ac:spMkLst>
            <pc:docMk/>
            <pc:sldMk cId="3425142200" sldId="359"/>
            <ac:spMk id="10" creationId="{AD4FC47A-E3D1-AE65-F226-981570E7FE1F}"/>
          </ac:spMkLst>
        </pc:spChg>
        <pc:spChg chg="add mod">
          <ac:chgData name="ENEKO LAZPITA SUINAGA" userId="03ca8ae1-9a00-4a22-9561-fb3a3d760218" providerId="ADAL" clId="{389B0BF7-7A7B-471A-B622-F1E388D3930A}" dt="2024-11-12T13:04:14.067" v="2900" actId="1076"/>
          <ac:spMkLst>
            <pc:docMk/>
            <pc:sldMk cId="3425142200" sldId="359"/>
            <ac:spMk id="14" creationId="{51435695-29B3-2D54-800F-AC4CC2B6F388}"/>
          </ac:spMkLst>
        </pc:spChg>
        <pc:spChg chg="add mod">
          <ac:chgData name="ENEKO LAZPITA SUINAGA" userId="03ca8ae1-9a00-4a22-9561-fb3a3d760218" providerId="ADAL" clId="{389B0BF7-7A7B-471A-B622-F1E388D3930A}" dt="2024-11-12T13:04:14.067" v="2900" actId="1076"/>
          <ac:spMkLst>
            <pc:docMk/>
            <pc:sldMk cId="3425142200" sldId="359"/>
            <ac:spMk id="21" creationId="{83F88184-3984-3DD9-287A-4239DF7BA7DC}"/>
          </ac:spMkLst>
        </pc:spChg>
        <pc:spChg chg="mod">
          <ac:chgData name="ENEKO LAZPITA SUINAGA" userId="03ca8ae1-9a00-4a22-9561-fb3a3d760218" providerId="ADAL" clId="{389B0BF7-7A7B-471A-B622-F1E388D3930A}" dt="2024-11-11T19:53:04.449" v="1098" actId="1076"/>
          <ac:spMkLst>
            <pc:docMk/>
            <pc:sldMk cId="3425142200" sldId="359"/>
            <ac:spMk id="1048" creationId="{E34BF61F-BE88-F73F-64E3-CB19A7C3E452}"/>
          </ac:spMkLst>
        </pc:spChg>
        <pc:spChg chg="mod">
          <ac:chgData name="ENEKO LAZPITA SUINAGA" userId="03ca8ae1-9a00-4a22-9561-fb3a3d760218" providerId="ADAL" clId="{389B0BF7-7A7B-471A-B622-F1E388D3930A}" dt="2024-11-11T19:52:47.329" v="1095" actId="20577"/>
          <ac:spMkLst>
            <pc:docMk/>
            <pc:sldMk cId="3425142200" sldId="359"/>
            <ac:spMk id="1056" creationId="{19893419-7155-9095-BDA7-23B22F67AA7C}"/>
          </ac:spMkLst>
        </pc:spChg>
        <pc:grpChg chg="mod">
          <ac:chgData name="ENEKO LAZPITA SUINAGA" userId="03ca8ae1-9a00-4a22-9561-fb3a3d760218" providerId="ADAL" clId="{389B0BF7-7A7B-471A-B622-F1E388D3930A}" dt="2024-11-11T19:52:55.521" v="1096" actId="1076"/>
          <ac:grpSpMkLst>
            <pc:docMk/>
            <pc:sldMk cId="3425142200" sldId="359"/>
            <ac:grpSpMk id="2" creationId="{1B103F01-9A5F-7487-D9AA-DEDA88F943DA}"/>
          </ac:grpSpMkLst>
        </pc:grpChg>
        <pc:grpChg chg="mod">
          <ac:chgData name="ENEKO LAZPITA SUINAGA" userId="03ca8ae1-9a00-4a22-9561-fb3a3d760218" providerId="ADAL" clId="{389B0BF7-7A7B-471A-B622-F1E388D3930A}" dt="2024-11-11T19:52:34.112" v="1087" actId="1076"/>
          <ac:grpSpMkLst>
            <pc:docMk/>
            <pc:sldMk cId="3425142200" sldId="359"/>
            <ac:grpSpMk id="1162" creationId="{3067B663-47F0-085F-921E-410D2B7C3019}"/>
          </ac:grpSpMkLst>
        </pc:grpChg>
        <pc:graphicFrameChg chg="add mod modGraphic">
          <ac:chgData name="ENEKO LAZPITA SUINAGA" userId="03ca8ae1-9a00-4a22-9561-fb3a3d760218" providerId="ADAL" clId="{389B0BF7-7A7B-471A-B622-F1E388D3930A}" dt="2024-11-12T11:50:12.584" v="2759" actId="20577"/>
          <ac:graphicFrameMkLst>
            <pc:docMk/>
            <pc:sldMk cId="3425142200" sldId="359"/>
            <ac:graphicFrameMk id="5" creationId="{6F2D4B36-2CA9-6506-E1E0-E20A16F8AF90}"/>
          </ac:graphicFrameMkLst>
        </pc:graphicFrameChg>
        <pc:graphicFrameChg chg="add del mod">
          <ac:chgData name="ENEKO LAZPITA SUINAGA" userId="03ca8ae1-9a00-4a22-9561-fb3a3d760218" providerId="ADAL" clId="{389B0BF7-7A7B-471A-B622-F1E388D3930A}" dt="2024-11-12T11:41:54.897" v="2754" actId="478"/>
          <ac:graphicFrameMkLst>
            <pc:docMk/>
            <pc:sldMk cId="3425142200" sldId="359"/>
            <ac:graphicFrameMk id="6" creationId="{32929994-286F-C278-1F98-41ACF138F1EE}"/>
          </ac:graphicFrameMkLst>
        </pc:graphicFrameChg>
        <pc:graphicFrameChg chg="add mod">
          <ac:chgData name="ENEKO LAZPITA SUINAGA" userId="03ca8ae1-9a00-4a22-9561-fb3a3d760218" providerId="ADAL" clId="{389B0BF7-7A7B-471A-B622-F1E388D3930A}" dt="2024-11-12T11:41:50.894" v="2753"/>
          <ac:graphicFrameMkLst>
            <pc:docMk/>
            <pc:sldMk cId="3425142200" sldId="359"/>
            <ac:graphicFrameMk id="7" creationId="{14DA07D3-FD08-88CE-5F9A-9154BC917482}"/>
          </ac:graphicFrameMkLst>
        </pc:graphicFrameChg>
        <pc:picChg chg="add mod modCrop">
          <ac:chgData name="ENEKO LAZPITA SUINAGA" userId="03ca8ae1-9a00-4a22-9561-fb3a3d760218" providerId="ADAL" clId="{389B0BF7-7A7B-471A-B622-F1E388D3930A}" dt="2024-11-12T12:58:48.063" v="2805" actId="1076"/>
          <ac:picMkLst>
            <pc:docMk/>
            <pc:sldMk cId="3425142200" sldId="359"/>
            <ac:picMk id="4" creationId="{61091FDF-DDE7-C8CE-4602-5709BE46828B}"/>
          </ac:picMkLst>
        </pc:picChg>
        <pc:picChg chg="add mod">
          <ac:chgData name="ENEKO LAZPITA SUINAGA" userId="03ca8ae1-9a00-4a22-9561-fb3a3d760218" providerId="ADAL" clId="{389B0BF7-7A7B-471A-B622-F1E388D3930A}" dt="2024-11-12T13:04:14.067" v="2900" actId="1076"/>
          <ac:picMkLst>
            <pc:docMk/>
            <pc:sldMk cId="3425142200" sldId="359"/>
            <ac:picMk id="13" creationId="{3CE728E0-8257-1ED1-3544-9A0BD08F4AE1}"/>
          </ac:picMkLst>
        </pc:picChg>
        <pc:picChg chg="add del mod">
          <ac:chgData name="ENEKO LAZPITA SUINAGA" userId="03ca8ae1-9a00-4a22-9561-fb3a3d760218" providerId="ADAL" clId="{389B0BF7-7A7B-471A-B622-F1E388D3930A}" dt="2024-11-12T12:59:43.473" v="2818" actId="478"/>
          <ac:picMkLst>
            <pc:docMk/>
            <pc:sldMk cId="3425142200" sldId="359"/>
            <ac:picMk id="17" creationId="{B6DB3B39-5279-BBE0-523B-E5993922B09D}"/>
          </ac:picMkLst>
        </pc:picChg>
        <pc:picChg chg="add mod">
          <ac:chgData name="ENEKO LAZPITA SUINAGA" userId="03ca8ae1-9a00-4a22-9561-fb3a3d760218" providerId="ADAL" clId="{389B0BF7-7A7B-471A-B622-F1E388D3930A}" dt="2024-11-12T13:04:14.067" v="2900" actId="1076"/>
          <ac:picMkLst>
            <pc:docMk/>
            <pc:sldMk cId="3425142200" sldId="359"/>
            <ac:picMk id="19" creationId="{D1C65D89-DE38-299F-EAA1-4CE6E85E59D2}"/>
          </ac:picMkLst>
        </pc:picChg>
        <pc:picChg chg="add mod">
          <ac:chgData name="ENEKO LAZPITA SUINAGA" userId="03ca8ae1-9a00-4a22-9561-fb3a3d760218" providerId="ADAL" clId="{389B0BF7-7A7B-471A-B622-F1E388D3930A}" dt="2024-11-12T13:04:14.067" v="2900" actId="1076"/>
          <ac:picMkLst>
            <pc:docMk/>
            <pc:sldMk cId="3425142200" sldId="359"/>
            <ac:picMk id="20" creationId="{BEC4D788-2415-DB09-7AB8-5F2E8DFB16E5}"/>
          </ac:picMkLst>
        </pc:picChg>
      </pc:sldChg>
      <pc:sldChg chg="addSp delSp modSp add mod">
        <pc:chgData name="ENEKO LAZPITA SUINAGA" userId="03ca8ae1-9a00-4a22-9561-fb3a3d760218" providerId="ADAL" clId="{389B0BF7-7A7B-471A-B622-F1E388D3930A}" dt="2024-11-12T10:59:55.284" v="2523" actId="962"/>
        <pc:sldMkLst>
          <pc:docMk/>
          <pc:sldMk cId="3885083786" sldId="360"/>
        </pc:sldMkLst>
        <pc:spChg chg="del">
          <ac:chgData name="ENEKO LAZPITA SUINAGA" userId="03ca8ae1-9a00-4a22-9561-fb3a3d760218" providerId="ADAL" clId="{389B0BF7-7A7B-471A-B622-F1E388D3930A}" dt="2024-11-12T10:22:23.864" v="2152" actId="478"/>
          <ac:spMkLst>
            <pc:docMk/>
            <pc:sldMk cId="3885083786" sldId="360"/>
            <ac:spMk id="9" creationId="{26CDBA24-D33B-D521-4FE5-4A6F6C3715DC}"/>
          </ac:spMkLst>
        </pc:spChg>
        <pc:spChg chg="add mod">
          <ac:chgData name="ENEKO LAZPITA SUINAGA" userId="03ca8ae1-9a00-4a22-9561-fb3a3d760218" providerId="ADAL" clId="{389B0BF7-7A7B-471A-B622-F1E388D3930A}" dt="2024-11-12T09:55:06.196" v="1780" actId="1076"/>
          <ac:spMkLst>
            <pc:docMk/>
            <pc:sldMk cId="3885083786" sldId="360"/>
            <ac:spMk id="14" creationId="{EACF09A5-E472-F5EB-6A4F-1042E860E152}"/>
          </ac:spMkLst>
        </pc:spChg>
        <pc:spChg chg="add del mod">
          <ac:chgData name="ENEKO LAZPITA SUINAGA" userId="03ca8ae1-9a00-4a22-9561-fb3a3d760218" providerId="ADAL" clId="{389B0BF7-7A7B-471A-B622-F1E388D3930A}" dt="2024-11-12T10:12:17.086" v="2033" actId="478"/>
          <ac:spMkLst>
            <pc:docMk/>
            <pc:sldMk cId="3885083786" sldId="360"/>
            <ac:spMk id="17" creationId="{2FF79554-94A6-9028-20CE-28A9BE71EBF4}"/>
          </ac:spMkLst>
        </pc:spChg>
        <pc:spChg chg="add del mod ord">
          <ac:chgData name="ENEKO LAZPITA SUINAGA" userId="03ca8ae1-9a00-4a22-9561-fb3a3d760218" providerId="ADAL" clId="{389B0BF7-7A7B-471A-B622-F1E388D3930A}" dt="2024-11-12T10:31:36.749" v="2194" actId="478"/>
          <ac:spMkLst>
            <pc:docMk/>
            <pc:sldMk cId="3885083786" sldId="360"/>
            <ac:spMk id="18" creationId="{2191C5FB-7E91-4115-577A-9402FBCDEF95}"/>
          </ac:spMkLst>
        </pc:spChg>
        <pc:spChg chg="add mod">
          <ac:chgData name="ENEKO LAZPITA SUINAGA" userId="03ca8ae1-9a00-4a22-9561-fb3a3d760218" providerId="ADAL" clId="{389B0BF7-7A7B-471A-B622-F1E388D3930A}" dt="2024-11-12T10:59:13.144" v="2515" actId="962"/>
          <ac:spMkLst>
            <pc:docMk/>
            <pc:sldMk cId="3885083786" sldId="360"/>
            <ac:spMk id="19" creationId="{7543A06A-7AF5-A2F6-DD7D-C96494AAF120}"/>
          </ac:spMkLst>
        </pc:spChg>
        <pc:spChg chg="add mod">
          <ac:chgData name="ENEKO LAZPITA SUINAGA" userId="03ca8ae1-9a00-4a22-9561-fb3a3d760218" providerId="ADAL" clId="{389B0BF7-7A7B-471A-B622-F1E388D3930A}" dt="2024-11-12T10:59:55.284" v="2523" actId="962"/>
          <ac:spMkLst>
            <pc:docMk/>
            <pc:sldMk cId="3885083786" sldId="360"/>
            <ac:spMk id="20" creationId="{D7359D8E-4A5D-B5F3-A68C-423C6E9EEDBB}"/>
          </ac:spMkLst>
        </pc:spChg>
        <pc:spChg chg="add mod">
          <ac:chgData name="ENEKO LAZPITA SUINAGA" userId="03ca8ae1-9a00-4a22-9561-fb3a3d760218" providerId="ADAL" clId="{389B0BF7-7A7B-471A-B622-F1E388D3930A}" dt="2024-11-12T10:59:52.534" v="2522" actId="962"/>
          <ac:spMkLst>
            <pc:docMk/>
            <pc:sldMk cId="3885083786" sldId="360"/>
            <ac:spMk id="21" creationId="{EAFB76F5-1680-E565-95B4-07879479AABB}"/>
          </ac:spMkLst>
        </pc:spChg>
        <pc:spChg chg="add mod">
          <ac:chgData name="ENEKO LAZPITA SUINAGA" userId="03ca8ae1-9a00-4a22-9561-fb3a3d760218" providerId="ADAL" clId="{389B0BF7-7A7B-471A-B622-F1E388D3930A}" dt="2024-11-12T10:59:50.502" v="2521" actId="962"/>
          <ac:spMkLst>
            <pc:docMk/>
            <pc:sldMk cId="3885083786" sldId="360"/>
            <ac:spMk id="22" creationId="{E3E85512-6618-C59C-C325-2DBDF04223D2}"/>
          </ac:spMkLst>
        </pc:spChg>
        <pc:spChg chg="add mod">
          <ac:chgData name="ENEKO LAZPITA SUINAGA" userId="03ca8ae1-9a00-4a22-9561-fb3a3d760218" providerId="ADAL" clId="{389B0BF7-7A7B-471A-B622-F1E388D3930A}" dt="2024-11-12T10:59:47.674" v="2520" actId="962"/>
          <ac:spMkLst>
            <pc:docMk/>
            <pc:sldMk cId="3885083786" sldId="360"/>
            <ac:spMk id="23" creationId="{899636D8-BECC-8F1C-03E0-E54986882F58}"/>
          </ac:spMkLst>
        </pc:spChg>
        <pc:spChg chg="add mod">
          <ac:chgData name="ENEKO LAZPITA SUINAGA" userId="03ca8ae1-9a00-4a22-9561-fb3a3d760218" providerId="ADAL" clId="{389B0BF7-7A7B-471A-B622-F1E388D3930A}" dt="2024-11-12T10:16:55.095" v="2112" actId="1037"/>
          <ac:spMkLst>
            <pc:docMk/>
            <pc:sldMk cId="3885083786" sldId="360"/>
            <ac:spMk id="24" creationId="{34F2157F-5AE6-3D5A-17D9-7D2EDED620E5}"/>
          </ac:spMkLst>
        </pc:spChg>
        <pc:spChg chg="add mod">
          <ac:chgData name="ENEKO LAZPITA SUINAGA" userId="03ca8ae1-9a00-4a22-9561-fb3a3d760218" providerId="ADAL" clId="{389B0BF7-7A7B-471A-B622-F1E388D3930A}" dt="2024-11-12T10:16:55.095" v="2112" actId="1037"/>
          <ac:spMkLst>
            <pc:docMk/>
            <pc:sldMk cId="3885083786" sldId="360"/>
            <ac:spMk id="33" creationId="{6D9F9F6E-F5BD-5D52-3D77-47C320EDEE32}"/>
          </ac:spMkLst>
        </pc:spChg>
        <pc:spChg chg="add mod">
          <ac:chgData name="ENEKO LAZPITA SUINAGA" userId="03ca8ae1-9a00-4a22-9561-fb3a3d760218" providerId="ADAL" clId="{389B0BF7-7A7B-471A-B622-F1E388D3930A}" dt="2024-11-12T10:15:57.285" v="2092" actId="1076"/>
          <ac:spMkLst>
            <pc:docMk/>
            <pc:sldMk cId="3885083786" sldId="360"/>
            <ac:spMk id="34" creationId="{0AFBDE7C-C005-F738-7365-D96DA8A71994}"/>
          </ac:spMkLst>
        </pc:spChg>
        <pc:spChg chg="add mod">
          <ac:chgData name="ENEKO LAZPITA SUINAGA" userId="03ca8ae1-9a00-4a22-9561-fb3a3d760218" providerId="ADAL" clId="{389B0BF7-7A7B-471A-B622-F1E388D3930A}" dt="2024-11-12T10:16:55.095" v="2112" actId="1037"/>
          <ac:spMkLst>
            <pc:docMk/>
            <pc:sldMk cId="3885083786" sldId="360"/>
            <ac:spMk id="35" creationId="{0D48EC5B-B0DF-F1FF-E4C8-6CDA3C955C99}"/>
          </ac:spMkLst>
        </pc:spChg>
        <pc:spChg chg="add mod">
          <ac:chgData name="ENEKO LAZPITA SUINAGA" userId="03ca8ae1-9a00-4a22-9561-fb3a3d760218" providerId="ADAL" clId="{389B0BF7-7A7B-471A-B622-F1E388D3930A}" dt="2024-11-12T10:16:01.924" v="2093" actId="1076"/>
          <ac:spMkLst>
            <pc:docMk/>
            <pc:sldMk cId="3885083786" sldId="360"/>
            <ac:spMk id="36" creationId="{FE8BDA08-047C-0762-8E39-0413345E297B}"/>
          </ac:spMkLst>
        </pc:spChg>
        <pc:spChg chg="add mod">
          <ac:chgData name="ENEKO LAZPITA SUINAGA" userId="03ca8ae1-9a00-4a22-9561-fb3a3d760218" providerId="ADAL" clId="{389B0BF7-7A7B-471A-B622-F1E388D3930A}" dt="2024-11-12T10:16:08.167" v="2094" actId="1076"/>
          <ac:spMkLst>
            <pc:docMk/>
            <pc:sldMk cId="3885083786" sldId="360"/>
            <ac:spMk id="37" creationId="{047BBA43-89D9-FD68-5F1D-B29082451278}"/>
          </ac:spMkLst>
        </pc:spChg>
        <pc:spChg chg="add mod">
          <ac:chgData name="ENEKO LAZPITA SUINAGA" userId="03ca8ae1-9a00-4a22-9561-fb3a3d760218" providerId="ADAL" clId="{389B0BF7-7A7B-471A-B622-F1E388D3930A}" dt="2024-11-12T10:16:55.095" v="2112" actId="1037"/>
          <ac:spMkLst>
            <pc:docMk/>
            <pc:sldMk cId="3885083786" sldId="360"/>
            <ac:spMk id="38" creationId="{B6947A8E-B06A-CB11-701A-2B73475A1004}"/>
          </ac:spMkLst>
        </pc:spChg>
        <pc:spChg chg="add mod">
          <ac:chgData name="ENEKO LAZPITA SUINAGA" userId="03ca8ae1-9a00-4a22-9561-fb3a3d760218" providerId="ADAL" clId="{389B0BF7-7A7B-471A-B622-F1E388D3930A}" dt="2024-11-12T10:16:55.095" v="2112" actId="1037"/>
          <ac:spMkLst>
            <pc:docMk/>
            <pc:sldMk cId="3885083786" sldId="360"/>
            <ac:spMk id="39" creationId="{78FED3CB-0A64-4993-5E0B-390889B36D8F}"/>
          </ac:spMkLst>
        </pc:spChg>
        <pc:spChg chg="add mod">
          <ac:chgData name="ENEKO LAZPITA SUINAGA" userId="03ca8ae1-9a00-4a22-9561-fb3a3d760218" providerId="ADAL" clId="{389B0BF7-7A7B-471A-B622-F1E388D3930A}" dt="2024-11-12T10:16:13.985" v="2095" actId="1076"/>
          <ac:spMkLst>
            <pc:docMk/>
            <pc:sldMk cId="3885083786" sldId="360"/>
            <ac:spMk id="40" creationId="{C830C957-C3D0-5A60-3340-52DB772D7873}"/>
          </ac:spMkLst>
        </pc:spChg>
        <pc:spChg chg="add mod">
          <ac:chgData name="ENEKO LAZPITA SUINAGA" userId="03ca8ae1-9a00-4a22-9561-fb3a3d760218" providerId="ADAL" clId="{389B0BF7-7A7B-471A-B622-F1E388D3930A}" dt="2024-11-12T10:59:20.899" v="2516" actId="962"/>
          <ac:spMkLst>
            <pc:docMk/>
            <pc:sldMk cId="3885083786" sldId="360"/>
            <ac:spMk id="43" creationId="{D55BC378-4ACF-1CFC-CB69-FEE741AF8994}"/>
          </ac:spMkLst>
        </pc:spChg>
        <pc:spChg chg="add mod">
          <ac:chgData name="ENEKO LAZPITA SUINAGA" userId="03ca8ae1-9a00-4a22-9561-fb3a3d760218" providerId="ADAL" clId="{389B0BF7-7A7B-471A-B622-F1E388D3930A}" dt="2024-11-12T10:23:15.785" v="2176" actId="1076"/>
          <ac:spMkLst>
            <pc:docMk/>
            <pc:sldMk cId="3885083786" sldId="360"/>
            <ac:spMk id="48" creationId="{256D0BDE-BB1D-1932-2FC4-AB28B0784A48}"/>
          </ac:spMkLst>
        </pc:spChg>
        <pc:spChg chg="add del mod">
          <ac:chgData name="ENEKO LAZPITA SUINAGA" userId="03ca8ae1-9a00-4a22-9561-fb3a3d760218" providerId="ADAL" clId="{389B0BF7-7A7B-471A-B622-F1E388D3930A}" dt="2024-11-12T10:31:34.956" v="2193" actId="478"/>
          <ac:spMkLst>
            <pc:docMk/>
            <pc:sldMk cId="3885083786" sldId="360"/>
            <ac:spMk id="49" creationId="{824EE916-E737-BB56-5FA4-1414B9DEB9EC}"/>
          </ac:spMkLst>
        </pc:spChg>
        <pc:spChg chg="add mod">
          <ac:chgData name="ENEKO LAZPITA SUINAGA" userId="03ca8ae1-9a00-4a22-9561-fb3a3d760218" providerId="ADAL" clId="{389B0BF7-7A7B-471A-B622-F1E388D3930A}" dt="2024-11-12T10:35:36.554" v="2273" actId="1076"/>
          <ac:spMkLst>
            <pc:docMk/>
            <pc:sldMk cId="3885083786" sldId="360"/>
            <ac:spMk id="50" creationId="{388D04D0-E6AF-A1A1-4969-019BAEC5647D}"/>
          </ac:spMkLst>
        </pc:spChg>
        <pc:grpChg chg="ord">
          <ac:chgData name="ENEKO LAZPITA SUINAGA" userId="03ca8ae1-9a00-4a22-9561-fb3a3d760218" providerId="ADAL" clId="{389B0BF7-7A7B-471A-B622-F1E388D3930A}" dt="2024-11-12T10:22:33.504" v="2154" actId="166"/>
          <ac:grpSpMkLst>
            <pc:docMk/>
            <pc:sldMk cId="3885083786" sldId="360"/>
            <ac:grpSpMk id="1109" creationId="{5FCAA531-FEC8-CBFC-A246-7563B6DCC4E2}"/>
          </ac:grpSpMkLst>
        </pc:grpChg>
        <pc:graphicFrameChg chg="del">
          <ac:chgData name="ENEKO LAZPITA SUINAGA" userId="03ca8ae1-9a00-4a22-9561-fb3a3d760218" providerId="ADAL" clId="{389B0BF7-7A7B-471A-B622-F1E388D3930A}" dt="2024-11-11T20:07:41.072" v="1367" actId="478"/>
          <ac:graphicFrameMkLst>
            <pc:docMk/>
            <pc:sldMk cId="3885083786" sldId="360"/>
            <ac:graphicFrameMk id="16" creationId="{F96B6D90-0D03-92D7-4902-5CA01BC07F71}"/>
          </ac:graphicFrameMkLst>
        </pc:graphicFrameChg>
        <pc:picChg chg="del">
          <ac:chgData name="ENEKO LAZPITA SUINAGA" userId="03ca8ae1-9a00-4a22-9561-fb3a3d760218" providerId="ADAL" clId="{389B0BF7-7A7B-471A-B622-F1E388D3930A}" dt="2024-11-11T20:07:41.072" v="1367" actId="478"/>
          <ac:picMkLst>
            <pc:docMk/>
            <pc:sldMk cId="3885083786" sldId="360"/>
            <ac:picMk id="4" creationId="{B6BE3A8B-92E2-8392-DB5C-3D5417C280D6}"/>
          </ac:picMkLst>
        </pc:picChg>
        <pc:picChg chg="add mod">
          <ac:chgData name="ENEKO LAZPITA SUINAGA" userId="03ca8ae1-9a00-4a22-9561-fb3a3d760218" providerId="ADAL" clId="{389B0BF7-7A7B-471A-B622-F1E388D3930A}" dt="2024-11-12T10:16:55.095" v="2112" actId="1037"/>
          <ac:picMkLst>
            <pc:docMk/>
            <pc:sldMk cId="3885083786" sldId="360"/>
            <ac:picMk id="5" creationId="{31D09C92-E83E-4C8F-B7C8-D4B28C5D626D}"/>
          </ac:picMkLst>
        </pc:picChg>
        <pc:picChg chg="add mod ord">
          <ac:chgData name="ENEKO LAZPITA SUINAGA" userId="03ca8ae1-9a00-4a22-9561-fb3a3d760218" providerId="ADAL" clId="{389B0BF7-7A7B-471A-B622-F1E388D3930A}" dt="2024-11-12T10:16:55.095" v="2112" actId="1037"/>
          <ac:picMkLst>
            <pc:docMk/>
            <pc:sldMk cId="3885083786" sldId="360"/>
            <ac:picMk id="7" creationId="{550254A3-624A-1FE5-53DC-C6D640B6AFC9}"/>
          </ac:picMkLst>
        </pc:picChg>
        <pc:picChg chg="add mod modCrop">
          <ac:chgData name="ENEKO LAZPITA SUINAGA" userId="03ca8ae1-9a00-4a22-9561-fb3a3d760218" providerId="ADAL" clId="{389B0BF7-7A7B-471A-B622-F1E388D3930A}" dt="2024-11-12T09:52:35.591" v="1750" actId="1076"/>
          <ac:picMkLst>
            <pc:docMk/>
            <pc:sldMk cId="3885083786" sldId="360"/>
            <ac:picMk id="13" creationId="{4DFC80F3-C973-C79A-8C2B-609E6693836A}"/>
          </ac:picMkLst>
        </pc:picChg>
        <pc:picChg chg="add del mod">
          <ac:chgData name="ENEKO LAZPITA SUINAGA" userId="03ca8ae1-9a00-4a22-9561-fb3a3d760218" providerId="ADAL" clId="{389B0BF7-7A7B-471A-B622-F1E388D3930A}" dt="2024-11-12T10:10:07.934" v="2009" actId="478"/>
          <ac:picMkLst>
            <pc:docMk/>
            <pc:sldMk cId="3885083786" sldId="360"/>
            <ac:picMk id="26" creationId="{D4567B54-32B9-A2BB-37A6-AAA5A5BE30CB}"/>
          </ac:picMkLst>
        </pc:picChg>
        <pc:picChg chg="add mod">
          <ac:chgData name="ENEKO LAZPITA SUINAGA" userId="03ca8ae1-9a00-4a22-9561-fb3a3d760218" providerId="ADAL" clId="{389B0BF7-7A7B-471A-B622-F1E388D3930A}" dt="2024-11-12T10:15:45.534" v="2090" actId="14100"/>
          <ac:picMkLst>
            <pc:docMk/>
            <pc:sldMk cId="3885083786" sldId="360"/>
            <ac:picMk id="28" creationId="{414ABCB8-1C63-1DD7-EACC-4A9C2971AAB4}"/>
          </ac:picMkLst>
        </pc:picChg>
        <pc:picChg chg="add mod">
          <ac:chgData name="ENEKO LAZPITA SUINAGA" userId="03ca8ae1-9a00-4a22-9561-fb3a3d760218" providerId="ADAL" clId="{389B0BF7-7A7B-471A-B622-F1E388D3930A}" dt="2024-11-12T10:15:45.534" v="2090" actId="14100"/>
          <ac:picMkLst>
            <pc:docMk/>
            <pc:sldMk cId="3885083786" sldId="360"/>
            <ac:picMk id="30" creationId="{92866AD7-7BAD-8CBD-8302-B57913D82E17}"/>
          </ac:picMkLst>
        </pc:picChg>
        <pc:picChg chg="add mod">
          <ac:chgData name="ENEKO LAZPITA SUINAGA" userId="03ca8ae1-9a00-4a22-9561-fb3a3d760218" providerId="ADAL" clId="{389B0BF7-7A7B-471A-B622-F1E388D3930A}" dt="2024-11-12T10:15:45.534" v="2090" actId="14100"/>
          <ac:picMkLst>
            <pc:docMk/>
            <pc:sldMk cId="3885083786" sldId="360"/>
            <ac:picMk id="32" creationId="{01730D2E-050A-3963-028F-2AC7FD95CF51}"/>
          </ac:picMkLst>
        </pc:picChg>
        <pc:picChg chg="add mod">
          <ac:chgData name="ENEKO LAZPITA SUINAGA" userId="03ca8ae1-9a00-4a22-9561-fb3a3d760218" providerId="ADAL" clId="{389B0BF7-7A7B-471A-B622-F1E388D3930A}" dt="2024-11-12T10:15:45.534" v="2090" actId="14100"/>
          <ac:picMkLst>
            <pc:docMk/>
            <pc:sldMk cId="3885083786" sldId="360"/>
            <ac:picMk id="42" creationId="{B45E3CEF-0DE1-9092-F920-DA757BB36512}"/>
          </ac:picMkLst>
        </pc:picChg>
        <pc:picChg chg="add del mod ord">
          <ac:chgData name="ENEKO LAZPITA SUINAGA" userId="03ca8ae1-9a00-4a22-9561-fb3a3d760218" providerId="ADAL" clId="{389B0BF7-7A7B-471A-B622-F1E388D3930A}" dt="2024-11-12T10:20:36.482" v="2135" actId="478"/>
          <ac:picMkLst>
            <pc:docMk/>
            <pc:sldMk cId="3885083786" sldId="360"/>
            <ac:picMk id="45" creationId="{1EC32BA8-130F-2565-1CC8-F80719775C74}"/>
          </ac:picMkLst>
        </pc:picChg>
        <pc:picChg chg="add del mod ord">
          <ac:chgData name="ENEKO LAZPITA SUINAGA" userId="03ca8ae1-9a00-4a22-9561-fb3a3d760218" providerId="ADAL" clId="{389B0BF7-7A7B-471A-B622-F1E388D3930A}" dt="2024-11-12T10:31:34.956" v="2193" actId="478"/>
          <ac:picMkLst>
            <pc:docMk/>
            <pc:sldMk cId="3885083786" sldId="360"/>
            <ac:picMk id="47" creationId="{85AC49DE-F377-FF1E-B4DC-BE3059C33228}"/>
          </ac:picMkLst>
        </pc:picChg>
      </pc:sldChg>
      <pc:sldChg chg="add del">
        <pc:chgData name="ENEKO LAZPITA SUINAGA" userId="03ca8ae1-9a00-4a22-9561-fb3a3d760218" providerId="ADAL" clId="{389B0BF7-7A7B-471A-B622-F1E388D3930A}" dt="2024-11-12T10:24:42.559" v="2190" actId="47"/>
        <pc:sldMkLst>
          <pc:docMk/>
          <pc:sldMk cId="84700454" sldId="361"/>
        </pc:sldMkLst>
      </pc:sldChg>
      <pc:sldChg chg="add del">
        <pc:chgData name="ENEKO LAZPITA SUINAGA" userId="03ca8ae1-9a00-4a22-9561-fb3a3d760218" providerId="ADAL" clId="{389B0BF7-7A7B-471A-B622-F1E388D3930A}" dt="2024-11-11T20:08:41.312" v="1368" actId="47"/>
        <pc:sldMkLst>
          <pc:docMk/>
          <pc:sldMk cId="266843440" sldId="361"/>
        </pc:sldMkLst>
      </pc:sldChg>
      <pc:sldChg chg="addSp delSp modSp add mod">
        <pc:chgData name="ENEKO LAZPITA SUINAGA" userId="03ca8ae1-9a00-4a22-9561-fb3a3d760218" providerId="ADAL" clId="{389B0BF7-7A7B-471A-B622-F1E388D3930A}" dt="2024-11-12T11:00:31.744" v="2525" actId="962"/>
        <pc:sldMkLst>
          <pc:docMk/>
          <pc:sldMk cId="2665439373" sldId="362"/>
        </pc:sldMkLst>
        <pc:spChg chg="add mod">
          <ac:chgData name="ENEKO LAZPITA SUINAGA" userId="03ca8ae1-9a00-4a22-9561-fb3a3d760218" providerId="ADAL" clId="{389B0BF7-7A7B-471A-B622-F1E388D3930A}" dt="2024-11-12T10:24:52.170" v="2191"/>
          <ac:spMkLst>
            <pc:docMk/>
            <pc:sldMk cId="2665439373" sldId="362"/>
            <ac:spMk id="5" creationId="{8667CF15-8B04-12FE-6EC9-EAB73DD8C252}"/>
          </ac:spMkLst>
        </pc:spChg>
        <pc:spChg chg="add mod">
          <ac:chgData name="ENEKO LAZPITA SUINAGA" userId="03ca8ae1-9a00-4a22-9561-fb3a3d760218" providerId="ADAL" clId="{389B0BF7-7A7B-471A-B622-F1E388D3930A}" dt="2024-11-12T11:00:19.710" v="2524" actId="962"/>
          <ac:spMkLst>
            <pc:docMk/>
            <pc:sldMk cId="2665439373" sldId="362"/>
            <ac:spMk id="7" creationId="{7FB7304F-0C3E-14A3-FA5D-133A894F9026}"/>
          </ac:spMkLst>
        </pc:spChg>
        <pc:spChg chg="add mod">
          <ac:chgData name="ENEKO LAZPITA SUINAGA" userId="03ca8ae1-9a00-4a22-9561-fb3a3d760218" providerId="ADAL" clId="{389B0BF7-7A7B-471A-B622-F1E388D3930A}" dt="2024-11-12T10:24:52.170" v="2191"/>
          <ac:spMkLst>
            <pc:docMk/>
            <pc:sldMk cId="2665439373" sldId="362"/>
            <ac:spMk id="10" creationId="{94788CCB-E2BD-E04D-37D4-4A68A9FB549B}"/>
          </ac:spMkLst>
        </pc:spChg>
        <pc:spChg chg="add mod">
          <ac:chgData name="ENEKO LAZPITA SUINAGA" userId="03ca8ae1-9a00-4a22-9561-fb3a3d760218" providerId="ADAL" clId="{389B0BF7-7A7B-471A-B622-F1E388D3930A}" dt="2024-11-12T10:24:52.170" v="2191"/>
          <ac:spMkLst>
            <pc:docMk/>
            <pc:sldMk cId="2665439373" sldId="362"/>
            <ac:spMk id="13" creationId="{D41FBA1C-7BE6-81F4-F0B4-570B327B1E73}"/>
          </ac:spMkLst>
        </pc:spChg>
        <pc:spChg chg="add mod">
          <ac:chgData name="ENEKO LAZPITA SUINAGA" userId="03ca8ae1-9a00-4a22-9561-fb3a3d760218" providerId="ADAL" clId="{389B0BF7-7A7B-471A-B622-F1E388D3930A}" dt="2024-11-12T10:24:52.170" v="2191"/>
          <ac:spMkLst>
            <pc:docMk/>
            <pc:sldMk cId="2665439373" sldId="362"/>
            <ac:spMk id="14" creationId="{70D016A2-897F-9D1C-9908-04164650E2C9}"/>
          </ac:spMkLst>
        </pc:spChg>
        <pc:spChg chg="add mod">
          <ac:chgData name="ENEKO LAZPITA SUINAGA" userId="03ca8ae1-9a00-4a22-9561-fb3a3d760218" providerId="ADAL" clId="{389B0BF7-7A7B-471A-B622-F1E388D3930A}" dt="2024-11-12T10:24:52.170" v="2191"/>
          <ac:spMkLst>
            <pc:docMk/>
            <pc:sldMk cId="2665439373" sldId="362"/>
            <ac:spMk id="16" creationId="{42AF9104-9E8D-6006-BF62-AF3CD743D75F}"/>
          </ac:spMkLst>
        </pc:spChg>
        <pc:spChg chg="add mod">
          <ac:chgData name="ENEKO LAZPITA SUINAGA" userId="03ca8ae1-9a00-4a22-9561-fb3a3d760218" providerId="ADAL" clId="{389B0BF7-7A7B-471A-B622-F1E388D3930A}" dt="2024-11-12T10:24:52.170" v="2191"/>
          <ac:spMkLst>
            <pc:docMk/>
            <pc:sldMk cId="2665439373" sldId="362"/>
            <ac:spMk id="17" creationId="{1562DC54-681C-B514-48FD-AEE7C4ADA749}"/>
          </ac:spMkLst>
        </pc:spChg>
        <pc:spChg chg="add mod">
          <ac:chgData name="ENEKO LAZPITA SUINAGA" userId="03ca8ae1-9a00-4a22-9561-fb3a3d760218" providerId="ADAL" clId="{389B0BF7-7A7B-471A-B622-F1E388D3930A}" dt="2024-11-12T10:24:52.170" v="2191"/>
          <ac:spMkLst>
            <pc:docMk/>
            <pc:sldMk cId="2665439373" sldId="362"/>
            <ac:spMk id="21" creationId="{E82161E7-3947-ECBE-CEA3-BC41E3B136D5}"/>
          </ac:spMkLst>
        </pc:spChg>
        <pc:spChg chg="add mod">
          <ac:chgData name="ENEKO LAZPITA SUINAGA" userId="03ca8ae1-9a00-4a22-9561-fb3a3d760218" providerId="ADAL" clId="{389B0BF7-7A7B-471A-B622-F1E388D3930A}" dt="2024-11-12T10:49:21.111" v="2341" actId="1076"/>
          <ac:spMkLst>
            <pc:docMk/>
            <pc:sldMk cId="2665439373" sldId="362"/>
            <ac:spMk id="22" creationId="{18BDCF43-1C89-EC25-6005-1A9BCBA3EA8E}"/>
          </ac:spMkLst>
        </pc:spChg>
        <pc:spChg chg="add mod">
          <ac:chgData name="ENEKO LAZPITA SUINAGA" userId="03ca8ae1-9a00-4a22-9561-fb3a3d760218" providerId="ADAL" clId="{389B0BF7-7A7B-471A-B622-F1E388D3930A}" dt="2024-11-12T10:24:52.170" v="2191"/>
          <ac:spMkLst>
            <pc:docMk/>
            <pc:sldMk cId="2665439373" sldId="362"/>
            <ac:spMk id="23" creationId="{24863D7B-D976-89AE-EF27-FCEF8AC78072}"/>
          </ac:spMkLst>
        </pc:spChg>
        <pc:spChg chg="add mod">
          <ac:chgData name="ENEKO LAZPITA SUINAGA" userId="03ca8ae1-9a00-4a22-9561-fb3a3d760218" providerId="ADAL" clId="{389B0BF7-7A7B-471A-B622-F1E388D3930A}" dt="2024-11-12T10:49:13.314" v="2340" actId="1076"/>
          <ac:spMkLst>
            <pc:docMk/>
            <pc:sldMk cId="2665439373" sldId="362"/>
            <ac:spMk id="24" creationId="{F74C0944-A703-C5BB-FFFF-6FAC3E1725E8}"/>
          </ac:spMkLst>
        </pc:spChg>
        <pc:spChg chg="add mod">
          <ac:chgData name="ENEKO LAZPITA SUINAGA" userId="03ca8ae1-9a00-4a22-9561-fb3a3d760218" providerId="ADAL" clId="{389B0BF7-7A7B-471A-B622-F1E388D3930A}" dt="2024-11-12T10:48:55.564" v="2339" actId="1076"/>
          <ac:spMkLst>
            <pc:docMk/>
            <pc:sldMk cId="2665439373" sldId="362"/>
            <ac:spMk id="25" creationId="{6CD2ACF7-FEA3-B43D-8590-EF50D3B583F2}"/>
          </ac:spMkLst>
        </pc:spChg>
        <pc:spChg chg="add mod">
          <ac:chgData name="ENEKO LAZPITA SUINAGA" userId="03ca8ae1-9a00-4a22-9561-fb3a3d760218" providerId="ADAL" clId="{389B0BF7-7A7B-471A-B622-F1E388D3930A}" dt="2024-11-12T10:24:52.170" v="2191"/>
          <ac:spMkLst>
            <pc:docMk/>
            <pc:sldMk cId="2665439373" sldId="362"/>
            <ac:spMk id="26" creationId="{B42A6986-C05C-BE70-0507-1762837F254D}"/>
          </ac:spMkLst>
        </pc:spChg>
        <pc:spChg chg="add mod">
          <ac:chgData name="ENEKO LAZPITA SUINAGA" userId="03ca8ae1-9a00-4a22-9561-fb3a3d760218" providerId="ADAL" clId="{389B0BF7-7A7B-471A-B622-F1E388D3930A}" dt="2024-11-12T10:24:52.170" v="2191"/>
          <ac:spMkLst>
            <pc:docMk/>
            <pc:sldMk cId="2665439373" sldId="362"/>
            <ac:spMk id="27" creationId="{074B5E37-7FF4-92CA-FF39-4B7137B7A4A1}"/>
          </ac:spMkLst>
        </pc:spChg>
        <pc:spChg chg="add mod">
          <ac:chgData name="ENEKO LAZPITA SUINAGA" userId="03ca8ae1-9a00-4a22-9561-fb3a3d760218" providerId="ADAL" clId="{389B0BF7-7A7B-471A-B622-F1E388D3930A}" dt="2024-11-12T10:48:46.186" v="2338" actId="1076"/>
          <ac:spMkLst>
            <pc:docMk/>
            <pc:sldMk cId="2665439373" sldId="362"/>
            <ac:spMk id="28" creationId="{A3D8D047-9600-213A-1044-A10811276BAB}"/>
          </ac:spMkLst>
        </pc:spChg>
        <pc:spChg chg="add mod">
          <ac:chgData name="ENEKO LAZPITA SUINAGA" userId="03ca8ae1-9a00-4a22-9561-fb3a3d760218" providerId="ADAL" clId="{389B0BF7-7A7B-471A-B622-F1E388D3930A}" dt="2024-11-12T11:00:31.744" v="2525" actId="962"/>
          <ac:spMkLst>
            <pc:docMk/>
            <pc:sldMk cId="2665439373" sldId="362"/>
            <ac:spMk id="30" creationId="{D52668B0-8D90-620F-D2B6-780AB1A14557}"/>
          </ac:spMkLst>
        </pc:spChg>
        <pc:spChg chg="add del mod">
          <ac:chgData name="ENEKO LAZPITA SUINAGA" userId="03ca8ae1-9a00-4a22-9561-fb3a3d760218" providerId="ADAL" clId="{389B0BF7-7A7B-471A-B622-F1E388D3930A}" dt="2024-11-12T10:31:26.012" v="2192" actId="478"/>
          <ac:spMkLst>
            <pc:docMk/>
            <pc:sldMk cId="2665439373" sldId="362"/>
            <ac:spMk id="32" creationId="{46AFFD0F-0281-58CF-5993-0F87B6420D1E}"/>
          </ac:spMkLst>
        </pc:spChg>
        <pc:spChg chg="add mod">
          <ac:chgData name="ENEKO LAZPITA SUINAGA" userId="03ca8ae1-9a00-4a22-9561-fb3a3d760218" providerId="ADAL" clId="{389B0BF7-7A7B-471A-B622-F1E388D3930A}" dt="2024-11-12T10:24:52.170" v="2191"/>
          <ac:spMkLst>
            <pc:docMk/>
            <pc:sldMk cId="2665439373" sldId="362"/>
            <ac:spMk id="33" creationId="{A3D3544B-07AC-2FF3-F2B2-43CDD8B03B5E}"/>
          </ac:spMkLst>
        </pc:spChg>
        <pc:spChg chg="add del mod">
          <ac:chgData name="ENEKO LAZPITA SUINAGA" userId="03ca8ae1-9a00-4a22-9561-fb3a3d760218" providerId="ADAL" clId="{389B0BF7-7A7B-471A-B622-F1E388D3930A}" dt="2024-11-12T10:31:26.012" v="2192" actId="478"/>
          <ac:spMkLst>
            <pc:docMk/>
            <pc:sldMk cId="2665439373" sldId="362"/>
            <ac:spMk id="34" creationId="{352DAD6C-703E-C350-5D50-9CAA2C64AB4F}"/>
          </ac:spMkLst>
        </pc:spChg>
        <pc:spChg chg="add mod">
          <ac:chgData name="ENEKO LAZPITA SUINAGA" userId="03ca8ae1-9a00-4a22-9561-fb3a3d760218" providerId="ADAL" clId="{389B0BF7-7A7B-471A-B622-F1E388D3930A}" dt="2024-11-12T10:56:44.566" v="2512" actId="1076"/>
          <ac:spMkLst>
            <pc:docMk/>
            <pc:sldMk cId="2665439373" sldId="362"/>
            <ac:spMk id="47" creationId="{832CCC34-D84A-DF84-5EB4-03F26DC91769}"/>
          </ac:spMkLst>
        </pc:spChg>
        <pc:picChg chg="add mod">
          <ac:chgData name="ENEKO LAZPITA SUINAGA" userId="03ca8ae1-9a00-4a22-9561-fb3a3d760218" providerId="ADAL" clId="{389B0BF7-7A7B-471A-B622-F1E388D3930A}" dt="2024-11-12T10:24:52.170" v="2191"/>
          <ac:picMkLst>
            <pc:docMk/>
            <pc:sldMk cId="2665439373" sldId="362"/>
            <ac:picMk id="3" creationId="{D287E574-6D98-9BAA-564D-E99F8FFF3CC0}"/>
          </ac:picMkLst>
        </pc:picChg>
        <pc:picChg chg="add del mod">
          <ac:chgData name="ENEKO LAZPITA SUINAGA" userId="03ca8ae1-9a00-4a22-9561-fb3a3d760218" providerId="ADAL" clId="{389B0BF7-7A7B-471A-B622-F1E388D3930A}" dt="2024-11-12T10:39:19.154" v="2274" actId="478"/>
          <ac:picMkLst>
            <pc:docMk/>
            <pc:sldMk cId="2665439373" sldId="362"/>
            <ac:picMk id="4" creationId="{61319143-4AB1-AB5D-8693-A36255862F69}"/>
          </ac:picMkLst>
        </pc:picChg>
        <pc:picChg chg="add mod">
          <ac:chgData name="ENEKO LAZPITA SUINAGA" userId="03ca8ae1-9a00-4a22-9561-fb3a3d760218" providerId="ADAL" clId="{389B0BF7-7A7B-471A-B622-F1E388D3930A}" dt="2024-11-12T10:24:52.170" v="2191"/>
          <ac:picMkLst>
            <pc:docMk/>
            <pc:sldMk cId="2665439373" sldId="362"/>
            <ac:picMk id="6" creationId="{EF3D6C2B-7E77-710C-CC49-55E6E2A74484}"/>
          </ac:picMkLst>
        </pc:picChg>
        <pc:picChg chg="add del mod">
          <ac:chgData name="ENEKO LAZPITA SUINAGA" userId="03ca8ae1-9a00-4a22-9561-fb3a3d760218" providerId="ADAL" clId="{389B0BF7-7A7B-471A-B622-F1E388D3930A}" dt="2024-11-12T10:45:39.264" v="2302" actId="478"/>
          <ac:picMkLst>
            <pc:docMk/>
            <pc:sldMk cId="2665439373" sldId="362"/>
            <ac:picMk id="18" creationId="{59EE1C15-2413-C965-1668-76607644A894}"/>
          </ac:picMkLst>
        </pc:picChg>
        <pc:picChg chg="add del mod">
          <ac:chgData name="ENEKO LAZPITA SUINAGA" userId="03ca8ae1-9a00-4a22-9561-fb3a3d760218" providerId="ADAL" clId="{389B0BF7-7A7B-471A-B622-F1E388D3930A}" dt="2024-11-12T10:45:55.754" v="2310" actId="478"/>
          <ac:picMkLst>
            <pc:docMk/>
            <pc:sldMk cId="2665439373" sldId="362"/>
            <ac:picMk id="19" creationId="{7C3839B9-A5A9-1314-4D91-8739B4C3D34D}"/>
          </ac:picMkLst>
        </pc:picChg>
        <pc:picChg chg="add del mod">
          <ac:chgData name="ENEKO LAZPITA SUINAGA" userId="03ca8ae1-9a00-4a22-9561-fb3a3d760218" providerId="ADAL" clId="{389B0BF7-7A7B-471A-B622-F1E388D3930A}" dt="2024-11-12T10:46:30.490" v="2318" actId="478"/>
          <ac:picMkLst>
            <pc:docMk/>
            <pc:sldMk cId="2665439373" sldId="362"/>
            <ac:picMk id="20" creationId="{3C8FA163-7649-091E-3A25-C9FC7E9C212D}"/>
          </ac:picMkLst>
        </pc:picChg>
        <pc:picChg chg="add del mod">
          <ac:chgData name="ENEKO LAZPITA SUINAGA" userId="03ca8ae1-9a00-4a22-9561-fb3a3d760218" providerId="ADAL" clId="{389B0BF7-7A7B-471A-B622-F1E388D3930A}" dt="2024-11-12T10:47:25.254" v="2328" actId="478"/>
          <ac:picMkLst>
            <pc:docMk/>
            <pc:sldMk cId="2665439373" sldId="362"/>
            <ac:picMk id="29" creationId="{91BB763D-797C-1418-42DA-1E0ECBD72861}"/>
          </ac:picMkLst>
        </pc:picChg>
        <pc:picChg chg="add del mod">
          <ac:chgData name="ENEKO LAZPITA SUINAGA" userId="03ca8ae1-9a00-4a22-9561-fb3a3d760218" providerId="ADAL" clId="{389B0BF7-7A7B-471A-B622-F1E388D3930A}" dt="2024-11-12T10:31:26.012" v="2192" actId="478"/>
          <ac:picMkLst>
            <pc:docMk/>
            <pc:sldMk cId="2665439373" sldId="362"/>
            <ac:picMk id="31" creationId="{F88A30C2-9C70-AB4B-A460-A50987A0D32F}"/>
          </ac:picMkLst>
        </pc:picChg>
        <pc:picChg chg="add del mod">
          <ac:chgData name="ENEKO LAZPITA SUINAGA" userId="03ca8ae1-9a00-4a22-9561-fb3a3d760218" providerId="ADAL" clId="{389B0BF7-7A7B-471A-B622-F1E388D3930A}" dt="2024-11-12T10:41:50.744" v="2283" actId="478"/>
          <ac:picMkLst>
            <pc:docMk/>
            <pc:sldMk cId="2665439373" sldId="362"/>
            <ac:picMk id="36" creationId="{AE9CF657-4D0B-1571-5A31-8E3F4727FACB}"/>
          </ac:picMkLst>
        </pc:picChg>
        <pc:picChg chg="add mod modCrop">
          <ac:chgData name="ENEKO LAZPITA SUINAGA" userId="03ca8ae1-9a00-4a22-9561-fb3a3d760218" providerId="ADAL" clId="{389B0BF7-7A7B-471A-B622-F1E388D3930A}" dt="2024-11-12T10:42:15.144" v="2298" actId="1076"/>
          <ac:picMkLst>
            <pc:docMk/>
            <pc:sldMk cId="2665439373" sldId="362"/>
            <ac:picMk id="38" creationId="{59E5DC66-7117-1AB2-AA82-52FD7199998F}"/>
          </ac:picMkLst>
        </pc:picChg>
        <pc:picChg chg="add mod">
          <ac:chgData name="ENEKO LAZPITA SUINAGA" userId="03ca8ae1-9a00-4a22-9561-fb3a3d760218" providerId="ADAL" clId="{389B0BF7-7A7B-471A-B622-F1E388D3930A}" dt="2024-11-12T10:45:53.464" v="2309" actId="1076"/>
          <ac:picMkLst>
            <pc:docMk/>
            <pc:sldMk cId="2665439373" sldId="362"/>
            <ac:picMk id="40" creationId="{B75163EA-4457-4878-FEA5-C99CDF8F7869}"/>
          </ac:picMkLst>
        </pc:picChg>
        <pc:picChg chg="add mod">
          <ac:chgData name="ENEKO LAZPITA SUINAGA" userId="03ca8ae1-9a00-4a22-9561-fb3a3d760218" providerId="ADAL" clId="{389B0BF7-7A7B-471A-B622-F1E388D3930A}" dt="2024-11-12T10:46:28.974" v="2317" actId="1076"/>
          <ac:picMkLst>
            <pc:docMk/>
            <pc:sldMk cId="2665439373" sldId="362"/>
            <ac:picMk id="42" creationId="{B4F94517-8E57-B664-7E93-48D8D0C5E6F7}"/>
          </ac:picMkLst>
        </pc:picChg>
        <pc:picChg chg="add mod">
          <ac:chgData name="ENEKO LAZPITA SUINAGA" userId="03ca8ae1-9a00-4a22-9561-fb3a3d760218" providerId="ADAL" clId="{389B0BF7-7A7B-471A-B622-F1E388D3930A}" dt="2024-11-12T10:47:23.554" v="2327" actId="1076"/>
          <ac:picMkLst>
            <pc:docMk/>
            <pc:sldMk cId="2665439373" sldId="362"/>
            <ac:picMk id="44" creationId="{E0B9D4B1-A689-F0B3-4F2C-DD6AC69A34C2}"/>
          </ac:picMkLst>
        </pc:picChg>
        <pc:picChg chg="add mod">
          <ac:chgData name="ENEKO LAZPITA SUINAGA" userId="03ca8ae1-9a00-4a22-9561-fb3a3d760218" providerId="ADAL" clId="{389B0BF7-7A7B-471A-B622-F1E388D3930A}" dt="2024-11-12T10:48:36.918" v="2337" actId="1076"/>
          <ac:picMkLst>
            <pc:docMk/>
            <pc:sldMk cId="2665439373" sldId="362"/>
            <ac:picMk id="46" creationId="{951399E9-3662-287D-CB8D-0C34E3349866}"/>
          </ac:picMkLst>
        </pc:picChg>
      </pc:sldChg>
      <pc:sldChg chg="addSp delSp modSp add mod">
        <pc:chgData name="ENEKO LAZPITA SUINAGA" userId="03ca8ae1-9a00-4a22-9561-fb3a3d760218" providerId="ADAL" clId="{389B0BF7-7A7B-471A-B622-F1E388D3930A}" dt="2024-11-12T13:48:35.174" v="3042" actId="1076"/>
        <pc:sldMkLst>
          <pc:docMk/>
          <pc:sldMk cId="38230738" sldId="363"/>
        </pc:sldMkLst>
        <pc:spChg chg="add mod">
          <ac:chgData name="ENEKO LAZPITA SUINAGA" userId="03ca8ae1-9a00-4a22-9561-fb3a3d760218" providerId="ADAL" clId="{389B0BF7-7A7B-471A-B622-F1E388D3930A}" dt="2024-11-12T13:48:16.109" v="3040" actId="1076"/>
          <ac:spMkLst>
            <pc:docMk/>
            <pc:sldMk cId="38230738" sldId="363"/>
            <ac:spMk id="3" creationId="{3073FD1A-0F85-2327-33BC-2AEEA7228DBF}"/>
          </ac:spMkLst>
        </pc:spChg>
        <pc:spChg chg="add mod">
          <ac:chgData name="ENEKO LAZPITA SUINAGA" userId="03ca8ae1-9a00-4a22-9561-fb3a3d760218" providerId="ADAL" clId="{389B0BF7-7A7B-471A-B622-F1E388D3930A}" dt="2024-11-12T13:47:50.812" v="3028" actId="20577"/>
          <ac:spMkLst>
            <pc:docMk/>
            <pc:sldMk cId="38230738" sldId="363"/>
            <ac:spMk id="6" creationId="{AD4563AE-135A-70B4-C1C9-4FCA2C610670}"/>
          </ac:spMkLst>
        </pc:spChg>
        <pc:spChg chg="del">
          <ac:chgData name="ENEKO LAZPITA SUINAGA" userId="03ca8ae1-9a00-4a22-9561-fb3a3d760218" providerId="ADAL" clId="{389B0BF7-7A7B-471A-B622-F1E388D3930A}" dt="2024-11-12T13:23:10.303" v="2902" actId="478"/>
          <ac:spMkLst>
            <pc:docMk/>
            <pc:sldMk cId="38230738" sldId="363"/>
            <ac:spMk id="1048" creationId="{1AC86F64-444B-3BBE-01AD-77829A3E6F23}"/>
          </ac:spMkLst>
        </pc:spChg>
        <pc:spChg chg="del">
          <ac:chgData name="ENEKO LAZPITA SUINAGA" userId="03ca8ae1-9a00-4a22-9561-fb3a3d760218" providerId="ADAL" clId="{389B0BF7-7A7B-471A-B622-F1E388D3930A}" dt="2024-11-12T13:23:07.732" v="2901" actId="478"/>
          <ac:spMkLst>
            <pc:docMk/>
            <pc:sldMk cId="38230738" sldId="363"/>
            <ac:spMk id="1056" creationId="{B97C6C42-DE3F-9B4B-E842-F3A589DAF7F5}"/>
          </ac:spMkLst>
        </pc:spChg>
        <pc:grpChg chg="mod">
          <ac:chgData name="ENEKO LAZPITA SUINAGA" userId="03ca8ae1-9a00-4a22-9561-fb3a3d760218" providerId="ADAL" clId="{389B0BF7-7A7B-471A-B622-F1E388D3930A}" dt="2024-11-12T13:23:25.796" v="2903" actId="1076"/>
          <ac:grpSpMkLst>
            <pc:docMk/>
            <pc:sldMk cId="38230738" sldId="363"/>
            <ac:grpSpMk id="1162" creationId="{87CD1122-EE82-64A5-C4E2-576DD68724D9}"/>
          </ac:grpSpMkLst>
        </pc:grpChg>
        <pc:picChg chg="add mod">
          <ac:chgData name="ENEKO LAZPITA SUINAGA" userId="03ca8ae1-9a00-4a22-9561-fb3a3d760218" providerId="ADAL" clId="{389B0BF7-7A7B-471A-B622-F1E388D3930A}" dt="2024-11-12T13:48:03.228" v="3036" actId="1076"/>
          <ac:picMkLst>
            <pc:docMk/>
            <pc:sldMk cId="38230738" sldId="363"/>
            <ac:picMk id="4" creationId="{1738B39D-3881-4039-E7DB-BA4B730A5E81}"/>
          </ac:picMkLst>
        </pc:picChg>
        <pc:picChg chg="add mod">
          <ac:chgData name="ENEKO LAZPITA SUINAGA" userId="03ca8ae1-9a00-4a22-9561-fb3a3d760218" providerId="ADAL" clId="{389B0BF7-7A7B-471A-B622-F1E388D3930A}" dt="2024-11-12T13:48:35.174" v="3042" actId="1076"/>
          <ac:picMkLst>
            <pc:docMk/>
            <pc:sldMk cId="38230738" sldId="363"/>
            <ac:picMk id="5" creationId="{372CC6A0-0461-0715-460D-5C32D46F0A06}"/>
          </ac:picMkLst>
        </pc:picChg>
      </pc:sldChg>
    </pc:docChg>
  </pc:docChgLst>
  <pc:docChgLst>
    <pc:chgData name="ENEKO LAZPITA SUINAGA" userId="S::e.lazpita@upm.es::03ca8ae1-9a00-4a22-9561-fb3a3d760218" providerId="AD" clId="Web-{59F5FEA0-898B-4EEE-AF58-5D0A51D095DD}"/>
    <pc:docChg chg="delSld modSld">
      <pc:chgData name="ENEKO LAZPITA SUINAGA" userId="S::e.lazpita@upm.es::03ca8ae1-9a00-4a22-9561-fb3a3d760218" providerId="AD" clId="Web-{59F5FEA0-898B-4EEE-AF58-5D0A51D095DD}" dt="2024-11-08T13:07:52.772" v="16"/>
      <pc:docMkLst>
        <pc:docMk/>
      </pc:docMkLst>
      <pc:sldChg chg="del">
        <pc:chgData name="ENEKO LAZPITA SUINAGA" userId="S::e.lazpita@upm.es::03ca8ae1-9a00-4a22-9561-fb3a3d760218" providerId="AD" clId="Web-{59F5FEA0-898B-4EEE-AF58-5D0A51D095DD}" dt="2024-11-08T13:07:45.787" v="14"/>
        <pc:sldMkLst>
          <pc:docMk/>
          <pc:sldMk cId="1539758931" sldId="328"/>
        </pc:sldMkLst>
      </pc:sldChg>
      <pc:sldChg chg="delSp modSp">
        <pc:chgData name="ENEKO LAZPITA SUINAGA" userId="S::e.lazpita@upm.es::03ca8ae1-9a00-4a22-9561-fb3a3d760218" providerId="AD" clId="Web-{59F5FEA0-898B-4EEE-AF58-5D0A51D095DD}" dt="2024-11-08T11:26:59.473" v="5"/>
        <pc:sldMkLst>
          <pc:docMk/>
          <pc:sldMk cId="3797555292" sldId="347"/>
        </pc:sldMkLst>
        <pc:spChg chg="mod">
          <ac:chgData name="ENEKO LAZPITA SUINAGA" userId="S::e.lazpita@upm.es::03ca8ae1-9a00-4a22-9561-fb3a3d760218" providerId="AD" clId="Web-{59F5FEA0-898B-4EEE-AF58-5D0A51D095DD}" dt="2024-11-08T11:26:56.754" v="4" actId="20577"/>
          <ac:spMkLst>
            <pc:docMk/>
            <pc:sldMk cId="3797555292" sldId="347"/>
            <ac:spMk id="5" creationId="{A4281B87-86DF-DFDB-AAD4-4F35D4A9F0E9}"/>
          </ac:spMkLst>
        </pc:spChg>
        <pc:picChg chg="del">
          <ac:chgData name="ENEKO LAZPITA SUINAGA" userId="S::e.lazpita@upm.es::03ca8ae1-9a00-4a22-9561-fb3a3d760218" providerId="AD" clId="Web-{59F5FEA0-898B-4EEE-AF58-5D0A51D095DD}" dt="2024-11-08T11:26:59.473" v="5"/>
          <ac:picMkLst>
            <pc:docMk/>
            <pc:sldMk cId="3797555292" sldId="347"/>
            <ac:picMk id="1026" creationId="{7FEE4D3F-86EA-7F85-FC91-F6BE8A345E85}"/>
          </ac:picMkLst>
        </pc:picChg>
      </pc:sldChg>
      <pc:sldChg chg="del">
        <pc:chgData name="ENEKO LAZPITA SUINAGA" userId="S::e.lazpita@upm.es::03ca8ae1-9a00-4a22-9561-fb3a3d760218" providerId="AD" clId="Web-{59F5FEA0-898B-4EEE-AF58-5D0A51D095DD}" dt="2024-11-08T13:07:45.568" v="11"/>
        <pc:sldMkLst>
          <pc:docMk/>
          <pc:sldMk cId="2829348791" sldId="348"/>
        </pc:sldMkLst>
      </pc:sldChg>
      <pc:sldChg chg="del">
        <pc:chgData name="ENEKO LAZPITA SUINAGA" userId="S::e.lazpita@upm.es::03ca8ae1-9a00-4a22-9561-fb3a3d760218" providerId="AD" clId="Web-{59F5FEA0-898B-4EEE-AF58-5D0A51D095DD}" dt="2024-11-08T13:07:52.725" v="15"/>
        <pc:sldMkLst>
          <pc:docMk/>
          <pc:sldMk cId="2378166577" sldId="349"/>
        </pc:sldMkLst>
      </pc:sldChg>
      <pc:sldChg chg="del">
        <pc:chgData name="ENEKO LAZPITA SUINAGA" userId="S::e.lazpita@upm.es::03ca8ae1-9a00-4a22-9561-fb3a3d760218" providerId="AD" clId="Web-{59F5FEA0-898B-4EEE-AF58-5D0A51D095DD}" dt="2024-11-08T13:07:45.693" v="13"/>
        <pc:sldMkLst>
          <pc:docMk/>
          <pc:sldMk cId="117063173" sldId="352"/>
        </pc:sldMkLst>
      </pc:sldChg>
      <pc:sldChg chg="del">
        <pc:chgData name="ENEKO LAZPITA SUINAGA" userId="S::e.lazpita@upm.es::03ca8ae1-9a00-4a22-9561-fb3a3d760218" providerId="AD" clId="Web-{59F5FEA0-898B-4EEE-AF58-5D0A51D095DD}" dt="2024-11-08T13:07:45.459" v="9"/>
        <pc:sldMkLst>
          <pc:docMk/>
          <pc:sldMk cId="3298723468" sldId="354"/>
        </pc:sldMkLst>
      </pc:sldChg>
      <pc:sldChg chg="del">
        <pc:chgData name="ENEKO LAZPITA SUINAGA" userId="S::e.lazpita@upm.es::03ca8ae1-9a00-4a22-9561-fb3a3d760218" providerId="AD" clId="Web-{59F5FEA0-898B-4EEE-AF58-5D0A51D095DD}" dt="2024-11-08T13:07:45.334" v="7"/>
        <pc:sldMkLst>
          <pc:docMk/>
          <pc:sldMk cId="4073355703" sldId="361"/>
        </pc:sldMkLst>
      </pc:sldChg>
      <pc:sldChg chg="del">
        <pc:chgData name="ENEKO LAZPITA SUINAGA" userId="S::e.lazpita@upm.es::03ca8ae1-9a00-4a22-9561-fb3a3d760218" providerId="AD" clId="Web-{59F5FEA0-898B-4EEE-AF58-5D0A51D095DD}" dt="2024-11-08T13:07:45.506" v="10"/>
        <pc:sldMkLst>
          <pc:docMk/>
          <pc:sldMk cId="1858500049" sldId="362"/>
        </pc:sldMkLst>
      </pc:sldChg>
      <pc:sldChg chg="del">
        <pc:chgData name="ENEKO LAZPITA SUINAGA" userId="S::e.lazpita@upm.es::03ca8ae1-9a00-4a22-9561-fb3a3d760218" providerId="AD" clId="Web-{59F5FEA0-898B-4EEE-AF58-5D0A51D095DD}" dt="2024-11-08T13:07:52.772" v="16"/>
        <pc:sldMkLst>
          <pc:docMk/>
          <pc:sldMk cId="2401737292" sldId="363"/>
        </pc:sldMkLst>
      </pc:sldChg>
      <pc:sldChg chg="del">
        <pc:chgData name="ENEKO LAZPITA SUINAGA" userId="S::e.lazpita@upm.es::03ca8ae1-9a00-4a22-9561-fb3a3d760218" providerId="AD" clId="Web-{59F5FEA0-898B-4EEE-AF58-5D0A51D095DD}" dt="2024-11-08T13:07:45.631" v="12"/>
        <pc:sldMkLst>
          <pc:docMk/>
          <pc:sldMk cId="1940153625" sldId="364"/>
        </pc:sldMkLst>
      </pc:sldChg>
      <pc:sldChg chg="del">
        <pc:chgData name="ENEKO LAZPITA SUINAGA" userId="S::e.lazpita@upm.es::03ca8ae1-9a00-4a22-9561-fb3a3d760218" providerId="AD" clId="Web-{59F5FEA0-898B-4EEE-AF58-5D0A51D095DD}" dt="2024-11-08T13:07:45.396" v="8"/>
        <pc:sldMkLst>
          <pc:docMk/>
          <pc:sldMk cId="808404505" sldId="366"/>
        </pc:sldMkLst>
      </pc:sldChg>
      <pc:sldChg chg="del">
        <pc:chgData name="ENEKO LAZPITA SUINAGA" userId="S::e.lazpita@upm.es::03ca8ae1-9a00-4a22-9561-fb3a3d760218" providerId="AD" clId="Web-{59F5FEA0-898B-4EEE-AF58-5D0A51D095DD}" dt="2024-11-08T13:07:45.271" v="6"/>
        <pc:sldMkLst>
          <pc:docMk/>
          <pc:sldMk cId="1809005065" sldId="367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6B02CB24-4DD6-F1DE-D2FF-1F09AEB19DE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D3E27B01-AB6A-BBBD-29A9-27976DB02A3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ACCACB-E7A2-494D-A88D-E8EFBF613DCD}" type="datetimeFigureOut">
              <a:rPr lang="en-US" smtClean="0"/>
              <a:t>11/18/2024</a:t>
            </a:fld>
            <a:endParaRPr lang="en-US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6B3766F9-AED7-CC54-3F4B-0B37A145FA1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825642AA-A8D3-3D61-6234-E60C3976DF9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BC7969-E697-4E3A-B157-BA3850CB59F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759320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6DDD53-FD6E-4601-BB9F-8211D5B31E7F}" type="datetimeFigureOut">
              <a:rPr lang="en-US" smtClean="0"/>
              <a:t>11/18/2024</a:t>
            </a:fld>
            <a:endParaRPr lang="en-US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2D0018-A0B7-4D7F-BE0B-CFB115597E6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091405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863364D-8ECE-4F81-17C8-E19E4DBAC7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486E49A-6B67-4F18-409E-9F23491BED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6BFF840-1BB1-968D-93E0-E39D0E5513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B0A3F-3BCA-4FDC-B022-935B266BBC6A}" type="datetime1">
              <a:rPr lang="en-US" smtClean="0"/>
              <a:t>11/18/2024</a:t>
            </a:fld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6CBCAE8-3B6D-29BE-4FE3-4191A0ECF4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20B4FB9-E051-A15B-A5CF-E4B9F90179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B8C5E-4A13-402E-A7D5-665EF09EE9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29106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3486693-5D96-EC22-666D-AA6E49B98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26A81438-DEAB-721B-C590-EF0E1CF12D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46B9809-DBBA-5D39-FB5A-E5BF989C27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99BEC-A0B3-4481-915D-6C5F42F0EC88}" type="datetime1">
              <a:rPr lang="en-US" smtClean="0"/>
              <a:t>11/18/2024</a:t>
            </a:fld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E3B3E3A-986E-4552-A9F2-7B06493E31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592EB3E-9D1D-5656-1A9A-82BEF7777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B8C5E-4A13-402E-A7D5-665EF09EE9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00114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A912939D-2544-1717-B2B6-D43F1281133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6185A1FD-A828-70FD-819F-5DC5EA6EA3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95F8E1A-6B16-CEA9-6B31-ED58487A70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20FF9-0D88-4ADF-9106-8BE41B95EE66}" type="datetime1">
              <a:rPr lang="en-US" smtClean="0"/>
              <a:t>11/18/2024</a:t>
            </a:fld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D88EF04-041C-37CE-991C-FC182FC70F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031B4F8-E3EF-EAF9-9070-D3EB6FE29B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B8C5E-4A13-402E-A7D5-665EF09EE9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30800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1F9FE8B-4CDD-86BD-9EF4-72B02C89F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20F3C34-8951-8318-7F7B-14B696FBAC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7B00FB5-949C-C1C1-8788-036DC5590A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12000-E193-4DE4-A30C-7EEB95FE4A67}" type="datetime1">
              <a:rPr lang="en-US" smtClean="0"/>
              <a:t>11/18/2024</a:t>
            </a:fld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5E9FE04-589D-67E5-ACED-4531A607F1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52AD9BE-937C-811B-9FC1-787BFBD7B7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B8C5E-4A13-402E-A7D5-665EF09EE9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27436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D09A2A-CD4E-556B-2050-0834965188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274207D-596B-7E19-6F74-D866673413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93802D6-ED88-7ED3-A998-2B5DDB721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ADB20-C5D2-4EB3-AB19-58C99E69B699}" type="datetime1">
              <a:rPr lang="en-US" smtClean="0"/>
              <a:t>11/18/2024</a:t>
            </a:fld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DA047DF-2D12-8BCC-90FF-B5D3460923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85E6B28-90E1-BBD2-5B7D-F9DB1A7D4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B8C5E-4A13-402E-A7D5-665EF09EE9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23859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48E3B4-4A5C-3F3D-E957-2650B5395E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B47A839-621D-F709-2916-E5603EBBCE6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D4628AF1-E7EA-9456-9FEE-9FE4C2AFF3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36AEC62-B2EA-C264-1717-70CB07EB58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88234-8D65-479A-A27A-E2D28386ED8D}" type="datetime1">
              <a:rPr lang="en-US" smtClean="0"/>
              <a:t>11/18/2024</a:t>
            </a:fld>
            <a:endParaRPr lang="en-US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A2FA2F1-B28C-8486-FD6C-B9050F467D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146DA98-95B3-5AE0-719D-D615C58A7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B8C5E-4A13-402E-A7D5-665EF09EE9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70825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C747FE-99DD-4D94-3D99-0736BA5096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4E43FCC-5B29-DC8F-5CB5-222A5D4A32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1D09CCD-D2E6-973A-9892-BF5634F1B6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D165064D-FB8B-067A-EB7A-65C32A8C73A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F88C273C-4DF1-DA00-B370-522E4250AE9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009ECAB3-58CD-7882-D382-A38262354D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81C30-8BE1-45F9-BB87-B774FEF62F0A}" type="datetime1">
              <a:rPr lang="en-US" smtClean="0"/>
              <a:t>11/18/2024</a:t>
            </a:fld>
            <a:endParaRPr lang="en-US" dirty="0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E450A188-0A1F-93E3-5AF8-11789B3E4C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C4E03127-11FE-0DA5-A614-B32444C67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B8C5E-4A13-402E-A7D5-665EF09EE9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28384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0EF1A3-14C9-AB9C-EABC-B9DDA1F03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5611C3A9-DE75-97F1-2451-E9AA8798CB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F7EE6-2DD8-4DF3-B6DF-E1776C63E1E0}" type="datetime1">
              <a:rPr lang="en-US" smtClean="0"/>
              <a:t>11/18/2024</a:t>
            </a:fld>
            <a:endParaRPr lang="en-US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427A9EB2-C74E-0F42-50AE-2481DF2CE8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630B8B8A-C11B-08C8-99C5-EACB005CF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B8C5E-4A13-402E-A7D5-665EF09EE9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38421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B065200B-F798-852C-01BD-51DEB93F21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39257-8B2F-49B6-92C5-D172AE369511}" type="datetime1">
              <a:rPr lang="en-US" smtClean="0"/>
              <a:t>11/18/2024</a:t>
            </a:fld>
            <a:endParaRPr lang="en-U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2CEED195-A573-D7FF-CA83-4190DA631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1FD0A05-8E30-4DA7-8822-E98BB2B6D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B8C5E-4A13-402E-A7D5-665EF09EE9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30635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5EEFEC5-B1E6-4E1C-BAD5-FB7E174E86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354D7A9-49D7-0F8C-867F-221CDF537B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1B9953DA-6DB6-AD93-D05F-DA6063CDA0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AEF9D645-9036-A29C-8346-860887B0FF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B7DE2-8A0F-4FFE-9CD8-0296E3B9F491}" type="datetime1">
              <a:rPr lang="en-US" smtClean="0"/>
              <a:t>11/18/2024</a:t>
            </a:fld>
            <a:endParaRPr lang="en-US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A2A4F87-2D74-3B43-ED0C-1623167AC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FBA2709-FEA5-9B51-1F87-85D899A65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B8C5E-4A13-402E-A7D5-665EF09EE9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56082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F6A3CA4-EAB2-2062-6111-E1ACC28805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88C1AAA7-0E62-EBBF-3000-B1FBF3F4E17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786569C-52FF-8E0B-72A2-B68A6D3201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ADF66BD-B2FF-B986-62E2-AB7F5DC13B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C1872-87FD-4A4E-B388-E2ED4957F709}" type="datetime1">
              <a:rPr lang="en-US" smtClean="0"/>
              <a:t>11/18/2024</a:t>
            </a:fld>
            <a:endParaRPr lang="en-US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B42064C-3A84-0274-AA67-00D93DD7F7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199DC4A-DE69-C022-0F83-C5D8E9A4A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B8C5E-4A13-402E-A7D5-665EF09EE9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05077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3A5F134E-76F2-6DFD-593A-2F40578D14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01BA2E1-AC1D-CA71-7351-EFCDB437E1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F48F5A0-EF91-1D2C-B594-DE7691B2A0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B9ED65-31AF-48BC-8D40-4EAA1DF845A9}" type="datetime1">
              <a:rPr lang="en-US" smtClean="0"/>
              <a:t>11/18/2024</a:t>
            </a:fld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496D99C-B238-7FC6-2217-12D0B5A965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E1EFAE4-0B62-424F-3A24-B03C545CB2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AB8C5E-4A13-402E-A7D5-665EF09EE9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34077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Relationship Id="rId9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0.png"/><Relationship Id="rId7" Type="http://schemas.openxmlformats.org/officeDocument/2006/relationships/image" Target="../media/image5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Relationship Id="rId9" Type="http://schemas.openxmlformats.org/officeDocument/2006/relationships/image" Target="../media/image7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Relationship Id="rId9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13" Type="http://schemas.openxmlformats.org/officeDocument/2006/relationships/image" Target="../media/image3.svg"/><Relationship Id="rId3" Type="http://schemas.microsoft.com/office/2007/relationships/media" Target="../media/media2.avi"/><Relationship Id="rId7" Type="http://schemas.openxmlformats.org/officeDocument/2006/relationships/slideLayout" Target="../slideLayouts/slideLayout1.xml"/><Relationship Id="rId12" Type="http://schemas.openxmlformats.org/officeDocument/2006/relationships/image" Target="../media/image2.png"/><Relationship Id="rId17" Type="http://schemas.openxmlformats.org/officeDocument/2006/relationships/image" Target="../media/image7.svg"/><Relationship Id="rId2" Type="http://schemas.openxmlformats.org/officeDocument/2006/relationships/video" Target="../media/media1.avi"/><Relationship Id="rId16" Type="http://schemas.openxmlformats.org/officeDocument/2006/relationships/image" Target="../media/image6.png"/><Relationship Id="rId1" Type="http://schemas.microsoft.com/office/2007/relationships/media" Target="../media/media1.avi"/><Relationship Id="rId6" Type="http://schemas.openxmlformats.org/officeDocument/2006/relationships/video" Target="../media/media3.avi"/><Relationship Id="rId11" Type="http://schemas.openxmlformats.org/officeDocument/2006/relationships/image" Target="../media/image24.png"/><Relationship Id="rId5" Type="http://schemas.microsoft.com/office/2007/relationships/media" Target="../media/media3.avi"/><Relationship Id="rId15" Type="http://schemas.openxmlformats.org/officeDocument/2006/relationships/image" Target="../media/image5.svg"/><Relationship Id="rId10" Type="http://schemas.openxmlformats.org/officeDocument/2006/relationships/image" Target="../media/image23.png"/><Relationship Id="rId4" Type="http://schemas.openxmlformats.org/officeDocument/2006/relationships/video" Target="../media/media2.avi"/><Relationship Id="rId9" Type="http://schemas.openxmlformats.org/officeDocument/2006/relationships/image" Target="../media/image22.png"/><Relationship Id="rId1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3" Type="http://schemas.openxmlformats.org/officeDocument/2006/relationships/hyperlink" Target="https://modelflows.github.io/modelflowsapp/cardiacpathologydetection/" TargetMode="External"/><Relationship Id="rId7" Type="http://schemas.openxmlformats.org/officeDocument/2006/relationships/image" Target="../media/image2.png"/><Relationship Id="rId12" Type="http://schemas.openxmlformats.org/officeDocument/2006/relationships/image" Target="../media/image7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svg"/><Relationship Id="rId11" Type="http://schemas.openxmlformats.org/officeDocument/2006/relationships/image" Target="../media/image6.png"/><Relationship Id="rId5" Type="http://schemas.openxmlformats.org/officeDocument/2006/relationships/image" Target="../media/image26.png"/><Relationship Id="rId10" Type="http://schemas.openxmlformats.org/officeDocument/2006/relationships/image" Target="../media/image5.svg"/><Relationship Id="rId4" Type="http://schemas.openxmlformats.org/officeDocument/2006/relationships/image" Target="../media/image25.png"/><Relationship Id="rId9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0.png"/><Relationship Id="rId7" Type="http://schemas.openxmlformats.org/officeDocument/2006/relationships/image" Target="../media/image3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11" Type="http://schemas.openxmlformats.org/officeDocument/2006/relationships/image" Target="../media/image7.svg"/><Relationship Id="rId5" Type="http://schemas.openxmlformats.org/officeDocument/2006/relationships/image" Target="../media/image12.png"/><Relationship Id="rId10" Type="http://schemas.openxmlformats.org/officeDocument/2006/relationships/image" Target="../media/image6.png"/><Relationship Id="rId4" Type="http://schemas.openxmlformats.org/officeDocument/2006/relationships/image" Target="../media/image11.png"/><Relationship Id="rId9" Type="http://schemas.openxmlformats.org/officeDocument/2006/relationships/image" Target="../media/image5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3.png"/><Relationship Id="rId7" Type="http://schemas.openxmlformats.org/officeDocument/2006/relationships/image" Target="../media/image3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7.svg"/><Relationship Id="rId10" Type="http://schemas.openxmlformats.org/officeDocument/2006/relationships/image" Target="../media/image14.png"/><Relationship Id="rId4" Type="http://schemas.openxmlformats.org/officeDocument/2006/relationships/image" Target="../media/image6.png"/><Relationship Id="rId9" Type="http://schemas.openxmlformats.org/officeDocument/2006/relationships/image" Target="../media/image5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image" Target="../media/image6.png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7.svg"/><Relationship Id="rId9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image" Target="../media/image6.png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svg"/><Relationship Id="rId11" Type="http://schemas.openxmlformats.org/officeDocument/2006/relationships/image" Target="../media/image18.png"/><Relationship Id="rId5" Type="http://schemas.openxmlformats.org/officeDocument/2006/relationships/image" Target="../media/image2.png"/><Relationship Id="rId10" Type="http://schemas.openxmlformats.org/officeDocument/2006/relationships/image" Target="../media/image17.png"/><Relationship Id="rId4" Type="http://schemas.openxmlformats.org/officeDocument/2006/relationships/image" Target="../media/image7.svg"/><Relationship Id="rId9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image" Target="../media/image6.png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7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C7B84DA2-E984-719B-11F2-0D9415EC6E23}"/>
              </a:ext>
            </a:extLst>
          </p:cNvPr>
          <p:cNvSpPr/>
          <p:nvPr/>
        </p:nvSpPr>
        <p:spPr>
          <a:xfrm>
            <a:off x="0" y="0"/>
            <a:ext cx="12192000" cy="6858307"/>
          </a:xfrm>
          <a:prstGeom prst="rect">
            <a:avLst/>
          </a:prstGeom>
          <a:solidFill>
            <a:srgbClr val="092240"/>
          </a:solidFill>
          <a:ln w="57150">
            <a:solidFill>
              <a:srgbClr val="092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CuadroTexto 8">
            <a:extLst>
              <a:ext uri="{FF2B5EF4-FFF2-40B4-BE49-F238E27FC236}">
                <a16:creationId xmlns:a16="http://schemas.microsoft.com/office/drawing/2014/main" id="{A4281B87-86DF-DFDB-AAD4-4F35D4A9F0E9}"/>
              </a:ext>
            </a:extLst>
          </p:cNvPr>
          <p:cNvSpPr txBox="1"/>
          <p:nvPr/>
        </p:nvSpPr>
        <p:spPr>
          <a:xfrm>
            <a:off x="392345" y="2063458"/>
            <a:ext cx="11407309" cy="70788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4000" b="1" dirty="0">
                <a:solidFill>
                  <a:srgbClr val="FFFFFF"/>
                </a:solidFill>
                <a:latin typeface="Arial"/>
                <a:cs typeface="Arial"/>
              </a:rPr>
              <a:t>Tutorial: Star-CCM+ CFD</a:t>
            </a:r>
            <a:endParaRPr lang="en-US" sz="2000" dirty="0"/>
          </a:p>
        </p:txBody>
      </p:sp>
      <p:sp>
        <p:nvSpPr>
          <p:cNvPr id="7" name="CuadroTexto 9">
            <a:extLst>
              <a:ext uri="{FF2B5EF4-FFF2-40B4-BE49-F238E27FC236}">
                <a16:creationId xmlns:a16="http://schemas.microsoft.com/office/drawing/2014/main" id="{3F5C653F-FE2F-48CA-DA2F-3267516CF61B}"/>
              </a:ext>
            </a:extLst>
          </p:cNvPr>
          <p:cNvSpPr txBox="1"/>
          <p:nvPr/>
        </p:nvSpPr>
        <p:spPr>
          <a:xfrm>
            <a:off x="523672" y="2917678"/>
            <a:ext cx="1114465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s-ES" sz="2800" dirty="0">
                <a:solidFill>
                  <a:srgbClr val="D39650"/>
                </a:solidFill>
              </a:rPr>
              <a:t>Eneko </a:t>
            </a:r>
            <a:r>
              <a:rPr lang="es-ES" sz="2800" dirty="0" err="1">
                <a:solidFill>
                  <a:srgbClr val="D39650"/>
                </a:solidFill>
              </a:rPr>
              <a:t>Lazpita</a:t>
            </a:r>
            <a:endParaRPr lang="en-US" dirty="0" err="1"/>
          </a:p>
        </p:txBody>
      </p:sp>
      <p:pic>
        <p:nvPicPr>
          <p:cNvPr id="9" name="Imagen 5" descr="Logotipo, Icono&#10;&#10;Descripción generada automáticamente">
            <a:extLst>
              <a:ext uri="{FF2B5EF4-FFF2-40B4-BE49-F238E27FC236}">
                <a16:creationId xmlns:a16="http://schemas.microsoft.com/office/drawing/2014/main" id="{E4F7E649-21BD-2F02-11ED-A970E9CF4E1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10" t="8297" r="22898" b="29694"/>
          <a:stretch/>
        </p:blipFill>
        <p:spPr>
          <a:xfrm>
            <a:off x="5162075" y="4039855"/>
            <a:ext cx="1872148" cy="127961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7171F6E-EDBC-1712-4CC9-9D729D032033}"/>
              </a:ext>
            </a:extLst>
          </p:cNvPr>
          <p:cNvSpPr txBox="1"/>
          <p:nvPr/>
        </p:nvSpPr>
        <p:spPr>
          <a:xfrm>
            <a:off x="4344435" y="5315036"/>
            <a:ext cx="3514164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 err="1">
                <a:solidFill>
                  <a:srgbClr val="FFFFFF"/>
                </a:solidFill>
                <a:latin typeface="Calibri Light"/>
                <a:cs typeface="Calibri Light"/>
              </a:rPr>
              <a:t>ModelFLOWs</a:t>
            </a:r>
            <a:endParaRPr lang="en-US" sz="2000" err="1"/>
          </a:p>
          <a:p>
            <a:pPr algn="ctr"/>
            <a:r>
              <a:rPr lang="en-US" sz="3200" i="1" dirty="0">
                <a:solidFill>
                  <a:srgbClr val="FFFFFF"/>
                </a:solidFill>
                <a:latin typeface="Calibri Light"/>
                <a:cs typeface="Calibri Light"/>
              </a:rPr>
              <a:t>Cardiac</a:t>
            </a:r>
            <a:endParaRPr lang="en-US" sz="2000" i="1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975552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2F7470-3902-F4EB-BD3A-33CA2FADCF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ángulo 34">
            <a:extLst>
              <a:ext uri="{FF2B5EF4-FFF2-40B4-BE49-F238E27FC236}">
                <a16:creationId xmlns:a16="http://schemas.microsoft.com/office/drawing/2014/main" id="{EAF782E3-485F-3931-4F13-3638AECCF129}"/>
              </a:ext>
            </a:extLst>
          </p:cNvPr>
          <p:cNvSpPr/>
          <p:nvPr/>
        </p:nvSpPr>
        <p:spPr>
          <a:xfrm>
            <a:off x="0" y="5947365"/>
            <a:ext cx="12192000" cy="899652"/>
          </a:xfrm>
          <a:prstGeom prst="rect">
            <a:avLst/>
          </a:prstGeom>
          <a:solidFill>
            <a:srgbClr val="092240"/>
          </a:solidFill>
          <a:ln w="57150">
            <a:solidFill>
              <a:srgbClr val="092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Imagen 5" descr="Logotipo, Icono&#10;&#10;Descripción generada automáticamente">
            <a:extLst>
              <a:ext uri="{FF2B5EF4-FFF2-40B4-BE49-F238E27FC236}">
                <a16:creationId xmlns:a16="http://schemas.microsoft.com/office/drawing/2014/main" id="{2E103CE2-AEEB-E0A9-E82E-766DA23FE4A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10" t="8297" r="22898" b="29694"/>
          <a:stretch/>
        </p:blipFill>
        <p:spPr>
          <a:xfrm>
            <a:off x="105982" y="5994160"/>
            <a:ext cx="1199795" cy="82241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E3EAA70-C46D-C052-9F0C-E1A097C8FA71}"/>
              </a:ext>
            </a:extLst>
          </p:cNvPr>
          <p:cNvSpPr txBox="1"/>
          <p:nvPr/>
        </p:nvSpPr>
        <p:spPr>
          <a:xfrm>
            <a:off x="1305399" y="6059107"/>
            <a:ext cx="1550894" cy="73478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dirty="0">
                <a:solidFill>
                  <a:srgbClr val="FFFFFF"/>
                </a:solidFill>
                <a:latin typeface="Calibri Light"/>
                <a:cs typeface="Calibri Light"/>
              </a:rPr>
              <a:t>ModelFLOWs</a:t>
            </a:r>
            <a:endParaRPr lang="en-US" sz="1400" dirty="0"/>
          </a:p>
          <a:p>
            <a:pPr algn="ctr"/>
            <a:r>
              <a:rPr lang="en-US" sz="2000" i="1" dirty="0">
                <a:solidFill>
                  <a:srgbClr val="FFFFFF"/>
                </a:solidFill>
                <a:latin typeface="Calibri Light"/>
                <a:cs typeface="Calibri Light"/>
              </a:rPr>
              <a:t>Cardiac</a:t>
            </a:r>
            <a:endParaRPr lang="en-US" sz="1400" i="1" dirty="0"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B34587-51A7-F510-46C6-8B7401DF936C}"/>
              </a:ext>
            </a:extLst>
          </p:cNvPr>
          <p:cNvSpPr txBox="1"/>
          <p:nvPr/>
        </p:nvSpPr>
        <p:spPr>
          <a:xfrm>
            <a:off x="268971" y="111858"/>
            <a:ext cx="41853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+mj-lt"/>
              </a:rPr>
              <a:t>Step 3.2:</a:t>
            </a:r>
            <a:r>
              <a:rPr lang="en-US" sz="3200" dirty="0">
                <a:latin typeface="+mj-lt"/>
              </a:rPr>
              <a:t> Specify Motion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C4AA5F1-5214-1B6F-11A8-53A432E93069}"/>
              </a:ext>
            </a:extLst>
          </p:cNvPr>
          <p:cNvGrpSpPr/>
          <p:nvPr/>
        </p:nvGrpSpPr>
        <p:grpSpPr>
          <a:xfrm>
            <a:off x="5580000" y="6156000"/>
            <a:ext cx="540000" cy="540000"/>
            <a:chOff x="3978000" y="2610000"/>
            <a:chExt cx="540000" cy="540000"/>
          </a:xfrm>
        </p:grpSpPr>
        <p:grpSp>
          <p:nvGrpSpPr>
            <p:cNvPr id="9" name="Grupo 58">
              <a:extLst>
                <a:ext uri="{FF2B5EF4-FFF2-40B4-BE49-F238E27FC236}">
                  <a16:creationId xmlns:a16="http://schemas.microsoft.com/office/drawing/2014/main" id="{DB28E622-EAE8-598A-D263-0EE012A987E0}"/>
                </a:ext>
              </a:extLst>
            </p:cNvPr>
            <p:cNvGrpSpPr/>
            <p:nvPr/>
          </p:nvGrpSpPr>
          <p:grpSpPr>
            <a:xfrm>
              <a:off x="3978000" y="2610000"/>
              <a:ext cx="540000" cy="540000"/>
              <a:chOff x="2094060" y="6125497"/>
              <a:chExt cx="540000" cy="540000"/>
            </a:xfrm>
          </p:grpSpPr>
          <p:sp>
            <p:nvSpPr>
              <p:cNvPr id="1033" name="Elipse 60">
                <a:extLst>
                  <a:ext uri="{FF2B5EF4-FFF2-40B4-BE49-F238E27FC236}">
                    <a16:creationId xmlns:a16="http://schemas.microsoft.com/office/drawing/2014/main" id="{64970EB6-20CA-8B89-F6D0-23EF402E29A9}"/>
                  </a:ext>
                </a:extLst>
              </p:cNvPr>
              <p:cNvSpPr/>
              <p:nvPr/>
            </p:nvSpPr>
            <p:spPr>
              <a:xfrm>
                <a:off x="2094060" y="6125497"/>
                <a:ext cx="540000" cy="540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035" name="Gráfico 61" descr="Monitor with solid fill">
                <a:extLst>
                  <a:ext uri="{FF2B5EF4-FFF2-40B4-BE49-F238E27FC236}">
                    <a16:creationId xmlns:a16="http://schemas.microsoft.com/office/drawing/2014/main" id="{E00F8878-544C-F1C2-D6DD-E3A0BDBDD2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/>
              <a:stretch/>
            </p:blipFill>
            <p:spPr>
              <a:xfrm>
                <a:off x="2150955" y="6191015"/>
                <a:ext cx="432000" cy="432000"/>
              </a:xfrm>
              <a:prstGeom prst="rect">
                <a:avLst/>
              </a:prstGeom>
            </p:spPr>
          </p:pic>
        </p:grpSp>
        <p:pic>
          <p:nvPicPr>
            <p:cNvPr id="1024" name="Graphic 1023" descr="Single gear with solid fill">
              <a:extLst>
                <a:ext uri="{FF2B5EF4-FFF2-40B4-BE49-F238E27FC236}">
                  <a16:creationId xmlns:a16="http://schemas.microsoft.com/office/drawing/2014/main" id="{D8CF0ED8-7C56-EC42-54C2-58470270F36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117617" y="2767094"/>
              <a:ext cx="138153" cy="138153"/>
            </a:xfrm>
            <a:prstGeom prst="rect">
              <a:avLst/>
            </a:prstGeom>
          </p:spPr>
        </p:pic>
        <p:pic>
          <p:nvPicPr>
            <p:cNvPr id="1029" name="Graphic 1028" descr="Single gear with solid fill">
              <a:extLst>
                <a:ext uri="{FF2B5EF4-FFF2-40B4-BE49-F238E27FC236}">
                  <a16:creationId xmlns:a16="http://schemas.microsoft.com/office/drawing/2014/main" id="{78112E36-F50B-030E-B42F-C83A11C3A49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218731" y="2855661"/>
              <a:ext cx="104465" cy="104465"/>
            </a:xfrm>
            <a:prstGeom prst="rect">
              <a:avLst/>
            </a:prstGeom>
          </p:spPr>
        </p:pic>
        <p:pic>
          <p:nvPicPr>
            <p:cNvPr id="1031" name="Graphic 1030" descr="Single gear with solid fill">
              <a:extLst>
                <a:ext uri="{FF2B5EF4-FFF2-40B4-BE49-F238E27FC236}">
                  <a16:creationId xmlns:a16="http://schemas.microsoft.com/office/drawing/2014/main" id="{6AFD6392-51C0-E352-7632-ADA303BEDAE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270963" y="2775535"/>
              <a:ext cx="104465" cy="104465"/>
            </a:xfrm>
            <a:prstGeom prst="rect">
              <a:avLst/>
            </a:prstGeom>
          </p:spPr>
        </p:pic>
      </p:grpSp>
      <p:grpSp>
        <p:nvGrpSpPr>
          <p:cNvPr id="1036" name="Group 1035">
            <a:extLst>
              <a:ext uri="{FF2B5EF4-FFF2-40B4-BE49-F238E27FC236}">
                <a16:creationId xmlns:a16="http://schemas.microsoft.com/office/drawing/2014/main" id="{992DC2BC-2E85-5546-32AE-AC90DF42A7FA}"/>
              </a:ext>
            </a:extLst>
          </p:cNvPr>
          <p:cNvGrpSpPr/>
          <p:nvPr/>
        </p:nvGrpSpPr>
        <p:grpSpPr>
          <a:xfrm>
            <a:off x="10440000" y="6156000"/>
            <a:ext cx="540000" cy="540000"/>
            <a:chOff x="10080000" y="6156000"/>
            <a:chExt cx="540000" cy="540000"/>
          </a:xfrm>
        </p:grpSpPr>
        <p:sp>
          <p:nvSpPr>
            <p:cNvPr id="1037" name="Elipse 48">
              <a:extLst>
                <a:ext uri="{FF2B5EF4-FFF2-40B4-BE49-F238E27FC236}">
                  <a16:creationId xmlns:a16="http://schemas.microsoft.com/office/drawing/2014/main" id="{90298665-0B16-FBCE-BF60-875C1A3C210C}"/>
                </a:ext>
              </a:extLst>
            </p:cNvPr>
            <p:cNvSpPr/>
            <p:nvPr/>
          </p:nvSpPr>
          <p:spPr>
            <a:xfrm>
              <a:off x="10080000" y="6156000"/>
              <a:ext cx="540000" cy="54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9668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038" name="Graphic 1037" descr="Play outline">
              <a:extLst>
                <a:ext uri="{FF2B5EF4-FFF2-40B4-BE49-F238E27FC236}">
                  <a16:creationId xmlns:a16="http://schemas.microsoft.com/office/drawing/2014/main" id="{26268344-46C0-7504-CB24-5AC583A2BAE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162800" y="6202985"/>
              <a:ext cx="457200" cy="457200"/>
            </a:xfrm>
            <a:prstGeom prst="rect">
              <a:avLst/>
            </a:prstGeom>
          </p:spPr>
        </p:pic>
      </p:grpSp>
      <p:grpSp>
        <p:nvGrpSpPr>
          <p:cNvPr id="1039" name="Group 1038">
            <a:extLst>
              <a:ext uri="{FF2B5EF4-FFF2-40B4-BE49-F238E27FC236}">
                <a16:creationId xmlns:a16="http://schemas.microsoft.com/office/drawing/2014/main" id="{354F34FB-FF80-A25F-6D8A-F44D3BFA2212}"/>
              </a:ext>
            </a:extLst>
          </p:cNvPr>
          <p:cNvGrpSpPr/>
          <p:nvPr/>
        </p:nvGrpSpPr>
        <p:grpSpPr>
          <a:xfrm>
            <a:off x="8820000" y="6156000"/>
            <a:ext cx="540000" cy="540000"/>
            <a:chOff x="10080000" y="6155153"/>
            <a:chExt cx="540000" cy="540000"/>
          </a:xfrm>
        </p:grpSpPr>
        <p:sp>
          <p:nvSpPr>
            <p:cNvPr id="1040" name="Elipse 48">
              <a:extLst>
                <a:ext uri="{FF2B5EF4-FFF2-40B4-BE49-F238E27FC236}">
                  <a16:creationId xmlns:a16="http://schemas.microsoft.com/office/drawing/2014/main" id="{A8C7182A-7906-A888-66CE-5C8B42EEC8C0}"/>
                </a:ext>
              </a:extLst>
            </p:cNvPr>
            <p:cNvSpPr/>
            <p:nvPr/>
          </p:nvSpPr>
          <p:spPr>
            <a:xfrm>
              <a:off x="10080000" y="6155153"/>
              <a:ext cx="540000" cy="54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9668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41" name="Group 1040">
              <a:extLst>
                <a:ext uri="{FF2B5EF4-FFF2-40B4-BE49-F238E27FC236}">
                  <a16:creationId xmlns:a16="http://schemas.microsoft.com/office/drawing/2014/main" id="{31519866-6236-B6C7-7567-3B224761152C}"/>
                </a:ext>
              </a:extLst>
            </p:cNvPr>
            <p:cNvGrpSpPr/>
            <p:nvPr/>
          </p:nvGrpSpPr>
          <p:grpSpPr>
            <a:xfrm>
              <a:off x="10134000" y="6212821"/>
              <a:ext cx="432000" cy="432000"/>
              <a:chOff x="4626000" y="1177574"/>
              <a:chExt cx="1548000" cy="1547998"/>
            </a:xfrm>
          </p:grpSpPr>
          <p:sp>
            <p:nvSpPr>
              <p:cNvPr id="1042" name="Oval 1041">
                <a:extLst>
                  <a:ext uri="{FF2B5EF4-FFF2-40B4-BE49-F238E27FC236}">
                    <a16:creationId xmlns:a16="http://schemas.microsoft.com/office/drawing/2014/main" id="{DD009563-9B85-495F-F3FC-734B22669CC0}"/>
                  </a:ext>
                </a:extLst>
              </p:cNvPr>
              <p:cNvSpPr/>
              <p:nvPr/>
            </p:nvSpPr>
            <p:spPr>
              <a:xfrm>
                <a:off x="5346000" y="1177574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3" name="Oval 1042">
                <a:extLst>
                  <a:ext uri="{FF2B5EF4-FFF2-40B4-BE49-F238E27FC236}">
                    <a16:creationId xmlns:a16="http://schemas.microsoft.com/office/drawing/2014/main" id="{11E999E7-9732-4BAE-3A9E-A2C2364F7854}"/>
                  </a:ext>
                </a:extLst>
              </p:cNvPr>
              <p:cNvSpPr/>
              <p:nvPr/>
            </p:nvSpPr>
            <p:spPr>
              <a:xfrm>
                <a:off x="5865229" y="1412097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4" name="Oval 1043">
                <a:extLst>
                  <a:ext uri="{FF2B5EF4-FFF2-40B4-BE49-F238E27FC236}">
                    <a16:creationId xmlns:a16="http://schemas.microsoft.com/office/drawing/2014/main" id="{2EB1D54B-BCB4-26FF-CD75-79943A80D042}"/>
                  </a:ext>
                </a:extLst>
              </p:cNvPr>
              <p:cNvSpPr/>
              <p:nvPr/>
            </p:nvSpPr>
            <p:spPr>
              <a:xfrm>
                <a:off x="4807126" y="1412097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5" name="Oval 1044">
                <a:extLst>
                  <a:ext uri="{FF2B5EF4-FFF2-40B4-BE49-F238E27FC236}">
                    <a16:creationId xmlns:a16="http://schemas.microsoft.com/office/drawing/2014/main" id="{5275A876-9030-D789-D2FB-6EFFED65203B}"/>
                  </a:ext>
                </a:extLst>
              </p:cNvPr>
              <p:cNvSpPr/>
              <p:nvPr/>
            </p:nvSpPr>
            <p:spPr>
              <a:xfrm>
                <a:off x="6066000" y="1905563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6" name="Oval 1045">
                <a:extLst>
                  <a:ext uri="{FF2B5EF4-FFF2-40B4-BE49-F238E27FC236}">
                    <a16:creationId xmlns:a16="http://schemas.microsoft.com/office/drawing/2014/main" id="{1ACD9AF1-5D18-0BB1-054B-12640C6F4B41}"/>
                  </a:ext>
                </a:extLst>
              </p:cNvPr>
              <p:cNvSpPr/>
              <p:nvPr/>
            </p:nvSpPr>
            <p:spPr>
              <a:xfrm>
                <a:off x="4626000" y="1905563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7" name="Oval 1046">
                <a:extLst>
                  <a:ext uri="{FF2B5EF4-FFF2-40B4-BE49-F238E27FC236}">
                    <a16:creationId xmlns:a16="http://schemas.microsoft.com/office/drawing/2014/main" id="{2C06CCB6-FF4E-3C2B-0D43-BD3BD0C5AD04}"/>
                  </a:ext>
                </a:extLst>
              </p:cNvPr>
              <p:cNvSpPr/>
              <p:nvPr/>
            </p:nvSpPr>
            <p:spPr>
              <a:xfrm>
                <a:off x="4804618" y="2381361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8" name="Oval 1047">
                <a:extLst>
                  <a:ext uri="{FF2B5EF4-FFF2-40B4-BE49-F238E27FC236}">
                    <a16:creationId xmlns:a16="http://schemas.microsoft.com/office/drawing/2014/main" id="{D03F835C-1C03-BFDF-C517-8E0F9DB8F8F8}"/>
                  </a:ext>
                </a:extLst>
              </p:cNvPr>
              <p:cNvSpPr/>
              <p:nvPr/>
            </p:nvSpPr>
            <p:spPr>
              <a:xfrm>
                <a:off x="5865229" y="2381361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9" name="Oval 1048">
                <a:extLst>
                  <a:ext uri="{FF2B5EF4-FFF2-40B4-BE49-F238E27FC236}">
                    <a16:creationId xmlns:a16="http://schemas.microsoft.com/office/drawing/2014/main" id="{DBB26EFC-DCC9-5088-97E3-87FBCA26A2D3}"/>
                  </a:ext>
                </a:extLst>
              </p:cNvPr>
              <p:cNvSpPr/>
              <p:nvPr/>
            </p:nvSpPr>
            <p:spPr>
              <a:xfrm>
                <a:off x="5346000" y="2617572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50" name="Straight Connector 1049">
                <a:extLst>
                  <a:ext uri="{FF2B5EF4-FFF2-40B4-BE49-F238E27FC236}">
                    <a16:creationId xmlns:a16="http://schemas.microsoft.com/office/drawing/2014/main" id="{8946065E-8483-D53E-BF7E-4F88A22D02C4}"/>
                  </a:ext>
                </a:extLst>
              </p:cNvPr>
              <p:cNvCxnSpPr>
                <a:stCxn id="1042" idx="6"/>
                <a:endCxn id="1043" idx="1"/>
              </p:cNvCxnSpPr>
              <p:nvPr/>
            </p:nvCxnSpPr>
            <p:spPr>
              <a:xfrm>
                <a:off x="5454000" y="1231574"/>
                <a:ext cx="427045" cy="196339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1" name="Straight Connector 1050">
                <a:extLst>
                  <a:ext uri="{FF2B5EF4-FFF2-40B4-BE49-F238E27FC236}">
                    <a16:creationId xmlns:a16="http://schemas.microsoft.com/office/drawing/2014/main" id="{3BD65890-8753-88FF-6F71-CA2F267AB721}"/>
                  </a:ext>
                </a:extLst>
              </p:cNvPr>
              <p:cNvCxnSpPr>
                <a:cxnSpLocks/>
                <a:stCxn id="1042" idx="2"/>
                <a:endCxn id="1044" idx="7"/>
              </p:cNvCxnSpPr>
              <p:nvPr/>
            </p:nvCxnSpPr>
            <p:spPr>
              <a:xfrm flipH="1">
                <a:off x="4899310" y="1231574"/>
                <a:ext cx="446690" cy="196339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2" name="Straight Connector 1051">
                <a:extLst>
                  <a:ext uri="{FF2B5EF4-FFF2-40B4-BE49-F238E27FC236}">
                    <a16:creationId xmlns:a16="http://schemas.microsoft.com/office/drawing/2014/main" id="{C747505C-71F8-A476-4B04-B5C4A3282F04}"/>
                  </a:ext>
                </a:extLst>
              </p:cNvPr>
              <p:cNvCxnSpPr>
                <a:cxnSpLocks/>
                <a:stCxn id="1043" idx="5"/>
                <a:endCxn id="1045" idx="0"/>
              </p:cNvCxnSpPr>
              <p:nvPr/>
            </p:nvCxnSpPr>
            <p:spPr>
              <a:xfrm>
                <a:off x="5957413" y="1504281"/>
                <a:ext cx="162587" cy="401282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3" name="Straight Connector 1052">
                <a:extLst>
                  <a:ext uri="{FF2B5EF4-FFF2-40B4-BE49-F238E27FC236}">
                    <a16:creationId xmlns:a16="http://schemas.microsoft.com/office/drawing/2014/main" id="{09E45F24-2971-CF7F-BA14-F1D5CD54DC91}"/>
                  </a:ext>
                </a:extLst>
              </p:cNvPr>
              <p:cNvCxnSpPr>
                <a:cxnSpLocks/>
                <a:stCxn id="1048" idx="7"/>
                <a:endCxn id="1045" idx="4"/>
              </p:cNvCxnSpPr>
              <p:nvPr/>
            </p:nvCxnSpPr>
            <p:spPr>
              <a:xfrm flipV="1">
                <a:off x="5957413" y="2013563"/>
                <a:ext cx="162587" cy="38361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4" name="Straight Connector 1053">
                <a:extLst>
                  <a:ext uri="{FF2B5EF4-FFF2-40B4-BE49-F238E27FC236}">
                    <a16:creationId xmlns:a16="http://schemas.microsoft.com/office/drawing/2014/main" id="{5DA93549-D624-37FD-F0F3-CC72BB39B054}"/>
                  </a:ext>
                </a:extLst>
              </p:cNvPr>
              <p:cNvCxnSpPr>
                <a:cxnSpLocks/>
                <a:stCxn id="1048" idx="3"/>
                <a:endCxn id="1049" idx="6"/>
              </p:cNvCxnSpPr>
              <p:nvPr/>
            </p:nvCxnSpPr>
            <p:spPr>
              <a:xfrm flipH="1">
                <a:off x="5454000" y="2473545"/>
                <a:ext cx="427045" cy="198027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5" name="Straight Connector 1054">
                <a:extLst>
                  <a:ext uri="{FF2B5EF4-FFF2-40B4-BE49-F238E27FC236}">
                    <a16:creationId xmlns:a16="http://schemas.microsoft.com/office/drawing/2014/main" id="{7C2D06DC-3122-D697-F551-17092B2C58F6}"/>
                  </a:ext>
                </a:extLst>
              </p:cNvPr>
              <p:cNvCxnSpPr>
                <a:cxnSpLocks/>
                <a:stCxn id="1044" idx="3"/>
                <a:endCxn id="1046" idx="0"/>
              </p:cNvCxnSpPr>
              <p:nvPr/>
            </p:nvCxnSpPr>
            <p:spPr>
              <a:xfrm flipH="1">
                <a:off x="4680000" y="1504281"/>
                <a:ext cx="142942" cy="401282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6" name="Straight Connector 1055">
                <a:extLst>
                  <a:ext uri="{FF2B5EF4-FFF2-40B4-BE49-F238E27FC236}">
                    <a16:creationId xmlns:a16="http://schemas.microsoft.com/office/drawing/2014/main" id="{06F3ED50-64C7-08D6-8D82-0DCE89B32FA3}"/>
                  </a:ext>
                </a:extLst>
              </p:cNvPr>
              <p:cNvCxnSpPr>
                <a:cxnSpLocks/>
                <a:stCxn id="1046" idx="4"/>
                <a:endCxn id="1047" idx="1"/>
              </p:cNvCxnSpPr>
              <p:nvPr/>
            </p:nvCxnSpPr>
            <p:spPr>
              <a:xfrm>
                <a:off x="4680000" y="2013563"/>
                <a:ext cx="140434" cy="38361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7" name="Straight Connector 1056">
                <a:extLst>
                  <a:ext uri="{FF2B5EF4-FFF2-40B4-BE49-F238E27FC236}">
                    <a16:creationId xmlns:a16="http://schemas.microsoft.com/office/drawing/2014/main" id="{EF3DCA30-1215-7F6D-AAE8-1FB7736ECC17}"/>
                  </a:ext>
                </a:extLst>
              </p:cNvPr>
              <p:cNvCxnSpPr>
                <a:cxnSpLocks/>
                <a:stCxn id="1047" idx="5"/>
                <a:endCxn id="1049" idx="2"/>
              </p:cNvCxnSpPr>
              <p:nvPr/>
            </p:nvCxnSpPr>
            <p:spPr>
              <a:xfrm>
                <a:off x="4896802" y="2473545"/>
                <a:ext cx="449198" cy="198027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58" name="Oval 1057">
                <a:extLst>
                  <a:ext uri="{FF2B5EF4-FFF2-40B4-BE49-F238E27FC236}">
                    <a16:creationId xmlns:a16="http://schemas.microsoft.com/office/drawing/2014/main" id="{1647EFAD-248E-15E1-EBD9-757F507D0B5E}"/>
                  </a:ext>
                </a:extLst>
              </p:cNvPr>
              <p:cNvSpPr/>
              <p:nvPr/>
            </p:nvSpPr>
            <p:spPr>
              <a:xfrm>
                <a:off x="5346000" y="1495779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9" name="Oval 1058">
                <a:extLst>
                  <a:ext uri="{FF2B5EF4-FFF2-40B4-BE49-F238E27FC236}">
                    <a16:creationId xmlns:a16="http://schemas.microsoft.com/office/drawing/2014/main" id="{C64C3B95-BDAF-3750-9F84-7376B0402CE1}"/>
                  </a:ext>
                </a:extLst>
              </p:cNvPr>
              <p:cNvSpPr/>
              <p:nvPr/>
            </p:nvSpPr>
            <p:spPr>
              <a:xfrm>
                <a:off x="5346000" y="1905563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0" name="Oval 1059">
                <a:extLst>
                  <a:ext uri="{FF2B5EF4-FFF2-40B4-BE49-F238E27FC236}">
                    <a16:creationId xmlns:a16="http://schemas.microsoft.com/office/drawing/2014/main" id="{132ECFF3-0EEF-62D8-9990-ACE1E3458F23}"/>
                  </a:ext>
                </a:extLst>
              </p:cNvPr>
              <p:cNvSpPr/>
              <p:nvPr/>
            </p:nvSpPr>
            <p:spPr>
              <a:xfrm>
                <a:off x="5346000" y="2310213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1" name="Oval 1060">
                <a:extLst>
                  <a:ext uri="{FF2B5EF4-FFF2-40B4-BE49-F238E27FC236}">
                    <a16:creationId xmlns:a16="http://schemas.microsoft.com/office/drawing/2014/main" id="{75B7E588-4FCC-B07B-AE51-CCE2ECD82FC9}"/>
                  </a:ext>
                </a:extLst>
              </p:cNvPr>
              <p:cNvSpPr/>
              <p:nvPr/>
            </p:nvSpPr>
            <p:spPr>
              <a:xfrm>
                <a:off x="4918963" y="1903711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2" name="Oval 1061">
                <a:extLst>
                  <a:ext uri="{FF2B5EF4-FFF2-40B4-BE49-F238E27FC236}">
                    <a16:creationId xmlns:a16="http://schemas.microsoft.com/office/drawing/2014/main" id="{B347D749-E999-E42F-FF45-DF4E48225195}"/>
                  </a:ext>
                </a:extLst>
              </p:cNvPr>
              <p:cNvSpPr/>
              <p:nvPr/>
            </p:nvSpPr>
            <p:spPr>
              <a:xfrm>
                <a:off x="5773045" y="1903711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63" name="Straight Connector 1062">
                <a:extLst>
                  <a:ext uri="{FF2B5EF4-FFF2-40B4-BE49-F238E27FC236}">
                    <a16:creationId xmlns:a16="http://schemas.microsoft.com/office/drawing/2014/main" id="{51AE408E-F3B8-A02C-D12D-86FDED089B9E}"/>
                  </a:ext>
                </a:extLst>
              </p:cNvPr>
              <p:cNvCxnSpPr>
                <a:cxnSpLocks/>
                <a:stCxn id="1058" idx="2"/>
                <a:endCxn id="1044" idx="5"/>
              </p:cNvCxnSpPr>
              <p:nvPr/>
            </p:nvCxnSpPr>
            <p:spPr>
              <a:xfrm flipH="1" flipV="1">
                <a:off x="4899310" y="1504281"/>
                <a:ext cx="446690" cy="45498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4" name="Straight Connector 1063">
                <a:extLst>
                  <a:ext uri="{FF2B5EF4-FFF2-40B4-BE49-F238E27FC236}">
                    <a16:creationId xmlns:a16="http://schemas.microsoft.com/office/drawing/2014/main" id="{0A6D07AE-0DC3-7E2B-437B-F58A3E831091}"/>
                  </a:ext>
                </a:extLst>
              </p:cNvPr>
              <p:cNvCxnSpPr>
                <a:cxnSpLocks/>
                <a:stCxn id="1042" idx="4"/>
                <a:endCxn id="1058" idx="0"/>
              </p:cNvCxnSpPr>
              <p:nvPr/>
            </p:nvCxnSpPr>
            <p:spPr>
              <a:xfrm>
                <a:off x="5400000" y="1285574"/>
                <a:ext cx="0" cy="210205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5" name="Straight Connector 1064">
                <a:extLst>
                  <a:ext uri="{FF2B5EF4-FFF2-40B4-BE49-F238E27FC236}">
                    <a16:creationId xmlns:a16="http://schemas.microsoft.com/office/drawing/2014/main" id="{F7E6589E-2A19-F4C4-9BB1-625A6D9A119A}"/>
                  </a:ext>
                </a:extLst>
              </p:cNvPr>
              <p:cNvCxnSpPr>
                <a:cxnSpLocks/>
                <a:stCxn id="1043" idx="3"/>
                <a:endCxn id="1058" idx="6"/>
              </p:cNvCxnSpPr>
              <p:nvPr/>
            </p:nvCxnSpPr>
            <p:spPr>
              <a:xfrm flipH="1">
                <a:off x="5454000" y="1504281"/>
                <a:ext cx="427045" cy="45498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6" name="Straight Connector 1065">
                <a:extLst>
                  <a:ext uri="{FF2B5EF4-FFF2-40B4-BE49-F238E27FC236}">
                    <a16:creationId xmlns:a16="http://schemas.microsoft.com/office/drawing/2014/main" id="{521105AB-4B25-B2AC-4312-A340CC3C1DC0}"/>
                  </a:ext>
                </a:extLst>
              </p:cNvPr>
              <p:cNvCxnSpPr>
                <a:cxnSpLocks/>
                <a:stCxn id="1062" idx="2"/>
                <a:endCxn id="1059" idx="6"/>
              </p:cNvCxnSpPr>
              <p:nvPr/>
            </p:nvCxnSpPr>
            <p:spPr>
              <a:xfrm flipH="1">
                <a:off x="5454000" y="1957711"/>
                <a:ext cx="319045" cy="1852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7" name="Straight Connector 1066">
                <a:extLst>
                  <a:ext uri="{FF2B5EF4-FFF2-40B4-BE49-F238E27FC236}">
                    <a16:creationId xmlns:a16="http://schemas.microsoft.com/office/drawing/2014/main" id="{977FA906-AF7D-532E-1C12-825F24A32FF4}"/>
                  </a:ext>
                </a:extLst>
              </p:cNvPr>
              <p:cNvCxnSpPr>
                <a:cxnSpLocks/>
                <a:stCxn id="1045" idx="2"/>
                <a:endCxn id="1062" idx="6"/>
              </p:cNvCxnSpPr>
              <p:nvPr/>
            </p:nvCxnSpPr>
            <p:spPr>
              <a:xfrm flipH="1" flipV="1">
                <a:off x="5881045" y="1957711"/>
                <a:ext cx="184955" cy="1852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8" name="Straight Connector 1067">
                <a:extLst>
                  <a:ext uri="{FF2B5EF4-FFF2-40B4-BE49-F238E27FC236}">
                    <a16:creationId xmlns:a16="http://schemas.microsoft.com/office/drawing/2014/main" id="{048051E2-B950-BB74-865A-E031E8364C23}"/>
                  </a:ext>
                </a:extLst>
              </p:cNvPr>
              <p:cNvCxnSpPr>
                <a:cxnSpLocks/>
                <a:stCxn id="1043" idx="4"/>
                <a:endCxn id="1062" idx="0"/>
              </p:cNvCxnSpPr>
              <p:nvPr/>
            </p:nvCxnSpPr>
            <p:spPr>
              <a:xfrm flipH="1">
                <a:off x="5827045" y="1520097"/>
                <a:ext cx="92184" cy="38361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9" name="Straight Connector 1068">
                <a:extLst>
                  <a:ext uri="{FF2B5EF4-FFF2-40B4-BE49-F238E27FC236}">
                    <a16:creationId xmlns:a16="http://schemas.microsoft.com/office/drawing/2014/main" id="{893E1D5D-9D9A-2A14-DE38-8888EC474308}"/>
                  </a:ext>
                </a:extLst>
              </p:cNvPr>
              <p:cNvCxnSpPr>
                <a:cxnSpLocks/>
                <a:stCxn id="1059" idx="2"/>
                <a:endCxn id="1061" idx="6"/>
              </p:cNvCxnSpPr>
              <p:nvPr/>
            </p:nvCxnSpPr>
            <p:spPr>
              <a:xfrm flipH="1" flipV="1">
                <a:off x="5026963" y="1957711"/>
                <a:ext cx="319037" cy="1852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0" name="Straight Connector 1069">
                <a:extLst>
                  <a:ext uri="{FF2B5EF4-FFF2-40B4-BE49-F238E27FC236}">
                    <a16:creationId xmlns:a16="http://schemas.microsoft.com/office/drawing/2014/main" id="{5B88C5BC-346D-6369-A3CB-367A27CE6D60}"/>
                  </a:ext>
                </a:extLst>
              </p:cNvPr>
              <p:cNvCxnSpPr>
                <a:cxnSpLocks/>
                <a:stCxn id="1061" idx="2"/>
                <a:endCxn id="1046" idx="6"/>
              </p:cNvCxnSpPr>
              <p:nvPr/>
            </p:nvCxnSpPr>
            <p:spPr>
              <a:xfrm flipH="1">
                <a:off x="4734000" y="1957711"/>
                <a:ext cx="184963" cy="1852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1" name="Straight Connector 1070">
                <a:extLst>
                  <a:ext uri="{FF2B5EF4-FFF2-40B4-BE49-F238E27FC236}">
                    <a16:creationId xmlns:a16="http://schemas.microsoft.com/office/drawing/2014/main" id="{9879A8B4-C8EB-86CD-959E-1FA51B7CA203}"/>
                  </a:ext>
                </a:extLst>
              </p:cNvPr>
              <p:cNvCxnSpPr>
                <a:cxnSpLocks/>
                <a:stCxn id="1059" idx="0"/>
                <a:endCxn id="1058" idx="4"/>
              </p:cNvCxnSpPr>
              <p:nvPr/>
            </p:nvCxnSpPr>
            <p:spPr>
              <a:xfrm flipV="1">
                <a:off x="5400000" y="1603779"/>
                <a:ext cx="0" cy="30178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2" name="Straight Connector 1071">
                <a:extLst>
                  <a:ext uri="{FF2B5EF4-FFF2-40B4-BE49-F238E27FC236}">
                    <a16:creationId xmlns:a16="http://schemas.microsoft.com/office/drawing/2014/main" id="{9986BAD8-4F44-7799-5A71-EDD3E6BA97BC}"/>
                  </a:ext>
                </a:extLst>
              </p:cNvPr>
              <p:cNvCxnSpPr>
                <a:cxnSpLocks/>
                <a:stCxn id="1062" idx="1"/>
                <a:endCxn id="1058" idx="5"/>
              </p:cNvCxnSpPr>
              <p:nvPr/>
            </p:nvCxnSpPr>
            <p:spPr>
              <a:xfrm flipH="1" flipV="1">
                <a:off x="5438184" y="1587963"/>
                <a:ext cx="350677" cy="33156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3" name="Straight Connector 1072">
                <a:extLst>
                  <a:ext uri="{FF2B5EF4-FFF2-40B4-BE49-F238E27FC236}">
                    <a16:creationId xmlns:a16="http://schemas.microsoft.com/office/drawing/2014/main" id="{368A63CA-B5E6-12EE-A0CD-7BF62C8C262D}"/>
                  </a:ext>
                </a:extLst>
              </p:cNvPr>
              <p:cNvCxnSpPr>
                <a:cxnSpLocks/>
                <a:stCxn id="1048" idx="1"/>
                <a:endCxn id="1062" idx="4"/>
              </p:cNvCxnSpPr>
              <p:nvPr/>
            </p:nvCxnSpPr>
            <p:spPr>
              <a:xfrm flipH="1" flipV="1">
                <a:off x="5827045" y="2011711"/>
                <a:ext cx="54000" cy="385466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4" name="Straight Connector 1073">
                <a:extLst>
                  <a:ext uri="{FF2B5EF4-FFF2-40B4-BE49-F238E27FC236}">
                    <a16:creationId xmlns:a16="http://schemas.microsoft.com/office/drawing/2014/main" id="{6AF07AF1-244E-BE5C-B9E5-3A2AD728336F}"/>
                  </a:ext>
                </a:extLst>
              </p:cNvPr>
              <p:cNvCxnSpPr>
                <a:cxnSpLocks/>
                <a:stCxn id="1062" idx="3"/>
                <a:endCxn id="1060" idx="7"/>
              </p:cNvCxnSpPr>
              <p:nvPr/>
            </p:nvCxnSpPr>
            <p:spPr>
              <a:xfrm flipH="1">
                <a:off x="5438184" y="1995895"/>
                <a:ext cx="350677" cy="33013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5" name="Straight Connector 1074">
                <a:extLst>
                  <a:ext uri="{FF2B5EF4-FFF2-40B4-BE49-F238E27FC236}">
                    <a16:creationId xmlns:a16="http://schemas.microsoft.com/office/drawing/2014/main" id="{0B4A6F84-68A3-FA56-2B15-5DE171912E66}"/>
                  </a:ext>
                </a:extLst>
              </p:cNvPr>
              <p:cNvCxnSpPr>
                <a:cxnSpLocks/>
                <a:stCxn id="1059" idx="4"/>
                <a:endCxn id="1060" idx="0"/>
              </p:cNvCxnSpPr>
              <p:nvPr/>
            </p:nvCxnSpPr>
            <p:spPr>
              <a:xfrm>
                <a:off x="5400000" y="2013563"/>
                <a:ext cx="0" cy="296650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6" name="Straight Connector 1075">
                <a:extLst>
                  <a:ext uri="{FF2B5EF4-FFF2-40B4-BE49-F238E27FC236}">
                    <a16:creationId xmlns:a16="http://schemas.microsoft.com/office/drawing/2014/main" id="{AC8238DA-17C6-3FDE-0022-53D4585C6D62}"/>
                  </a:ext>
                </a:extLst>
              </p:cNvPr>
              <p:cNvCxnSpPr>
                <a:cxnSpLocks/>
                <a:stCxn id="1048" idx="2"/>
                <a:endCxn id="1060" idx="6"/>
              </p:cNvCxnSpPr>
              <p:nvPr/>
            </p:nvCxnSpPr>
            <p:spPr>
              <a:xfrm flipH="1" flipV="1">
                <a:off x="5454000" y="2364213"/>
                <a:ext cx="411229" cy="71148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7" name="Straight Connector 1076">
                <a:extLst>
                  <a:ext uri="{FF2B5EF4-FFF2-40B4-BE49-F238E27FC236}">
                    <a16:creationId xmlns:a16="http://schemas.microsoft.com/office/drawing/2014/main" id="{574263D6-5809-B2C9-E3CF-8F726DFB0BC3}"/>
                  </a:ext>
                </a:extLst>
              </p:cNvPr>
              <p:cNvCxnSpPr>
                <a:cxnSpLocks/>
                <a:stCxn id="1049" idx="0"/>
                <a:endCxn id="1060" idx="4"/>
              </p:cNvCxnSpPr>
              <p:nvPr/>
            </p:nvCxnSpPr>
            <p:spPr>
              <a:xfrm flipV="1">
                <a:off x="5400000" y="2418213"/>
                <a:ext cx="0" cy="199359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8" name="Straight Connector 1077">
                <a:extLst>
                  <a:ext uri="{FF2B5EF4-FFF2-40B4-BE49-F238E27FC236}">
                    <a16:creationId xmlns:a16="http://schemas.microsoft.com/office/drawing/2014/main" id="{A610D995-761C-7C87-5400-0CB5B9F75C88}"/>
                  </a:ext>
                </a:extLst>
              </p:cNvPr>
              <p:cNvCxnSpPr>
                <a:cxnSpLocks/>
                <a:stCxn id="1058" idx="3"/>
                <a:endCxn id="1061" idx="7"/>
              </p:cNvCxnSpPr>
              <p:nvPr/>
            </p:nvCxnSpPr>
            <p:spPr>
              <a:xfrm flipH="1">
                <a:off x="5011147" y="1587963"/>
                <a:ext cx="350669" cy="33156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9" name="Straight Connector 1078">
                <a:extLst>
                  <a:ext uri="{FF2B5EF4-FFF2-40B4-BE49-F238E27FC236}">
                    <a16:creationId xmlns:a16="http://schemas.microsoft.com/office/drawing/2014/main" id="{B062F200-5AEE-25A6-CC30-DEFB78A3C124}"/>
                  </a:ext>
                </a:extLst>
              </p:cNvPr>
              <p:cNvCxnSpPr>
                <a:cxnSpLocks/>
                <a:stCxn id="1047" idx="6"/>
                <a:endCxn id="1060" idx="2"/>
              </p:cNvCxnSpPr>
              <p:nvPr/>
            </p:nvCxnSpPr>
            <p:spPr>
              <a:xfrm flipV="1">
                <a:off x="4912618" y="2364213"/>
                <a:ext cx="433382" cy="71148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0" name="Straight Connector 1079">
                <a:extLst>
                  <a:ext uri="{FF2B5EF4-FFF2-40B4-BE49-F238E27FC236}">
                    <a16:creationId xmlns:a16="http://schemas.microsoft.com/office/drawing/2014/main" id="{32465CB1-8636-323D-5890-D5EFA6B2AA87}"/>
                  </a:ext>
                </a:extLst>
              </p:cNvPr>
              <p:cNvCxnSpPr>
                <a:cxnSpLocks/>
                <a:stCxn id="1047" idx="7"/>
                <a:endCxn id="1061" idx="4"/>
              </p:cNvCxnSpPr>
              <p:nvPr/>
            </p:nvCxnSpPr>
            <p:spPr>
              <a:xfrm flipV="1">
                <a:off x="4896802" y="2011711"/>
                <a:ext cx="76161" cy="385466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1" name="Straight Connector 1080">
                <a:extLst>
                  <a:ext uri="{FF2B5EF4-FFF2-40B4-BE49-F238E27FC236}">
                    <a16:creationId xmlns:a16="http://schemas.microsoft.com/office/drawing/2014/main" id="{8A86455C-34F0-2640-22FD-286342972540}"/>
                  </a:ext>
                </a:extLst>
              </p:cNvPr>
              <p:cNvCxnSpPr>
                <a:cxnSpLocks/>
                <a:stCxn id="1061" idx="5"/>
                <a:endCxn id="1060" idx="1"/>
              </p:cNvCxnSpPr>
              <p:nvPr/>
            </p:nvCxnSpPr>
            <p:spPr>
              <a:xfrm>
                <a:off x="5011147" y="1995895"/>
                <a:ext cx="350669" cy="33013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2" name="Straight Connector 1081">
                <a:extLst>
                  <a:ext uri="{FF2B5EF4-FFF2-40B4-BE49-F238E27FC236}">
                    <a16:creationId xmlns:a16="http://schemas.microsoft.com/office/drawing/2014/main" id="{6E0E92AD-A599-1467-0AD1-BD0500809174}"/>
                  </a:ext>
                </a:extLst>
              </p:cNvPr>
              <p:cNvCxnSpPr>
                <a:cxnSpLocks/>
                <a:stCxn id="1044" idx="4"/>
                <a:endCxn id="1061" idx="0"/>
              </p:cNvCxnSpPr>
              <p:nvPr/>
            </p:nvCxnSpPr>
            <p:spPr>
              <a:xfrm>
                <a:off x="4861126" y="1520097"/>
                <a:ext cx="111837" cy="38361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83" name="Group 1082">
            <a:extLst>
              <a:ext uri="{FF2B5EF4-FFF2-40B4-BE49-F238E27FC236}">
                <a16:creationId xmlns:a16="http://schemas.microsoft.com/office/drawing/2014/main" id="{9995DED4-7B1C-F9C8-0111-C19A1FE4850E}"/>
              </a:ext>
            </a:extLst>
          </p:cNvPr>
          <p:cNvGrpSpPr/>
          <p:nvPr/>
        </p:nvGrpSpPr>
        <p:grpSpPr>
          <a:xfrm>
            <a:off x="3960000" y="6156000"/>
            <a:ext cx="540000" cy="540000"/>
            <a:chOff x="6480000" y="5436000"/>
            <a:chExt cx="540000" cy="540000"/>
          </a:xfrm>
        </p:grpSpPr>
        <p:sp>
          <p:nvSpPr>
            <p:cNvPr id="1084" name="Elipse 22">
              <a:extLst>
                <a:ext uri="{FF2B5EF4-FFF2-40B4-BE49-F238E27FC236}">
                  <a16:creationId xmlns:a16="http://schemas.microsoft.com/office/drawing/2014/main" id="{0B8BB4CB-FB97-32E8-F851-AC3C7B831AF1}"/>
                </a:ext>
              </a:extLst>
            </p:cNvPr>
            <p:cNvSpPr/>
            <p:nvPr/>
          </p:nvSpPr>
          <p:spPr>
            <a:xfrm>
              <a:off x="6480000" y="5436000"/>
              <a:ext cx="540000" cy="54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9668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85" name="Group 1084">
              <a:extLst>
                <a:ext uri="{FF2B5EF4-FFF2-40B4-BE49-F238E27FC236}">
                  <a16:creationId xmlns:a16="http://schemas.microsoft.com/office/drawing/2014/main" id="{C9FC98B8-96DC-84CD-B968-6E747F8F7CE4}"/>
                </a:ext>
              </a:extLst>
            </p:cNvPr>
            <p:cNvGrpSpPr/>
            <p:nvPr/>
          </p:nvGrpSpPr>
          <p:grpSpPr>
            <a:xfrm>
              <a:off x="6617622" y="5512333"/>
              <a:ext cx="264755" cy="419811"/>
              <a:chOff x="3454745" y="1076960"/>
              <a:chExt cx="1465986" cy="2874190"/>
            </a:xfrm>
          </p:grpSpPr>
          <p:sp>
            <p:nvSpPr>
              <p:cNvPr id="1086" name="Oval 116">
                <a:extLst>
                  <a:ext uri="{FF2B5EF4-FFF2-40B4-BE49-F238E27FC236}">
                    <a16:creationId xmlns:a16="http://schemas.microsoft.com/office/drawing/2014/main" id="{8834543C-E148-A2FA-EC03-554900788548}"/>
                  </a:ext>
                </a:extLst>
              </p:cNvPr>
              <p:cNvSpPr/>
              <p:nvPr/>
            </p:nvSpPr>
            <p:spPr>
              <a:xfrm>
                <a:off x="3454745" y="2108730"/>
                <a:ext cx="1455998" cy="1842420"/>
              </a:xfrm>
              <a:custGeom>
                <a:avLst/>
                <a:gdLst>
                  <a:gd name="connsiteX0" fmla="*/ 0 w 1465983"/>
                  <a:gd name="connsiteY0" fmla="*/ 1758462 h 3516923"/>
                  <a:gd name="connsiteX1" fmla="*/ 732992 w 1465983"/>
                  <a:gd name="connsiteY1" fmla="*/ 0 h 3516923"/>
                  <a:gd name="connsiteX2" fmla="*/ 1465984 w 1465983"/>
                  <a:gd name="connsiteY2" fmla="*/ 1758462 h 3516923"/>
                  <a:gd name="connsiteX3" fmla="*/ 732992 w 1465983"/>
                  <a:gd name="connsiteY3" fmla="*/ 3516924 h 3516923"/>
                  <a:gd name="connsiteX4" fmla="*/ 0 w 1465983"/>
                  <a:gd name="connsiteY4" fmla="*/ 1758462 h 3516923"/>
                  <a:gd name="connsiteX0" fmla="*/ 127 w 1466111"/>
                  <a:gd name="connsiteY0" fmla="*/ 401747 h 2160209"/>
                  <a:gd name="connsiteX1" fmla="*/ 778839 w 1466111"/>
                  <a:gd name="connsiteY1" fmla="*/ 525425 h 2160209"/>
                  <a:gd name="connsiteX2" fmla="*/ 1466111 w 1466111"/>
                  <a:gd name="connsiteY2" fmla="*/ 401747 h 2160209"/>
                  <a:gd name="connsiteX3" fmla="*/ 733119 w 1466111"/>
                  <a:gd name="connsiteY3" fmla="*/ 2160209 h 2160209"/>
                  <a:gd name="connsiteX4" fmla="*/ 127 w 1466111"/>
                  <a:gd name="connsiteY4" fmla="*/ 401747 h 2160209"/>
                  <a:gd name="connsiteX0" fmla="*/ 127 w 1466111"/>
                  <a:gd name="connsiteY0" fmla="*/ 401747 h 2160209"/>
                  <a:gd name="connsiteX1" fmla="*/ 778839 w 1466111"/>
                  <a:gd name="connsiteY1" fmla="*/ 525425 h 2160209"/>
                  <a:gd name="connsiteX2" fmla="*/ 1466111 w 1466111"/>
                  <a:gd name="connsiteY2" fmla="*/ 401747 h 2160209"/>
                  <a:gd name="connsiteX3" fmla="*/ 733119 w 1466111"/>
                  <a:gd name="connsiteY3" fmla="*/ 2160209 h 2160209"/>
                  <a:gd name="connsiteX4" fmla="*/ 127 w 1466111"/>
                  <a:gd name="connsiteY4" fmla="*/ 401747 h 2160209"/>
                  <a:gd name="connsiteX0" fmla="*/ 127 w 1466111"/>
                  <a:gd name="connsiteY0" fmla="*/ 401747 h 2160209"/>
                  <a:gd name="connsiteX1" fmla="*/ 778839 w 1466111"/>
                  <a:gd name="connsiteY1" fmla="*/ 525425 h 2160209"/>
                  <a:gd name="connsiteX2" fmla="*/ 1466111 w 1466111"/>
                  <a:gd name="connsiteY2" fmla="*/ 401747 h 2160209"/>
                  <a:gd name="connsiteX3" fmla="*/ 733119 w 1466111"/>
                  <a:gd name="connsiteY3" fmla="*/ 2160209 h 2160209"/>
                  <a:gd name="connsiteX4" fmla="*/ 127 w 1466111"/>
                  <a:gd name="connsiteY4" fmla="*/ 401747 h 2160209"/>
                  <a:gd name="connsiteX0" fmla="*/ 127 w 1466111"/>
                  <a:gd name="connsiteY0" fmla="*/ 95663 h 1854125"/>
                  <a:gd name="connsiteX1" fmla="*/ 778839 w 1466111"/>
                  <a:gd name="connsiteY1" fmla="*/ 219341 h 1854125"/>
                  <a:gd name="connsiteX2" fmla="*/ 1466111 w 1466111"/>
                  <a:gd name="connsiteY2" fmla="*/ 95663 h 1854125"/>
                  <a:gd name="connsiteX3" fmla="*/ 733119 w 1466111"/>
                  <a:gd name="connsiteY3" fmla="*/ 1854125 h 1854125"/>
                  <a:gd name="connsiteX4" fmla="*/ 127 w 1466111"/>
                  <a:gd name="connsiteY4" fmla="*/ 95663 h 1854125"/>
                  <a:gd name="connsiteX0" fmla="*/ 87 w 1473691"/>
                  <a:gd name="connsiteY0" fmla="*/ 93927 h 1852461"/>
                  <a:gd name="connsiteX1" fmla="*/ 778799 w 1473691"/>
                  <a:gd name="connsiteY1" fmla="*/ 217605 h 1852461"/>
                  <a:gd name="connsiteX2" fmla="*/ 1473691 w 1473691"/>
                  <a:gd name="connsiteY2" fmla="*/ 21537 h 1852461"/>
                  <a:gd name="connsiteX3" fmla="*/ 733079 w 1473691"/>
                  <a:gd name="connsiteY3" fmla="*/ 1852389 h 1852461"/>
                  <a:gd name="connsiteX4" fmla="*/ 87 w 1473691"/>
                  <a:gd name="connsiteY4" fmla="*/ 93927 h 1852461"/>
                  <a:gd name="connsiteX0" fmla="*/ 87 w 1473691"/>
                  <a:gd name="connsiteY0" fmla="*/ 93927 h 1852461"/>
                  <a:gd name="connsiteX1" fmla="*/ 778799 w 1473691"/>
                  <a:gd name="connsiteY1" fmla="*/ 217605 h 1852461"/>
                  <a:gd name="connsiteX2" fmla="*/ 1473691 w 1473691"/>
                  <a:gd name="connsiteY2" fmla="*/ 21537 h 1852461"/>
                  <a:gd name="connsiteX3" fmla="*/ 733079 w 1473691"/>
                  <a:gd name="connsiteY3" fmla="*/ 1852389 h 1852461"/>
                  <a:gd name="connsiteX4" fmla="*/ 87 w 1473691"/>
                  <a:gd name="connsiteY4" fmla="*/ 93927 h 1852461"/>
                  <a:gd name="connsiteX0" fmla="*/ 87 w 1473691"/>
                  <a:gd name="connsiteY0" fmla="*/ 72390 h 1830924"/>
                  <a:gd name="connsiteX1" fmla="*/ 778799 w 1473691"/>
                  <a:gd name="connsiteY1" fmla="*/ 196068 h 1830924"/>
                  <a:gd name="connsiteX2" fmla="*/ 1473691 w 1473691"/>
                  <a:gd name="connsiteY2" fmla="*/ 0 h 1830924"/>
                  <a:gd name="connsiteX3" fmla="*/ 733079 w 1473691"/>
                  <a:gd name="connsiteY3" fmla="*/ 1830852 h 1830924"/>
                  <a:gd name="connsiteX4" fmla="*/ 87 w 1473691"/>
                  <a:gd name="connsiteY4" fmla="*/ 72390 h 1830924"/>
                  <a:gd name="connsiteX0" fmla="*/ 87 w 1473691"/>
                  <a:gd name="connsiteY0" fmla="*/ 0 h 1842285"/>
                  <a:gd name="connsiteX1" fmla="*/ 778799 w 1473691"/>
                  <a:gd name="connsiteY1" fmla="*/ 207498 h 1842285"/>
                  <a:gd name="connsiteX2" fmla="*/ 1473691 w 1473691"/>
                  <a:gd name="connsiteY2" fmla="*/ 11430 h 1842285"/>
                  <a:gd name="connsiteX3" fmla="*/ 733079 w 1473691"/>
                  <a:gd name="connsiteY3" fmla="*/ 1842282 h 1842285"/>
                  <a:gd name="connsiteX4" fmla="*/ 87 w 1473691"/>
                  <a:gd name="connsiteY4" fmla="*/ 0 h 1842285"/>
                  <a:gd name="connsiteX0" fmla="*/ 87 w 1458451"/>
                  <a:gd name="connsiteY0" fmla="*/ 0 h 1842285"/>
                  <a:gd name="connsiteX1" fmla="*/ 778799 w 1458451"/>
                  <a:gd name="connsiteY1" fmla="*/ 207498 h 1842285"/>
                  <a:gd name="connsiteX2" fmla="*/ 1458451 w 1458451"/>
                  <a:gd name="connsiteY2" fmla="*/ 11430 h 1842285"/>
                  <a:gd name="connsiteX3" fmla="*/ 733079 w 1458451"/>
                  <a:gd name="connsiteY3" fmla="*/ 1842282 h 1842285"/>
                  <a:gd name="connsiteX4" fmla="*/ 87 w 1458451"/>
                  <a:gd name="connsiteY4" fmla="*/ 0 h 1842285"/>
                  <a:gd name="connsiteX0" fmla="*/ 87 w 1462261"/>
                  <a:gd name="connsiteY0" fmla="*/ 0 h 1842294"/>
                  <a:gd name="connsiteX1" fmla="*/ 778799 w 1462261"/>
                  <a:gd name="connsiteY1" fmla="*/ 207498 h 1842294"/>
                  <a:gd name="connsiteX2" fmla="*/ 1462261 w 1462261"/>
                  <a:gd name="connsiteY2" fmla="*/ 22860 h 1842294"/>
                  <a:gd name="connsiteX3" fmla="*/ 733079 w 1462261"/>
                  <a:gd name="connsiteY3" fmla="*/ 1842282 h 1842294"/>
                  <a:gd name="connsiteX4" fmla="*/ 87 w 1462261"/>
                  <a:gd name="connsiteY4" fmla="*/ 0 h 1842294"/>
                  <a:gd name="connsiteX0" fmla="*/ 87 w 1458451"/>
                  <a:gd name="connsiteY0" fmla="*/ 0 h 1842310"/>
                  <a:gd name="connsiteX1" fmla="*/ 778799 w 1458451"/>
                  <a:gd name="connsiteY1" fmla="*/ 207498 h 1842310"/>
                  <a:gd name="connsiteX2" fmla="*/ 1458451 w 1458451"/>
                  <a:gd name="connsiteY2" fmla="*/ 34290 h 1842310"/>
                  <a:gd name="connsiteX3" fmla="*/ 733079 w 1458451"/>
                  <a:gd name="connsiteY3" fmla="*/ 1842282 h 1842310"/>
                  <a:gd name="connsiteX4" fmla="*/ 87 w 1458451"/>
                  <a:gd name="connsiteY4" fmla="*/ 0 h 1842310"/>
                  <a:gd name="connsiteX0" fmla="*/ 0 w 1458364"/>
                  <a:gd name="connsiteY0" fmla="*/ 0 h 1842310"/>
                  <a:gd name="connsiteX1" fmla="*/ 778712 w 1458364"/>
                  <a:gd name="connsiteY1" fmla="*/ 207498 h 1842310"/>
                  <a:gd name="connsiteX2" fmla="*/ 1458364 w 1458364"/>
                  <a:gd name="connsiteY2" fmla="*/ 34290 h 1842310"/>
                  <a:gd name="connsiteX3" fmla="*/ 732992 w 1458364"/>
                  <a:gd name="connsiteY3" fmla="*/ 1842282 h 1842310"/>
                  <a:gd name="connsiteX4" fmla="*/ 0 w 1458364"/>
                  <a:gd name="connsiteY4" fmla="*/ 0 h 1842310"/>
                  <a:gd name="connsiteX0" fmla="*/ 0 w 1458364"/>
                  <a:gd name="connsiteY0" fmla="*/ 0 h 1842285"/>
                  <a:gd name="connsiteX1" fmla="*/ 778712 w 1458364"/>
                  <a:gd name="connsiteY1" fmla="*/ 207498 h 1842285"/>
                  <a:gd name="connsiteX2" fmla="*/ 1458364 w 1458364"/>
                  <a:gd name="connsiteY2" fmla="*/ 34290 h 1842285"/>
                  <a:gd name="connsiteX3" fmla="*/ 732992 w 1458364"/>
                  <a:gd name="connsiteY3" fmla="*/ 1842282 h 1842285"/>
                  <a:gd name="connsiteX4" fmla="*/ 0 w 1458364"/>
                  <a:gd name="connsiteY4" fmla="*/ 0 h 1842285"/>
                  <a:gd name="connsiteX0" fmla="*/ 0 w 1458364"/>
                  <a:gd name="connsiteY0" fmla="*/ 0 h 1842285"/>
                  <a:gd name="connsiteX1" fmla="*/ 778712 w 1458364"/>
                  <a:gd name="connsiteY1" fmla="*/ 207498 h 1842285"/>
                  <a:gd name="connsiteX2" fmla="*/ 1458364 w 1458364"/>
                  <a:gd name="connsiteY2" fmla="*/ 34290 h 1842285"/>
                  <a:gd name="connsiteX3" fmla="*/ 732992 w 1458364"/>
                  <a:gd name="connsiteY3" fmla="*/ 1842282 h 1842285"/>
                  <a:gd name="connsiteX4" fmla="*/ 0 w 1458364"/>
                  <a:gd name="connsiteY4" fmla="*/ 0 h 1842285"/>
                  <a:gd name="connsiteX0" fmla="*/ 0 w 1458364"/>
                  <a:gd name="connsiteY0" fmla="*/ 0 h 1842285"/>
                  <a:gd name="connsiteX1" fmla="*/ 778712 w 1458364"/>
                  <a:gd name="connsiteY1" fmla="*/ 184638 h 1842285"/>
                  <a:gd name="connsiteX2" fmla="*/ 1458364 w 1458364"/>
                  <a:gd name="connsiteY2" fmla="*/ 34290 h 1842285"/>
                  <a:gd name="connsiteX3" fmla="*/ 732992 w 1458364"/>
                  <a:gd name="connsiteY3" fmla="*/ 1842282 h 1842285"/>
                  <a:gd name="connsiteX4" fmla="*/ 0 w 1458364"/>
                  <a:gd name="connsiteY4" fmla="*/ 0 h 1842285"/>
                  <a:gd name="connsiteX0" fmla="*/ 0 w 1462174"/>
                  <a:gd name="connsiteY0" fmla="*/ 0 h 1842287"/>
                  <a:gd name="connsiteX1" fmla="*/ 778712 w 1462174"/>
                  <a:gd name="connsiteY1" fmla="*/ 184638 h 1842287"/>
                  <a:gd name="connsiteX2" fmla="*/ 1462174 w 1462174"/>
                  <a:gd name="connsiteY2" fmla="*/ 15240 h 1842287"/>
                  <a:gd name="connsiteX3" fmla="*/ 732992 w 1462174"/>
                  <a:gd name="connsiteY3" fmla="*/ 1842282 h 1842287"/>
                  <a:gd name="connsiteX4" fmla="*/ 0 w 1462174"/>
                  <a:gd name="connsiteY4" fmla="*/ 0 h 1842287"/>
                  <a:gd name="connsiteX0" fmla="*/ 0 w 1462174"/>
                  <a:gd name="connsiteY0" fmla="*/ 0 h 1842287"/>
                  <a:gd name="connsiteX1" fmla="*/ 778712 w 1462174"/>
                  <a:gd name="connsiteY1" fmla="*/ 184638 h 1842287"/>
                  <a:gd name="connsiteX2" fmla="*/ 1462174 w 1462174"/>
                  <a:gd name="connsiteY2" fmla="*/ 15240 h 1842287"/>
                  <a:gd name="connsiteX3" fmla="*/ 732992 w 1462174"/>
                  <a:gd name="connsiteY3" fmla="*/ 1842282 h 1842287"/>
                  <a:gd name="connsiteX4" fmla="*/ 0 w 1462174"/>
                  <a:gd name="connsiteY4" fmla="*/ 0 h 1842287"/>
                  <a:gd name="connsiteX0" fmla="*/ 0 w 1462174"/>
                  <a:gd name="connsiteY0" fmla="*/ 0 h 1843457"/>
                  <a:gd name="connsiteX1" fmla="*/ 778712 w 1462174"/>
                  <a:gd name="connsiteY1" fmla="*/ 184638 h 1843457"/>
                  <a:gd name="connsiteX2" fmla="*/ 1462174 w 1462174"/>
                  <a:gd name="connsiteY2" fmla="*/ 15240 h 1843457"/>
                  <a:gd name="connsiteX3" fmla="*/ 732992 w 1462174"/>
                  <a:gd name="connsiteY3" fmla="*/ 1842282 h 1843457"/>
                  <a:gd name="connsiteX4" fmla="*/ 0 w 1462174"/>
                  <a:gd name="connsiteY4" fmla="*/ 0 h 1843457"/>
                  <a:gd name="connsiteX0" fmla="*/ 0 w 1462174"/>
                  <a:gd name="connsiteY0" fmla="*/ 0 h 1843457"/>
                  <a:gd name="connsiteX1" fmla="*/ 778712 w 1462174"/>
                  <a:gd name="connsiteY1" fmla="*/ 184638 h 1843457"/>
                  <a:gd name="connsiteX2" fmla="*/ 1462174 w 1462174"/>
                  <a:gd name="connsiteY2" fmla="*/ 15240 h 1843457"/>
                  <a:gd name="connsiteX3" fmla="*/ 732992 w 1462174"/>
                  <a:gd name="connsiteY3" fmla="*/ 1842282 h 1843457"/>
                  <a:gd name="connsiteX4" fmla="*/ 0 w 1462174"/>
                  <a:gd name="connsiteY4" fmla="*/ 0 h 1843457"/>
                  <a:gd name="connsiteX0" fmla="*/ 0 w 1462174"/>
                  <a:gd name="connsiteY0" fmla="*/ 0 h 1843457"/>
                  <a:gd name="connsiteX1" fmla="*/ 778712 w 1462174"/>
                  <a:gd name="connsiteY1" fmla="*/ 184638 h 1843457"/>
                  <a:gd name="connsiteX2" fmla="*/ 1462174 w 1462174"/>
                  <a:gd name="connsiteY2" fmla="*/ 15240 h 1843457"/>
                  <a:gd name="connsiteX3" fmla="*/ 732992 w 1462174"/>
                  <a:gd name="connsiteY3" fmla="*/ 1842282 h 1843457"/>
                  <a:gd name="connsiteX4" fmla="*/ 0 w 1462174"/>
                  <a:gd name="connsiteY4" fmla="*/ 0 h 1843457"/>
                  <a:gd name="connsiteX0" fmla="*/ 0 w 1462174"/>
                  <a:gd name="connsiteY0" fmla="*/ 0 h 1842282"/>
                  <a:gd name="connsiteX1" fmla="*/ 778712 w 1462174"/>
                  <a:gd name="connsiteY1" fmla="*/ 184638 h 1842282"/>
                  <a:gd name="connsiteX2" fmla="*/ 1462174 w 1462174"/>
                  <a:gd name="connsiteY2" fmla="*/ 15240 h 1842282"/>
                  <a:gd name="connsiteX3" fmla="*/ 732992 w 1462174"/>
                  <a:gd name="connsiteY3" fmla="*/ 1842282 h 1842282"/>
                  <a:gd name="connsiteX4" fmla="*/ 0 w 1462174"/>
                  <a:gd name="connsiteY4" fmla="*/ 0 h 1842282"/>
                  <a:gd name="connsiteX0" fmla="*/ 0 w 1462174"/>
                  <a:gd name="connsiteY0" fmla="*/ 0 h 1842282"/>
                  <a:gd name="connsiteX1" fmla="*/ 778712 w 1462174"/>
                  <a:gd name="connsiteY1" fmla="*/ 184638 h 1842282"/>
                  <a:gd name="connsiteX2" fmla="*/ 1462174 w 1462174"/>
                  <a:gd name="connsiteY2" fmla="*/ 15240 h 1842282"/>
                  <a:gd name="connsiteX3" fmla="*/ 758392 w 1462174"/>
                  <a:gd name="connsiteY3" fmla="*/ 1842282 h 1842282"/>
                  <a:gd name="connsiteX4" fmla="*/ 0 w 1462174"/>
                  <a:gd name="connsiteY4" fmla="*/ 0 h 1842282"/>
                  <a:gd name="connsiteX0" fmla="*/ 0 w 1462174"/>
                  <a:gd name="connsiteY0" fmla="*/ 0 h 1842282"/>
                  <a:gd name="connsiteX1" fmla="*/ 778712 w 1462174"/>
                  <a:gd name="connsiteY1" fmla="*/ 184638 h 1842282"/>
                  <a:gd name="connsiteX2" fmla="*/ 1462174 w 1462174"/>
                  <a:gd name="connsiteY2" fmla="*/ 15240 h 1842282"/>
                  <a:gd name="connsiteX3" fmla="*/ 758392 w 1462174"/>
                  <a:gd name="connsiteY3" fmla="*/ 1842282 h 1842282"/>
                  <a:gd name="connsiteX4" fmla="*/ 0 w 1462174"/>
                  <a:gd name="connsiteY4" fmla="*/ 0 h 1842282"/>
                  <a:gd name="connsiteX0" fmla="*/ 0 w 1462174"/>
                  <a:gd name="connsiteY0" fmla="*/ 0 h 1842407"/>
                  <a:gd name="connsiteX1" fmla="*/ 778712 w 1462174"/>
                  <a:gd name="connsiteY1" fmla="*/ 184638 h 1842407"/>
                  <a:gd name="connsiteX2" fmla="*/ 1462174 w 1462174"/>
                  <a:gd name="connsiteY2" fmla="*/ 15240 h 1842407"/>
                  <a:gd name="connsiteX3" fmla="*/ 758392 w 1462174"/>
                  <a:gd name="connsiteY3" fmla="*/ 1842282 h 1842407"/>
                  <a:gd name="connsiteX4" fmla="*/ 0 w 1462174"/>
                  <a:gd name="connsiteY4" fmla="*/ 0 h 1842407"/>
                  <a:gd name="connsiteX0" fmla="*/ 0 w 1462174"/>
                  <a:gd name="connsiteY0" fmla="*/ 0 h 1842419"/>
                  <a:gd name="connsiteX1" fmla="*/ 778712 w 1462174"/>
                  <a:gd name="connsiteY1" fmla="*/ 184638 h 1842419"/>
                  <a:gd name="connsiteX2" fmla="*/ 1462174 w 1462174"/>
                  <a:gd name="connsiteY2" fmla="*/ 15240 h 1842419"/>
                  <a:gd name="connsiteX3" fmla="*/ 758392 w 1462174"/>
                  <a:gd name="connsiteY3" fmla="*/ 1842282 h 1842419"/>
                  <a:gd name="connsiteX4" fmla="*/ 0 w 1462174"/>
                  <a:gd name="connsiteY4" fmla="*/ 0 h 1842419"/>
                  <a:gd name="connsiteX0" fmla="*/ 0 w 1462174"/>
                  <a:gd name="connsiteY0" fmla="*/ 0 h 1842423"/>
                  <a:gd name="connsiteX1" fmla="*/ 778712 w 1462174"/>
                  <a:gd name="connsiteY1" fmla="*/ 184638 h 1842423"/>
                  <a:gd name="connsiteX2" fmla="*/ 1462174 w 1462174"/>
                  <a:gd name="connsiteY2" fmla="*/ 28872 h 1842423"/>
                  <a:gd name="connsiteX3" fmla="*/ 758392 w 1462174"/>
                  <a:gd name="connsiteY3" fmla="*/ 1842282 h 1842423"/>
                  <a:gd name="connsiteX4" fmla="*/ 0 w 1462174"/>
                  <a:gd name="connsiteY4" fmla="*/ 0 h 1842423"/>
                  <a:gd name="connsiteX0" fmla="*/ 0 w 1462174"/>
                  <a:gd name="connsiteY0" fmla="*/ 0 h 1842419"/>
                  <a:gd name="connsiteX1" fmla="*/ 778712 w 1462174"/>
                  <a:gd name="connsiteY1" fmla="*/ 184638 h 1842419"/>
                  <a:gd name="connsiteX2" fmla="*/ 1462174 w 1462174"/>
                  <a:gd name="connsiteY2" fmla="*/ 28872 h 1842419"/>
                  <a:gd name="connsiteX3" fmla="*/ 758392 w 1462174"/>
                  <a:gd name="connsiteY3" fmla="*/ 1842282 h 1842419"/>
                  <a:gd name="connsiteX4" fmla="*/ 0 w 1462174"/>
                  <a:gd name="connsiteY4" fmla="*/ 0 h 1842419"/>
                  <a:gd name="connsiteX0" fmla="*/ 0 w 1462174"/>
                  <a:gd name="connsiteY0" fmla="*/ 0 h 1842423"/>
                  <a:gd name="connsiteX1" fmla="*/ 778712 w 1462174"/>
                  <a:gd name="connsiteY1" fmla="*/ 184638 h 1842423"/>
                  <a:gd name="connsiteX2" fmla="*/ 1462174 w 1462174"/>
                  <a:gd name="connsiteY2" fmla="*/ 28872 h 1842423"/>
                  <a:gd name="connsiteX3" fmla="*/ 758392 w 1462174"/>
                  <a:gd name="connsiteY3" fmla="*/ 1842282 h 1842423"/>
                  <a:gd name="connsiteX4" fmla="*/ 0 w 1462174"/>
                  <a:gd name="connsiteY4" fmla="*/ 0 h 1842423"/>
                  <a:gd name="connsiteX0" fmla="*/ 0 w 1455998"/>
                  <a:gd name="connsiteY0" fmla="*/ 0 h 1842427"/>
                  <a:gd name="connsiteX1" fmla="*/ 778712 w 1455998"/>
                  <a:gd name="connsiteY1" fmla="*/ 184638 h 1842427"/>
                  <a:gd name="connsiteX2" fmla="*/ 1455998 w 1455998"/>
                  <a:gd name="connsiteY2" fmla="*/ 62951 h 1842427"/>
                  <a:gd name="connsiteX3" fmla="*/ 758392 w 1455998"/>
                  <a:gd name="connsiteY3" fmla="*/ 1842282 h 1842427"/>
                  <a:gd name="connsiteX4" fmla="*/ 0 w 1455998"/>
                  <a:gd name="connsiteY4" fmla="*/ 0 h 1842427"/>
                  <a:gd name="connsiteX0" fmla="*/ 0 w 1474526"/>
                  <a:gd name="connsiteY0" fmla="*/ 0 h 1842420"/>
                  <a:gd name="connsiteX1" fmla="*/ 778712 w 1474526"/>
                  <a:gd name="connsiteY1" fmla="*/ 184638 h 1842420"/>
                  <a:gd name="connsiteX2" fmla="*/ 1474526 w 1474526"/>
                  <a:gd name="connsiteY2" fmla="*/ 28872 h 1842420"/>
                  <a:gd name="connsiteX3" fmla="*/ 758392 w 1474526"/>
                  <a:gd name="connsiteY3" fmla="*/ 1842282 h 1842420"/>
                  <a:gd name="connsiteX4" fmla="*/ 0 w 1474526"/>
                  <a:gd name="connsiteY4" fmla="*/ 0 h 1842420"/>
                  <a:gd name="connsiteX0" fmla="*/ 0 w 1455998"/>
                  <a:gd name="connsiteY0" fmla="*/ 0 h 1842420"/>
                  <a:gd name="connsiteX1" fmla="*/ 778712 w 1455998"/>
                  <a:gd name="connsiteY1" fmla="*/ 184638 h 1842420"/>
                  <a:gd name="connsiteX2" fmla="*/ 1455998 w 1455998"/>
                  <a:gd name="connsiteY2" fmla="*/ 28872 h 1842420"/>
                  <a:gd name="connsiteX3" fmla="*/ 758392 w 1455998"/>
                  <a:gd name="connsiteY3" fmla="*/ 1842282 h 1842420"/>
                  <a:gd name="connsiteX4" fmla="*/ 0 w 1455998"/>
                  <a:gd name="connsiteY4" fmla="*/ 0 h 1842420"/>
                  <a:gd name="connsiteX0" fmla="*/ 0 w 1455998"/>
                  <a:gd name="connsiteY0" fmla="*/ 0 h 1842420"/>
                  <a:gd name="connsiteX1" fmla="*/ 778712 w 1455998"/>
                  <a:gd name="connsiteY1" fmla="*/ 184638 h 1842420"/>
                  <a:gd name="connsiteX2" fmla="*/ 1455998 w 1455998"/>
                  <a:gd name="connsiteY2" fmla="*/ 28872 h 1842420"/>
                  <a:gd name="connsiteX3" fmla="*/ 758392 w 1455998"/>
                  <a:gd name="connsiteY3" fmla="*/ 1842282 h 1842420"/>
                  <a:gd name="connsiteX4" fmla="*/ 0 w 1455998"/>
                  <a:gd name="connsiteY4" fmla="*/ 0 h 1842420"/>
                  <a:gd name="connsiteX0" fmla="*/ 0 w 1455998"/>
                  <a:gd name="connsiteY0" fmla="*/ 0 h 1842420"/>
                  <a:gd name="connsiteX1" fmla="*/ 778712 w 1455998"/>
                  <a:gd name="connsiteY1" fmla="*/ 184638 h 1842420"/>
                  <a:gd name="connsiteX2" fmla="*/ 1455998 w 1455998"/>
                  <a:gd name="connsiteY2" fmla="*/ 28872 h 1842420"/>
                  <a:gd name="connsiteX3" fmla="*/ 758392 w 1455998"/>
                  <a:gd name="connsiteY3" fmla="*/ 1842282 h 1842420"/>
                  <a:gd name="connsiteX4" fmla="*/ 0 w 1455998"/>
                  <a:gd name="connsiteY4" fmla="*/ 0 h 18424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55998" h="1842420">
                    <a:moveTo>
                      <a:pt x="0" y="0"/>
                    </a:moveTo>
                    <a:cubicBezTo>
                      <a:pt x="41910" y="177116"/>
                      <a:pt x="536046" y="179826"/>
                      <a:pt x="778712" y="184638"/>
                    </a:cubicBezTo>
                    <a:cubicBezTo>
                      <a:pt x="1021378" y="189450"/>
                      <a:pt x="1362193" y="127719"/>
                      <a:pt x="1455998" y="28872"/>
                    </a:cubicBezTo>
                    <a:cubicBezTo>
                      <a:pt x="1455998" y="1000044"/>
                      <a:pt x="1205288" y="1854982"/>
                      <a:pt x="758392" y="1842282"/>
                    </a:cubicBezTo>
                    <a:cubicBezTo>
                      <a:pt x="291176" y="1854982"/>
                      <a:pt x="45720" y="904924"/>
                      <a:pt x="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966835"/>
                  </a:solidFill>
                </a:endParaRPr>
              </a:p>
            </p:txBody>
          </p:sp>
          <p:sp>
            <p:nvSpPr>
              <p:cNvPr id="1087" name="Oval 1086">
                <a:extLst>
                  <a:ext uri="{FF2B5EF4-FFF2-40B4-BE49-F238E27FC236}">
                    <a16:creationId xmlns:a16="http://schemas.microsoft.com/office/drawing/2014/main" id="{2D54E39F-0E39-F077-77E4-53B781B30AFB}"/>
                  </a:ext>
                </a:extLst>
              </p:cNvPr>
              <p:cNvSpPr/>
              <p:nvPr/>
            </p:nvSpPr>
            <p:spPr>
              <a:xfrm>
                <a:off x="3454748" y="1924436"/>
                <a:ext cx="1465983" cy="368684"/>
              </a:xfrm>
              <a:prstGeom prst="ellipse">
                <a:avLst/>
              </a:prstGeom>
              <a:noFill/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966835"/>
                  </a:solidFill>
                </a:endParaRPr>
              </a:p>
            </p:txBody>
          </p:sp>
          <p:sp>
            <p:nvSpPr>
              <p:cNvPr id="1088" name="Cylinder 1087">
                <a:extLst>
                  <a:ext uri="{FF2B5EF4-FFF2-40B4-BE49-F238E27FC236}">
                    <a16:creationId xmlns:a16="http://schemas.microsoft.com/office/drawing/2014/main" id="{FCA90ECC-366E-8B72-AAB5-57426624C372}"/>
                  </a:ext>
                </a:extLst>
              </p:cNvPr>
              <p:cNvSpPr/>
              <p:nvPr/>
            </p:nvSpPr>
            <p:spPr>
              <a:xfrm>
                <a:off x="3657600" y="1076960"/>
                <a:ext cx="629920" cy="1087120"/>
              </a:xfrm>
              <a:prstGeom prst="can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966835"/>
                  </a:solidFill>
                </a:endParaRPr>
              </a:p>
            </p:txBody>
          </p:sp>
          <p:sp>
            <p:nvSpPr>
              <p:cNvPr id="1089" name="Cylinder 1088">
                <a:extLst>
                  <a:ext uri="{FF2B5EF4-FFF2-40B4-BE49-F238E27FC236}">
                    <a16:creationId xmlns:a16="http://schemas.microsoft.com/office/drawing/2014/main" id="{05ED5E72-BA1B-8826-EB2F-B103387D9804}"/>
                  </a:ext>
                </a:extLst>
              </p:cNvPr>
              <p:cNvSpPr/>
              <p:nvPr/>
            </p:nvSpPr>
            <p:spPr>
              <a:xfrm>
                <a:off x="4406063" y="1118094"/>
                <a:ext cx="273937" cy="1045986"/>
              </a:xfrm>
              <a:prstGeom prst="can">
                <a:avLst>
                  <a:gd name="adj" fmla="val 39835"/>
                </a:avLst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966835"/>
                  </a:solidFill>
                </a:endParaRPr>
              </a:p>
            </p:txBody>
          </p:sp>
        </p:grpSp>
      </p:grpSp>
      <p:sp>
        <p:nvSpPr>
          <p:cNvPr id="1090" name="Elipse 8">
            <a:extLst>
              <a:ext uri="{FF2B5EF4-FFF2-40B4-BE49-F238E27FC236}">
                <a16:creationId xmlns:a16="http://schemas.microsoft.com/office/drawing/2014/main" id="{9286BBD2-69A2-4A44-28E0-F9F7BAEFFC46}"/>
              </a:ext>
            </a:extLst>
          </p:cNvPr>
          <p:cNvSpPr/>
          <p:nvPr/>
        </p:nvSpPr>
        <p:spPr>
          <a:xfrm>
            <a:off x="7020000" y="5405040"/>
            <a:ext cx="900000" cy="89965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91" name="Group 1090">
            <a:extLst>
              <a:ext uri="{FF2B5EF4-FFF2-40B4-BE49-F238E27FC236}">
                <a16:creationId xmlns:a16="http://schemas.microsoft.com/office/drawing/2014/main" id="{BE04F19A-A6D7-73C8-8167-6B17ED503E60}"/>
              </a:ext>
            </a:extLst>
          </p:cNvPr>
          <p:cNvGrpSpPr/>
          <p:nvPr/>
        </p:nvGrpSpPr>
        <p:grpSpPr>
          <a:xfrm>
            <a:off x="7200000" y="5652000"/>
            <a:ext cx="540000" cy="540000"/>
            <a:chOff x="7968411" y="4505000"/>
            <a:chExt cx="540000" cy="540000"/>
          </a:xfrm>
        </p:grpSpPr>
        <p:sp>
          <p:nvSpPr>
            <p:cNvPr id="1093" name="Elipse 48">
              <a:extLst>
                <a:ext uri="{FF2B5EF4-FFF2-40B4-BE49-F238E27FC236}">
                  <a16:creationId xmlns:a16="http://schemas.microsoft.com/office/drawing/2014/main" id="{1C7DC8F0-3C32-95B1-91F1-2A6E5278D0F7}"/>
                </a:ext>
              </a:extLst>
            </p:cNvPr>
            <p:cNvSpPr/>
            <p:nvPr/>
          </p:nvSpPr>
          <p:spPr>
            <a:xfrm>
              <a:off x="7968411" y="4505000"/>
              <a:ext cx="540000" cy="54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9668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94" name="Group 1093">
              <a:extLst>
                <a:ext uri="{FF2B5EF4-FFF2-40B4-BE49-F238E27FC236}">
                  <a16:creationId xmlns:a16="http://schemas.microsoft.com/office/drawing/2014/main" id="{3C26CD2D-B25B-9F20-0C7E-5DE240C7FE24}"/>
                </a:ext>
              </a:extLst>
            </p:cNvPr>
            <p:cNvGrpSpPr/>
            <p:nvPr/>
          </p:nvGrpSpPr>
          <p:grpSpPr>
            <a:xfrm>
              <a:off x="8117248" y="4672748"/>
              <a:ext cx="325503" cy="242358"/>
              <a:chOff x="6825195" y="1894840"/>
              <a:chExt cx="448233" cy="361034"/>
            </a:xfrm>
          </p:grpSpPr>
          <p:sp>
            <p:nvSpPr>
              <p:cNvPr id="1095" name="Rectangle 1094">
                <a:extLst>
                  <a:ext uri="{FF2B5EF4-FFF2-40B4-BE49-F238E27FC236}">
                    <a16:creationId xmlns:a16="http://schemas.microsoft.com/office/drawing/2014/main" id="{E1B10342-8179-1F4A-F3CA-827F8A16890F}"/>
                  </a:ext>
                </a:extLst>
              </p:cNvPr>
              <p:cNvSpPr/>
              <p:nvPr/>
            </p:nvSpPr>
            <p:spPr>
              <a:xfrm>
                <a:off x="6825195" y="1894840"/>
                <a:ext cx="298822" cy="361034"/>
              </a:xfrm>
              <a:prstGeom prst="rect">
                <a:avLst/>
              </a:prstGeom>
              <a:noFill/>
              <a:ln w="28575">
                <a:noFill/>
              </a:ln>
              <a:scene3d>
                <a:camera prst="orthographicFront">
                  <a:rot lat="1200000" lon="19799989" rev="0"/>
                </a:camera>
                <a:lightRig rig="threePt" dir="t"/>
              </a:scene3d>
              <a:sp3d extrusionH="127000" contourW="19050" prstMaterial="legacyWireframe">
                <a:contourClr>
                  <a:srgbClr val="966835"/>
                </a:contourClr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96" name="Straight Arrow Connector 1095">
                <a:extLst>
                  <a:ext uri="{FF2B5EF4-FFF2-40B4-BE49-F238E27FC236}">
                    <a16:creationId xmlns:a16="http://schemas.microsoft.com/office/drawing/2014/main" id="{09933B0E-6FC9-8FB5-459E-0A3B4CB744D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74606" y="2061028"/>
                <a:ext cx="298822" cy="67302"/>
              </a:xfrm>
              <a:prstGeom prst="straightConnector1">
                <a:avLst/>
              </a:prstGeom>
              <a:ln w="19050">
                <a:solidFill>
                  <a:srgbClr val="966835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097" name="CuadroTexto 5">
            <a:extLst>
              <a:ext uri="{FF2B5EF4-FFF2-40B4-BE49-F238E27FC236}">
                <a16:creationId xmlns:a16="http://schemas.microsoft.com/office/drawing/2014/main" id="{623DAF2E-3CC8-7056-1284-613B31284F2E}"/>
              </a:ext>
            </a:extLst>
          </p:cNvPr>
          <p:cNvSpPr txBox="1"/>
          <p:nvPr/>
        </p:nvSpPr>
        <p:spPr>
          <a:xfrm>
            <a:off x="6480000" y="6336000"/>
            <a:ext cx="1944743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s-ES" sz="2000" b="1" dirty="0" err="1">
                <a:solidFill>
                  <a:schemeClr val="bg1"/>
                </a:solidFill>
                <a:latin typeface="+mj-lt"/>
              </a:rPr>
              <a:t>Moving</a:t>
            </a:r>
            <a:r>
              <a:rPr lang="es-ES" sz="2000" b="1" dirty="0">
                <a:solidFill>
                  <a:schemeClr val="bg1"/>
                </a:solidFill>
                <a:latin typeface="+mj-lt"/>
              </a:rPr>
              <a:t> Wall</a:t>
            </a:r>
            <a:endParaRPr lang="en-US" sz="2000" b="1" dirty="0" err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98" name="TextBox 1097">
            <a:extLst>
              <a:ext uri="{FF2B5EF4-FFF2-40B4-BE49-F238E27FC236}">
                <a16:creationId xmlns:a16="http://schemas.microsoft.com/office/drawing/2014/main" id="{A08DDB09-5C71-3990-E3F5-927F0CD23F0D}"/>
              </a:ext>
            </a:extLst>
          </p:cNvPr>
          <p:cNvSpPr txBox="1"/>
          <p:nvPr/>
        </p:nvSpPr>
        <p:spPr>
          <a:xfrm>
            <a:off x="462223" y="834648"/>
            <a:ext cx="11545557" cy="33701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ym typeface="Wingdings" panose="05000000000000000000" pitchFamily="2" charset="2"/>
              </a:rPr>
              <a:t>Right click in Monitors  New Monitor  Field Sum</a:t>
            </a:r>
          </a:p>
          <a:p>
            <a:pPr marL="800100" lvl="1" indent="-34290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400" dirty="0">
                <a:sym typeface="Wingdings" panose="05000000000000000000" pitchFamily="2" charset="2"/>
              </a:rPr>
              <a:t>Rename: </a:t>
            </a:r>
            <a:r>
              <a:rPr lang="en-US" sz="2400" dirty="0" err="1">
                <a:sym typeface="Wingdings" panose="05000000000000000000" pitchFamily="2" charset="2"/>
              </a:rPr>
              <a:t>Sum_Displacement_X</a:t>
            </a:r>
            <a:r>
              <a:rPr lang="en-US" sz="2400" dirty="0">
                <a:sym typeface="Wingdings" panose="05000000000000000000" pitchFamily="2" charset="2"/>
              </a:rPr>
              <a:t>, </a:t>
            </a:r>
            <a:r>
              <a:rPr lang="en-US" sz="2400" dirty="0" err="1">
                <a:sym typeface="Wingdings" panose="05000000000000000000" pitchFamily="2" charset="2"/>
              </a:rPr>
              <a:t>Sum_Displacement_Y</a:t>
            </a:r>
            <a:r>
              <a:rPr lang="en-US" sz="2400" dirty="0">
                <a:sym typeface="Wingdings" panose="05000000000000000000" pitchFamily="2" charset="2"/>
              </a:rPr>
              <a:t>, </a:t>
            </a:r>
            <a:r>
              <a:rPr lang="en-US" sz="2400" dirty="0" err="1">
                <a:sym typeface="Wingdings" panose="05000000000000000000" pitchFamily="2" charset="2"/>
              </a:rPr>
              <a:t>Sum_Displacement_Z</a:t>
            </a:r>
            <a:endParaRPr lang="en-US" sz="2400" dirty="0">
              <a:sym typeface="Wingdings" panose="05000000000000000000" pitchFamily="2" charset="2"/>
            </a:endParaRPr>
          </a:p>
          <a:p>
            <a:pPr marL="800100" lvl="1" indent="-34290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400" dirty="0">
                <a:sym typeface="Wingdings" panose="05000000000000000000" pitchFamily="2" charset="2"/>
              </a:rPr>
              <a:t>Parts: Ventricle  Wall</a:t>
            </a:r>
          </a:p>
          <a:p>
            <a:pPr marL="800100" lvl="1" indent="-34290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400" dirty="0">
                <a:sym typeface="Wingdings" panose="05000000000000000000" pitchFamily="2" charset="2"/>
              </a:rPr>
              <a:t>Field Function: </a:t>
            </a:r>
            <a:r>
              <a:rPr lang="en-US" sz="2400" dirty="0" err="1">
                <a:sym typeface="Wingdings" panose="05000000000000000000" pitchFamily="2" charset="2"/>
              </a:rPr>
              <a:t>Morpher_Entry</a:t>
            </a:r>
            <a:r>
              <a:rPr lang="en-US" sz="2400" dirty="0">
                <a:sym typeface="Wingdings" panose="05000000000000000000" pitchFamily="2" charset="2"/>
              </a:rPr>
              <a:t>[</a:t>
            </a:r>
            <a:r>
              <a:rPr lang="en-US" sz="2400" dirty="0" err="1">
                <a:sym typeface="Wingdings" panose="05000000000000000000" pitchFamily="2" charset="2"/>
              </a:rPr>
              <a:t>i</a:t>
            </a:r>
            <a:r>
              <a:rPr lang="en-US" sz="2400" dirty="0">
                <a:sym typeface="Wingdings" panose="05000000000000000000" pitchFamily="2" charset="2"/>
              </a:rPr>
              <a:t>], </a:t>
            </a:r>
            <a:r>
              <a:rPr lang="en-US" sz="2400" dirty="0" err="1">
                <a:sym typeface="Wingdings" panose="05000000000000000000" pitchFamily="2" charset="2"/>
              </a:rPr>
              <a:t>Morpher_Entry</a:t>
            </a:r>
            <a:r>
              <a:rPr lang="en-US" sz="2400" dirty="0">
                <a:sym typeface="Wingdings" panose="05000000000000000000" pitchFamily="2" charset="2"/>
              </a:rPr>
              <a:t>[j], </a:t>
            </a:r>
            <a:r>
              <a:rPr lang="en-US" sz="2400" dirty="0" err="1">
                <a:sym typeface="Wingdings" panose="05000000000000000000" pitchFamily="2" charset="2"/>
              </a:rPr>
              <a:t>Morpher_Entry</a:t>
            </a:r>
            <a:r>
              <a:rPr lang="en-US" sz="2400" dirty="0">
                <a:sym typeface="Wingdings" panose="05000000000000000000" pitchFamily="2" charset="2"/>
              </a:rPr>
              <a:t>[k]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ym typeface="Wingdings" panose="05000000000000000000" pitchFamily="2" charset="2"/>
              </a:rPr>
              <a:t>Tools  Right click in Field Functions  New  Vector:</a:t>
            </a:r>
            <a:br>
              <a:rPr lang="en-US" sz="2400" dirty="0">
                <a:sym typeface="Wingdings" panose="05000000000000000000" pitchFamily="2" charset="2"/>
              </a:rPr>
            </a:br>
            <a:r>
              <a:rPr lang="en-US" sz="2400" dirty="0" err="1">
                <a:sym typeface="Wingdings" panose="05000000000000000000" pitchFamily="2" charset="2"/>
              </a:rPr>
              <a:t>MorphSurfaceMesh_Entry</a:t>
            </a:r>
            <a:r>
              <a:rPr lang="en-US" sz="2400" dirty="0">
                <a:sym typeface="Wingdings" panose="05000000000000000000" pitchFamily="2" charset="2"/>
              </a:rPr>
              <a:t> = </a:t>
            </a:r>
            <a:r>
              <a:rPr lang="en-US" sz="2000" dirty="0">
                <a:sym typeface="Wingdings" panose="05000000000000000000" pitchFamily="2" charset="2"/>
              </a:rPr>
              <a:t>[${</a:t>
            </a:r>
            <a:r>
              <a:rPr lang="en-US" sz="2000" dirty="0" err="1">
                <a:sym typeface="Wingdings" panose="05000000000000000000" pitchFamily="2" charset="2"/>
              </a:rPr>
              <a:t>Sum_Displacement_XMonitor</a:t>
            </a:r>
            <a:r>
              <a:rPr lang="en-US" sz="2000" dirty="0">
                <a:sym typeface="Wingdings" panose="05000000000000000000" pitchFamily="2" charset="2"/>
              </a:rPr>
              <a:t>},${</a:t>
            </a:r>
            <a:r>
              <a:rPr lang="en-US" sz="2000" dirty="0" err="1">
                <a:sym typeface="Wingdings" panose="05000000000000000000" pitchFamily="2" charset="2"/>
              </a:rPr>
              <a:t>Sum_Displacement_YMonitor</a:t>
            </a:r>
            <a:r>
              <a:rPr lang="en-US" sz="2000" dirty="0">
                <a:sym typeface="Wingdings" panose="05000000000000000000" pitchFamily="2" charset="2"/>
              </a:rPr>
              <a:t>},${</a:t>
            </a:r>
            <a:r>
              <a:rPr lang="en-US" sz="2000" dirty="0" err="1">
                <a:sym typeface="Wingdings" panose="05000000000000000000" pitchFamily="2" charset="2"/>
              </a:rPr>
              <a:t>Sum_Displacement_ZMonitor</a:t>
            </a:r>
            <a:r>
              <a:rPr lang="en-US" sz="2000" dirty="0">
                <a:sym typeface="Wingdings" panose="05000000000000000000" pitchFamily="2" charset="2"/>
              </a:rPr>
              <a:t>}]</a:t>
            </a:r>
            <a:endParaRPr lang="en-US" sz="2400" dirty="0">
              <a:sym typeface="Wingdings" panose="05000000000000000000" pitchFamily="2" charset="2"/>
            </a:endParaRP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7552844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E931F3-B8CB-5F2F-1888-78B0A33DE9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ángulo 34">
            <a:extLst>
              <a:ext uri="{FF2B5EF4-FFF2-40B4-BE49-F238E27FC236}">
                <a16:creationId xmlns:a16="http://schemas.microsoft.com/office/drawing/2014/main" id="{1948513D-23A2-4447-DE72-A557F07D63E6}"/>
              </a:ext>
            </a:extLst>
          </p:cNvPr>
          <p:cNvSpPr/>
          <p:nvPr/>
        </p:nvSpPr>
        <p:spPr>
          <a:xfrm>
            <a:off x="0" y="5947365"/>
            <a:ext cx="12192000" cy="899652"/>
          </a:xfrm>
          <a:prstGeom prst="rect">
            <a:avLst/>
          </a:prstGeom>
          <a:solidFill>
            <a:srgbClr val="092240"/>
          </a:solidFill>
          <a:ln w="57150">
            <a:solidFill>
              <a:srgbClr val="092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Imagen 5" descr="Logotipo, Icono&#10;&#10;Descripción generada automáticamente">
            <a:extLst>
              <a:ext uri="{FF2B5EF4-FFF2-40B4-BE49-F238E27FC236}">
                <a16:creationId xmlns:a16="http://schemas.microsoft.com/office/drawing/2014/main" id="{7F96D592-98CC-DFB1-DA83-0A63CC9564B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10" t="8297" r="22898" b="29694"/>
          <a:stretch/>
        </p:blipFill>
        <p:spPr>
          <a:xfrm>
            <a:off x="105982" y="5994160"/>
            <a:ext cx="1199795" cy="82241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B59D506-EEB9-CA8B-3C16-6831908DF9F3}"/>
              </a:ext>
            </a:extLst>
          </p:cNvPr>
          <p:cNvSpPr txBox="1"/>
          <p:nvPr/>
        </p:nvSpPr>
        <p:spPr>
          <a:xfrm>
            <a:off x="1305399" y="6059107"/>
            <a:ext cx="1550894" cy="73478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dirty="0">
                <a:solidFill>
                  <a:srgbClr val="FFFFFF"/>
                </a:solidFill>
                <a:latin typeface="Calibri Light"/>
                <a:cs typeface="Calibri Light"/>
              </a:rPr>
              <a:t>ModelFLOWs</a:t>
            </a:r>
            <a:endParaRPr lang="en-US" sz="1400" dirty="0"/>
          </a:p>
          <a:p>
            <a:pPr algn="ctr"/>
            <a:r>
              <a:rPr lang="en-US" sz="2000" i="1" dirty="0">
                <a:solidFill>
                  <a:srgbClr val="FFFFFF"/>
                </a:solidFill>
                <a:latin typeface="Calibri Light"/>
                <a:cs typeface="Calibri Light"/>
              </a:rPr>
              <a:t>Cardiac</a:t>
            </a:r>
            <a:endParaRPr lang="en-US" sz="1400" i="1" dirty="0"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1CE50D-60D1-8922-DD6A-9DFDD2E755E8}"/>
              </a:ext>
            </a:extLst>
          </p:cNvPr>
          <p:cNvSpPr txBox="1"/>
          <p:nvPr/>
        </p:nvSpPr>
        <p:spPr>
          <a:xfrm>
            <a:off x="268971" y="111858"/>
            <a:ext cx="68237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+mj-lt"/>
              </a:rPr>
              <a:t>Step 3.3:</a:t>
            </a:r>
            <a:r>
              <a:rPr lang="en-US" sz="3200" dirty="0">
                <a:latin typeface="+mj-lt"/>
              </a:rPr>
              <a:t> Prepare Moving Wall Boundary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C773846-056D-3D90-1805-3D217126301C}"/>
              </a:ext>
            </a:extLst>
          </p:cNvPr>
          <p:cNvGrpSpPr/>
          <p:nvPr/>
        </p:nvGrpSpPr>
        <p:grpSpPr>
          <a:xfrm>
            <a:off x="5580000" y="6156000"/>
            <a:ext cx="540000" cy="540000"/>
            <a:chOff x="3978000" y="2610000"/>
            <a:chExt cx="540000" cy="540000"/>
          </a:xfrm>
        </p:grpSpPr>
        <p:grpSp>
          <p:nvGrpSpPr>
            <p:cNvPr id="9" name="Grupo 58">
              <a:extLst>
                <a:ext uri="{FF2B5EF4-FFF2-40B4-BE49-F238E27FC236}">
                  <a16:creationId xmlns:a16="http://schemas.microsoft.com/office/drawing/2014/main" id="{9F0AB772-05F7-6772-6838-C248C5D8238C}"/>
                </a:ext>
              </a:extLst>
            </p:cNvPr>
            <p:cNvGrpSpPr/>
            <p:nvPr/>
          </p:nvGrpSpPr>
          <p:grpSpPr>
            <a:xfrm>
              <a:off x="3978000" y="2610000"/>
              <a:ext cx="540000" cy="540000"/>
              <a:chOff x="2094060" y="6125497"/>
              <a:chExt cx="540000" cy="540000"/>
            </a:xfrm>
          </p:grpSpPr>
          <p:sp>
            <p:nvSpPr>
              <p:cNvPr id="1033" name="Elipse 60">
                <a:extLst>
                  <a:ext uri="{FF2B5EF4-FFF2-40B4-BE49-F238E27FC236}">
                    <a16:creationId xmlns:a16="http://schemas.microsoft.com/office/drawing/2014/main" id="{3A2F2C13-9C5A-DFAE-597F-C620B006429C}"/>
                  </a:ext>
                </a:extLst>
              </p:cNvPr>
              <p:cNvSpPr/>
              <p:nvPr/>
            </p:nvSpPr>
            <p:spPr>
              <a:xfrm>
                <a:off x="2094060" y="6125497"/>
                <a:ext cx="540000" cy="540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035" name="Gráfico 61" descr="Monitor with solid fill">
                <a:extLst>
                  <a:ext uri="{FF2B5EF4-FFF2-40B4-BE49-F238E27FC236}">
                    <a16:creationId xmlns:a16="http://schemas.microsoft.com/office/drawing/2014/main" id="{7917DC11-3712-8F78-8B2E-4B33A0F91A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/>
              <a:stretch/>
            </p:blipFill>
            <p:spPr>
              <a:xfrm>
                <a:off x="2150955" y="6191015"/>
                <a:ext cx="432000" cy="432000"/>
              </a:xfrm>
              <a:prstGeom prst="rect">
                <a:avLst/>
              </a:prstGeom>
            </p:spPr>
          </p:pic>
        </p:grpSp>
        <p:pic>
          <p:nvPicPr>
            <p:cNvPr id="1024" name="Graphic 1023" descr="Single gear with solid fill">
              <a:extLst>
                <a:ext uri="{FF2B5EF4-FFF2-40B4-BE49-F238E27FC236}">
                  <a16:creationId xmlns:a16="http://schemas.microsoft.com/office/drawing/2014/main" id="{CBEECA7C-BA85-C792-0F7A-4070B3FEEA3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117617" y="2767094"/>
              <a:ext cx="138153" cy="138153"/>
            </a:xfrm>
            <a:prstGeom prst="rect">
              <a:avLst/>
            </a:prstGeom>
          </p:spPr>
        </p:pic>
        <p:pic>
          <p:nvPicPr>
            <p:cNvPr id="1029" name="Graphic 1028" descr="Single gear with solid fill">
              <a:extLst>
                <a:ext uri="{FF2B5EF4-FFF2-40B4-BE49-F238E27FC236}">
                  <a16:creationId xmlns:a16="http://schemas.microsoft.com/office/drawing/2014/main" id="{D6C46B79-1BDF-A7DE-A829-27B79008189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218731" y="2855661"/>
              <a:ext cx="104465" cy="104465"/>
            </a:xfrm>
            <a:prstGeom prst="rect">
              <a:avLst/>
            </a:prstGeom>
          </p:spPr>
        </p:pic>
        <p:pic>
          <p:nvPicPr>
            <p:cNvPr id="1031" name="Graphic 1030" descr="Single gear with solid fill">
              <a:extLst>
                <a:ext uri="{FF2B5EF4-FFF2-40B4-BE49-F238E27FC236}">
                  <a16:creationId xmlns:a16="http://schemas.microsoft.com/office/drawing/2014/main" id="{DAC4445F-9BD3-BDA4-56D2-70B7E7F9FEE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270963" y="2775535"/>
              <a:ext cx="104465" cy="104465"/>
            </a:xfrm>
            <a:prstGeom prst="rect">
              <a:avLst/>
            </a:prstGeom>
          </p:spPr>
        </p:pic>
      </p:grpSp>
      <p:grpSp>
        <p:nvGrpSpPr>
          <p:cNvPr id="1036" name="Group 1035">
            <a:extLst>
              <a:ext uri="{FF2B5EF4-FFF2-40B4-BE49-F238E27FC236}">
                <a16:creationId xmlns:a16="http://schemas.microsoft.com/office/drawing/2014/main" id="{23AE5461-36E7-A007-580C-A9D9D42D1956}"/>
              </a:ext>
            </a:extLst>
          </p:cNvPr>
          <p:cNvGrpSpPr/>
          <p:nvPr/>
        </p:nvGrpSpPr>
        <p:grpSpPr>
          <a:xfrm>
            <a:off x="10440000" y="6156000"/>
            <a:ext cx="540000" cy="540000"/>
            <a:chOff x="10080000" y="6156000"/>
            <a:chExt cx="540000" cy="540000"/>
          </a:xfrm>
        </p:grpSpPr>
        <p:sp>
          <p:nvSpPr>
            <p:cNvPr id="1037" name="Elipse 48">
              <a:extLst>
                <a:ext uri="{FF2B5EF4-FFF2-40B4-BE49-F238E27FC236}">
                  <a16:creationId xmlns:a16="http://schemas.microsoft.com/office/drawing/2014/main" id="{59857D48-358D-0455-E487-1211C0573E3A}"/>
                </a:ext>
              </a:extLst>
            </p:cNvPr>
            <p:cNvSpPr/>
            <p:nvPr/>
          </p:nvSpPr>
          <p:spPr>
            <a:xfrm>
              <a:off x="10080000" y="6156000"/>
              <a:ext cx="540000" cy="54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9668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038" name="Graphic 1037" descr="Play outline">
              <a:extLst>
                <a:ext uri="{FF2B5EF4-FFF2-40B4-BE49-F238E27FC236}">
                  <a16:creationId xmlns:a16="http://schemas.microsoft.com/office/drawing/2014/main" id="{02390861-02B0-7417-B180-929F249B564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162800" y="6202985"/>
              <a:ext cx="457200" cy="457200"/>
            </a:xfrm>
            <a:prstGeom prst="rect">
              <a:avLst/>
            </a:prstGeom>
          </p:spPr>
        </p:pic>
      </p:grpSp>
      <p:grpSp>
        <p:nvGrpSpPr>
          <p:cNvPr id="1039" name="Group 1038">
            <a:extLst>
              <a:ext uri="{FF2B5EF4-FFF2-40B4-BE49-F238E27FC236}">
                <a16:creationId xmlns:a16="http://schemas.microsoft.com/office/drawing/2014/main" id="{41962E7F-9F81-9771-67BD-6A8A37B677CA}"/>
              </a:ext>
            </a:extLst>
          </p:cNvPr>
          <p:cNvGrpSpPr/>
          <p:nvPr/>
        </p:nvGrpSpPr>
        <p:grpSpPr>
          <a:xfrm>
            <a:off x="8820000" y="6156000"/>
            <a:ext cx="540000" cy="540000"/>
            <a:chOff x="10080000" y="6155153"/>
            <a:chExt cx="540000" cy="540000"/>
          </a:xfrm>
        </p:grpSpPr>
        <p:sp>
          <p:nvSpPr>
            <p:cNvPr id="1040" name="Elipse 48">
              <a:extLst>
                <a:ext uri="{FF2B5EF4-FFF2-40B4-BE49-F238E27FC236}">
                  <a16:creationId xmlns:a16="http://schemas.microsoft.com/office/drawing/2014/main" id="{D6E46387-FDF6-DBAE-4B10-0CEF2ACEB459}"/>
                </a:ext>
              </a:extLst>
            </p:cNvPr>
            <p:cNvSpPr/>
            <p:nvPr/>
          </p:nvSpPr>
          <p:spPr>
            <a:xfrm>
              <a:off x="10080000" y="6155153"/>
              <a:ext cx="540000" cy="54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9668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41" name="Group 1040">
              <a:extLst>
                <a:ext uri="{FF2B5EF4-FFF2-40B4-BE49-F238E27FC236}">
                  <a16:creationId xmlns:a16="http://schemas.microsoft.com/office/drawing/2014/main" id="{8CC39BA8-9E54-5653-9C96-A11859D4B547}"/>
                </a:ext>
              </a:extLst>
            </p:cNvPr>
            <p:cNvGrpSpPr/>
            <p:nvPr/>
          </p:nvGrpSpPr>
          <p:grpSpPr>
            <a:xfrm>
              <a:off x="10134000" y="6212821"/>
              <a:ext cx="432000" cy="432000"/>
              <a:chOff x="4626000" y="1177574"/>
              <a:chExt cx="1548000" cy="1547998"/>
            </a:xfrm>
          </p:grpSpPr>
          <p:sp>
            <p:nvSpPr>
              <p:cNvPr id="1042" name="Oval 1041">
                <a:extLst>
                  <a:ext uri="{FF2B5EF4-FFF2-40B4-BE49-F238E27FC236}">
                    <a16:creationId xmlns:a16="http://schemas.microsoft.com/office/drawing/2014/main" id="{38D38846-6AD8-B7A9-5AD3-76497886963C}"/>
                  </a:ext>
                </a:extLst>
              </p:cNvPr>
              <p:cNvSpPr/>
              <p:nvPr/>
            </p:nvSpPr>
            <p:spPr>
              <a:xfrm>
                <a:off x="5346000" y="1177574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3" name="Oval 1042">
                <a:extLst>
                  <a:ext uri="{FF2B5EF4-FFF2-40B4-BE49-F238E27FC236}">
                    <a16:creationId xmlns:a16="http://schemas.microsoft.com/office/drawing/2014/main" id="{771253E6-F27B-35BB-D8DB-9A156EA43E3E}"/>
                  </a:ext>
                </a:extLst>
              </p:cNvPr>
              <p:cNvSpPr/>
              <p:nvPr/>
            </p:nvSpPr>
            <p:spPr>
              <a:xfrm>
                <a:off x="5865229" y="1412097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4" name="Oval 1043">
                <a:extLst>
                  <a:ext uri="{FF2B5EF4-FFF2-40B4-BE49-F238E27FC236}">
                    <a16:creationId xmlns:a16="http://schemas.microsoft.com/office/drawing/2014/main" id="{ACE1572D-6877-88AE-A6E9-3081F107E4F9}"/>
                  </a:ext>
                </a:extLst>
              </p:cNvPr>
              <p:cNvSpPr/>
              <p:nvPr/>
            </p:nvSpPr>
            <p:spPr>
              <a:xfrm>
                <a:off x="4807126" y="1412097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5" name="Oval 1044">
                <a:extLst>
                  <a:ext uri="{FF2B5EF4-FFF2-40B4-BE49-F238E27FC236}">
                    <a16:creationId xmlns:a16="http://schemas.microsoft.com/office/drawing/2014/main" id="{7CD3CAF4-F65B-17F8-C574-73AAD13FE7D8}"/>
                  </a:ext>
                </a:extLst>
              </p:cNvPr>
              <p:cNvSpPr/>
              <p:nvPr/>
            </p:nvSpPr>
            <p:spPr>
              <a:xfrm>
                <a:off x="6066000" y="1905563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6" name="Oval 1045">
                <a:extLst>
                  <a:ext uri="{FF2B5EF4-FFF2-40B4-BE49-F238E27FC236}">
                    <a16:creationId xmlns:a16="http://schemas.microsoft.com/office/drawing/2014/main" id="{F453BF98-ABCB-17D8-2B09-D20C9CCFC135}"/>
                  </a:ext>
                </a:extLst>
              </p:cNvPr>
              <p:cNvSpPr/>
              <p:nvPr/>
            </p:nvSpPr>
            <p:spPr>
              <a:xfrm>
                <a:off x="4626000" y="1905563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7" name="Oval 1046">
                <a:extLst>
                  <a:ext uri="{FF2B5EF4-FFF2-40B4-BE49-F238E27FC236}">
                    <a16:creationId xmlns:a16="http://schemas.microsoft.com/office/drawing/2014/main" id="{A30E9B45-48F2-F09E-61D9-6EF4DA31A0C9}"/>
                  </a:ext>
                </a:extLst>
              </p:cNvPr>
              <p:cNvSpPr/>
              <p:nvPr/>
            </p:nvSpPr>
            <p:spPr>
              <a:xfrm>
                <a:off x="4804618" y="2381361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8" name="Oval 1047">
                <a:extLst>
                  <a:ext uri="{FF2B5EF4-FFF2-40B4-BE49-F238E27FC236}">
                    <a16:creationId xmlns:a16="http://schemas.microsoft.com/office/drawing/2014/main" id="{AC9F0513-0AA6-34B8-5B45-59B5912B7E88}"/>
                  </a:ext>
                </a:extLst>
              </p:cNvPr>
              <p:cNvSpPr/>
              <p:nvPr/>
            </p:nvSpPr>
            <p:spPr>
              <a:xfrm>
                <a:off x="5865229" y="2381361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9" name="Oval 1048">
                <a:extLst>
                  <a:ext uri="{FF2B5EF4-FFF2-40B4-BE49-F238E27FC236}">
                    <a16:creationId xmlns:a16="http://schemas.microsoft.com/office/drawing/2014/main" id="{9DFEE90C-B410-41AF-629F-AB039A4CD7B5}"/>
                  </a:ext>
                </a:extLst>
              </p:cNvPr>
              <p:cNvSpPr/>
              <p:nvPr/>
            </p:nvSpPr>
            <p:spPr>
              <a:xfrm>
                <a:off x="5346000" y="2617572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50" name="Straight Connector 1049">
                <a:extLst>
                  <a:ext uri="{FF2B5EF4-FFF2-40B4-BE49-F238E27FC236}">
                    <a16:creationId xmlns:a16="http://schemas.microsoft.com/office/drawing/2014/main" id="{282210DE-C839-6BA7-CC9B-7331E27859E8}"/>
                  </a:ext>
                </a:extLst>
              </p:cNvPr>
              <p:cNvCxnSpPr>
                <a:stCxn id="1042" idx="6"/>
                <a:endCxn id="1043" idx="1"/>
              </p:cNvCxnSpPr>
              <p:nvPr/>
            </p:nvCxnSpPr>
            <p:spPr>
              <a:xfrm>
                <a:off x="5454000" y="1231574"/>
                <a:ext cx="427045" cy="196339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1" name="Straight Connector 1050">
                <a:extLst>
                  <a:ext uri="{FF2B5EF4-FFF2-40B4-BE49-F238E27FC236}">
                    <a16:creationId xmlns:a16="http://schemas.microsoft.com/office/drawing/2014/main" id="{AE52FF10-DCCA-0EBC-7B12-CFC034CA87B5}"/>
                  </a:ext>
                </a:extLst>
              </p:cNvPr>
              <p:cNvCxnSpPr>
                <a:cxnSpLocks/>
                <a:stCxn id="1042" idx="2"/>
                <a:endCxn id="1044" idx="7"/>
              </p:cNvCxnSpPr>
              <p:nvPr/>
            </p:nvCxnSpPr>
            <p:spPr>
              <a:xfrm flipH="1">
                <a:off x="4899310" y="1231574"/>
                <a:ext cx="446690" cy="196339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2" name="Straight Connector 1051">
                <a:extLst>
                  <a:ext uri="{FF2B5EF4-FFF2-40B4-BE49-F238E27FC236}">
                    <a16:creationId xmlns:a16="http://schemas.microsoft.com/office/drawing/2014/main" id="{B0A75FCF-00B7-7AF0-11A9-4139848B7701}"/>
                  </a:ext>
                </a:extLst>
              </p:cNvPr>
              <p:cNvCxnSpPr>
                <a:cxnSpLocks/>
                <a:stCxn id="1043" idx="5"/>
                <a:endCxn id="1045" idx="0"/>
              </p:cNvCxnSpPr>
              <p:nvPr/>
            </p:nvCxnSpPr>
            <p:spPr>
              <a:xfrm>
                <a:off x="5957413" y="1504281"/>
                <a:ext cx="162587" cy="401282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3" name="Straight Connector 1052">
                <a:extLst>
                  <a:ext uri="{FF2B5EF4-FFF2-40B4-BE49-F238E27FC236}">
                    <a16:creationId xmlns:a16="http://schemas.microsoft.com/office/drawing/2014/main" id="{58521BBC-C74E-92A3-0FCC-75535BC67CBE}"/>
                  </a:ext>
                </a:extLst>
              </p:cNvPr>
              <p:cNvCxnSpPr>
                <a:cxnSpLocks/>
                <a:stCxn id="1048" idx="7"/>
                <a:endCxn id="1045" idx="4"/>
              </p:cNvCxnSpPr>
              <p:nvPr/>
            </p:nvCxnSpPr>
            <p:spPr>
              <a:xfrm flipV="1">
                <a:off x="5957413" y="2013563"/>
                <a:ext cx="162587" cy="38361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4" name="Straight Connector 1053">
                <a:extLst>
                  <a:ext uri="{FF2B5EF4-FFF2-40B4-BE49-F238E27FC236}">
                    <a16:creationId xmlns:a16="http://schemas.microsoft.com/office/drawing/2014/main" id="{EF0EB29C-325C-6C31-3955-726FCBB529E0}"/>
                  </a:ext>
                </a:extLst>
              </p:cNvPr>
              <p:cNvCxnSpPr>
                <a:cxnSpLocks/>
                <a:stCxn id="1048" idx="3"/>
                <a:endCxn id="1049" idx="6"/>
              </p:cNvCxnSpPr>
              <p:nvPr/>
            </p:nvCxnSpPr>
            <p:spPr>
              <a:xfrm flipH="1">
                <a:off x="5454000" y="2473545"/>
                <a:ext cx="427045" cy="198027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5" name="Straight Connector 1054">
                <a:extLst>
                  <a:ext uri="{FF2B5EF4-FFF2-40B4-BE49-F238E27FC236}">
                    <a16:creationId xmlns:a16="http://schemas.microsoft.com/office/drawing/2014/main" id="{7B559C6E-5723-EB98-A841-B4604559AD9C}"/>
                  </a:ext>
                </a:extLst>
              </p:cNvPr>
              <p:cNvCxnSpPr>
                <a:cxnSpLocks/>
                <a:stCxn id="1044" idx="3"/>
                <a:endCxn id="1046" idx="0"/>
              </p:cNvCxnSpPr>
              <p:nvPr/>
            </p:nvCxnSpPr>
            <p:spPr>
              <a:xfrm flipH="1">
                <a:off x="4680000" y="1504281"/>
                <a:ext cx="142942" cy="401282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6" name="Straight Connector 1055">
                <a:extLst>
                  <a:ext uri="{FF2B5EF4-FFF2-40B4-BE49-F238E27FC236}">
                    <a16:creationId xmlns:a16="http://schemas.microsoft.com/office/drawing/2014/main" id="{CA17862E-9D63-EAD3-E4F8-D4C0DA1B8202}"/>
                  </a:ext>
                </a:extLst>
              </p:cNvPr>
              <p:cNvCxnSpPr>
                <a:cxnSpLocks/>
                <a:stCxn id="1046" idx="4"/>
                <a:endCxn id="1047" idx="1"/>
              </p:cNvCxnSpPr>
              <p:nvPr/>
            </p:nvCxnSpPr>
            <p:spPr>
              <a:xfrm>
                <a:off x="4680000" y="2013563"/>
                <a:ext cx="140434" cy="38361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7" name="Straight Connector 1056">
                <a:extLst>
                  <a:ext uri="{FF2B5EF4-FFF2-40B4-BE49-F238E27FC236}">
                    <a16:creationId xmlns:a16="http://schemas.microsoft.com/office/drawing/2014/main" id="{4389BADA-0A1C-175B-4AF0-CA3188B1E54A}"/>
                  </a:ext>
                </a:extLst>
              </p:cNvPr>
              <p:cNvCxnSpPr>
                <a:cxnSpLocks/>
                <a:stCxn id="1047" idx="5"/>
                <a:endCxn id="1049" idx="2"/>
              </p:cNvCxnSpPr>
              <p:nvPr/>
            </p:nvCxnSpPr>
            <p:spPr>
              <a:xfrm>
                <a:off x="4896802" y="2473545"/>
                <a:ext cx="449198" cy="198027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58" name="Oval 1057">
                <a:extLst>
                  <a:ext uri="{FF2B5EF4-FFF2-40B4-BE49-F238E27FC236}">
                    <a16:creationId xmlns:a16="http://schemas.microsoft.com/office/drawing/2014/main" id="{611B3CAF-94CF-C647-33A2-5D64DA8E969D}"/>
                  </a:ext>
                </a:extLst>
              </p:cNvPr>
              <p:cNvSpPr/>
              <p:nvPr/>
            </p:nvSpPr>
            <p:spPr>
              <a:xfrm>
                <a:off x="5346000" y="1495779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9" name="Oval 1058">
                <a:extLst>
                  <a:ext uri="{FF2B5EF4-FFF2-40B4-BE49-F238E27FC236}">
                    <a16:creationId xmlns:a16="http://schemas.microsoft.com/office/drawing/2014/main" id="{81E1E621-E9FE-B3ED-1317-4A219D543E34}"/>
                  </a:ext>
                </a:extLst>
              </p:cNvPr>
              <p:cNvSpPr/>
              <p:nvPr/>
            </p:nvSpPr>
            <p:spPr>
              <a:xfrm>
                <a:off x="5346000" y="1905563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0" name="Oval 1059">
                <a:extLst>
                  <a:ext uri="{FF2B5EF4-FFF2-40B4-BE49-F238E27FC236}">
                    <a16:creationId xmlns:a16="http://schemas.microsoft.com/office/drawing/2014/main" id="{F19E0229-B1FD-1543-CEEE-7BE05D83DB2B}"/>
                  </a:ext>
                </a:extLst>
              </p:cNvPr>
              <p:cNvSpPr/>
              <p:nvPr/>
            </p:nvSpPr>
            <p:spPr>
              <a:xfrm>
                <a:off x="5346000" y="2310213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1" name="Oval 1060">
                <a:extLst>
                  <a:ext uri="{FF2B5EF4-FFF2-40B4-BE49-F238E27FC236}">
                    <a16:creationId xmlns:a16="http://schemas.microsoft.com/office/drawing/2014/main" id="{DA056709-DFDC-3E4E-9945-940A9CAFBD0D}"/>
                  </a:ext>
                </a:extLst>
              </p:cNvPr>
              <p:cNvSpPr/>
              <p:nvPr/>
            </p:nvSpPr>
            <p:spPr>
              <a:xfrm>
                <a:off x="4918963" y="1903711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2" name="Oval 1061">
                <a:extLst>
                  <a:ext uri="{FF2B5EF4-FFF2-40B4-BE49-F238E27FC236}">
                    <a16:creationId xmlns:a16="http://schemas.microsoft.com/office/drawing/2014/main" id="{2E0B1100-784E-872A-D91A-6572D6793B5D}"/>
                  </a:ext>
                </a:extLst>
              </p:cNvPr>
              <p:cNvSpPr/>
              <p:nvPr/>
            </p:nvSpPr>
            <p:spPr>
              <a:xfrm>
                <a:off x="5773045" y="1903711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63" name="Straight Connector 1062">
                <a:extLst>
                  <a:ext uri="{FF2B5EF4-FFF2-40B4-BE49-F238E27FC236}">
                    <a16:creationId xmlns:a16="http://schemas.microsoft.com/office/drawing/2014/main" id="{88A735B8-E1FF-17EF-69A8-DCAF576F4405}"/>
                  </a:ext>
                </a:extLst>
              </p:cNvPr>
              <p:cNvCxnSpPr>
                <a:cxnSpLocks/>
                <a:stCxn id="1058" idx="2"/>
                <a:endCxn id="1044" idx="5"/>
              </p:cNvCxnSpPr>
              <p:nvPr/>
            </p:nvCxnSpPr>
            <p:spPr>
              <a:xfrm flipH="1" flipV="1">
                <a:off x="4899310" y="1504281"/>
                <a:ext cx="446690" cy="45498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4" name="Straight Connector 1063">
                <a:extLst>
                  <a:ext uri="{FF2B5EF4-FFF2-40B4-BE49-F238E27FC236}">
                    <a16:creationId xmlns:a16="http://schemas.microsoft.com/office/drawing/2014/main" id="{F77485BF-6F92-5F57-A198-15EED1594520}"/>
                  </a:ext>
                </a:extLst>
              </p:cNvPr>
              <p:cNvCxnSpPr>
                <a:cxnSpLocks/>
                <a:stCxn id="1042" idx="4"/>
                <a:endCxn id="1058" idx="0"/>
              </p:cNvCxnSpPr>
              <p:nvPr/>
            </p:nvCxnSpPr>
            <p:spPr>
              <a:xfrm>
                <a:off x="5400000" y="1285574"/>
                <a:ext cx="0" cy="210205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5" name="Straight Connector 1064">
                <a:extLst>
                  <a:ext uri="{FF2B5EF4-FFF2-40B4-BE49-F238E27FC236}">
                    <a16:creationId xmlns:a16="http://schemas.microsoft.com/office/drawing/2014/main" id="{2ED38483-AE6A-8C87-7EA4-EC394EE4E070}"/>
                  </a:ext>
                </a:extLst>
              </p:cNvPr>
              <p:cNvCxnSpPr>
                <a:cxnSpLocks/>
                <a:stCxn id="1043" idx="3"/>
                <a:endCxn id="1058" idx="6"/>
              </p:cNvCxnSpPr>
              <p:nvPr/>
            </p:nvCxnSpPr>
            <p:spPr>
              <a:xfrm flipH="1">
                <a:off x="5454000" y="1504281"/>
                <a:ext cx="427045" cy="45498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6" name="Straight Connector 1065">
                <a:extLst>
                  <a:ext uri="{FF2B5EF4-FFF2-40B4-BE49-F238E27FC236}">
                    <a16:creationId xmlns:a16="http://schemas.microsoft.com/office/drawing/2014/main" id="{92EFA761-8C49-322A-05EC-55AC9F7B7089}"/>
                  </a:ext>
                </a:extLst>
              </p:cNvPr>
              <p:cNvCxnSpPr>
                <a:cxnSpLocks/>
                <a:stCxn id="1062" idx="2"/>
                <a:endCxn id="1059" idx="6"/>
              </p:cNvCxnSpPr>
              <p:nvPr/>
            </p:nvCxnSpPr>
            <p:spPr>
              <a:xfrm flipH="1">
                <a:off x="5454000" y="1957711"/>
                <a:ext cx="319045" cy="1852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7" name="Straight Connector 1066">
                <a:extLst>
                  <a:ext uri="{FF2B5EF4-FFF2-40B4-BE49-F238E27FC236}">
                    <a16:creationId xmlns:a16="http://schemas.microsoft.com/office/drawing/2014/main" id="{AA4D05F2-2CED-FC3D-8539-42C8B00630E1}"/>
                  </a:ext>
                </a:extLst>
              </p:cNvPr>
              <p:cNvCxnSpPr>
                <a:cxnSpLocks/>
                <a:stCxn id="1045" idx="2"/>
                <a:endCxn id="1062" idx="6"/>
              </p:cNvCxnSpPr>
              <p:nvPr/>
            </p:nvCxnSpPr>
            <p:spPr>
              <a:xfrm flipH="1" flipV="1">
                <a:off x="5881045" y="1957711"/>
                <a:ext cx="184955" cy="1852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8" name="Straight Connector 1067">
                <a:extLst>
                  <a:ext uri="{FF2B5EF4-FFF2-40B4-BE49-F238E27FC236}">
                    <a16:creationId xmlns:a16="http://schemas.microsoft.com/office/drawing/2014/main" id="{19CEAA36-C332-9ADF-D168-EB26EB0DFFC9}"/>
                  </a:ext>
                </a:extLst>
              </p:cNvPr>
              <p:cNvCxnSpPr>
                <a:cxnSpLocks/>
                <a:stCxn id="1043" idx="4"/>
                <a:endCxn id="1062" idx="0"/>
              </p:cNvCxnSpPr>
              <p:nvPr/>
            </p:nvCxnSpPr>
            <p:spPr>
              <a:xfrm flipH="1">
                <a:off x="5827045" y="1520097"/>
                <a:ext cx="92184" cy="38361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9" name="Straight Connector 1068">
                <a:extLst>
                  <a:ext uri="{FF2B5EF4-FFF2-40B4-BE49-F238E27FC236}">
                    <a16:creationId xmlns:a16="http://schemas.microsoft.com/office/drawing/2014/main" id="{2A7F2EB7-B97F-F139-FA73-8CAAE6946408}"/>
                  </a:ext>
                </a:extLst>
              </p:cNvPr>
              <p:cNvCxnSpPr>
                <a:cxnSpLocks/>
                <a:stCxn id="1059" idx="2"/>
                <a:endCxn id="1061" idx="6"/>
              </p:cNvCxnSpPr>
              <p:nvPr/>
            </p:nvCxnSpPr>
            <p:spPr>
              <a:xfrm flipH="1" flipV="1">
                <a:off x="5026963" y="1957711"/>
                <a:ext cx="319037" cy="1852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0" name="Straight Connector 1069">
                <a:extLst>
                  <a:ext uri="{FF2B5EF4-FFF2-40B4-BE49-F238E27FC236}">
                    <a16:creationId xmlns:a16="http://schemas.microsoft.com/office/drawing/2014/main" id="{FF876721-F6B2-033B-9638-B42FB2A1E7F9}"/>
                  </a:ext>
                </a:extLst>
              </p:cNvPr>
              <p:cNvCxnSpPr>
                <a:cxnSpLocks/>
                <a:stCxn id="1061" idx="2"/>
                <a:endCxn id="1046" idx="6"/>
              </p:cNvCxnSpPr>
              <p:nvPr/>
            </p:nvCxnSpPr>
            <p:spPr>
              <a:xfrm flipH="1">
                <a:off x="4734000" y="1957711"/>
                <a:ext cx="184963" cy="1852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1" name="Straight Connector 1070">
                <a:extLst>
                  <a:ext uri="{FF2B5EF4-FFF2-40B4-BE49-F238E27FC236}">
                    <a16:creationId xmlns:a16="http://schemas.microsoft.com/office/drawing/2014/main" id="{99220978-A14C-C97A-E51B-7721C5E024F0}"/>
                  </a:ext>
                </a:extLst>
              </p:cNvPr>
              <p:cNvCxnSpPr>
                <a:cxnSpLocks/>
                <a:stCxn id="1059" idx="0"/>
                <a:endCxn id="1058" idx="4"/>
              </p:cNvCxnSpPr>
              <p:nvPr/>
            </p:nvCxnSpPr>
            <p:spPr>
              <a:xfrm flipV="1">
                <a:off x="5400000" y="1603779"/>
                <a:ext cx="0" cy="30178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2" name="Straight Connector 1071">
                <a:extLst>
                  <a:ext uri="{FF2B5EF4-FFF2-40B4-BE49-F238E27FC236}">
                    <a16:creationId xmlns:a16="http://schemas.microsoft.com/office/drawing/2014/main" id="{02AA308C-9A9D-3BFA-D2DC-D56ECD9368C2}"/>
                  </a:ext>
                </a:extLst>
              </p:cNvPr>
              <p:cNvCxnSpPr>
                <a:cxnSpLocks/>
                <a:stCxn id="1062" idx="1"/>
                <a:endCxn id="1058" idx="5"/>
              </p:cNvCxnSpPr>
              <p:nvPr/>
            </p:nvCxnSpPr>
            <p:spPr>
              <a:xfrm flipH="1" flipV="1">
                <a:off x="5438184" y="1587963"/>
                <a:ext cx="350677" cy="33156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3" name="Straight Connector 1072">
                <a:extLst>
                  <a:ext uri="{FF2B5EF4-FFF2-40B4-BE49-F238E27FC236}">
                    <a16:creationId xmlns:a16="http://schemas.microsoft.com/office/drawing/2014/main" id="{05D89A80-B60E-B627-60D4-EE0088D83BE9}"/>
                  </a:ext>
                </a:extLst>
              </p:cNvPr>
              <p:cNvCxnSpPr>
                <a:cxnSpLocks/>
                <a:stCxn id="1048" idx="1"/>
                <a:endCxn id="1062" idx="4"/>
              </p:cNvCxnSpPr>
              <p:nvPr/>
            </p:nvCxnSpPr>
            <p:spPr>
              <a:xfrm flipH="1" flipV="1">
                <a:off x="5827045" y="2011711"/>
                <a:ext cx="54000" cy="385466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4" name="Straight Connector 1073">
                <a:extLst>
                  <a:ext uri="{FF2B5EF4-FFF2-40B4-BE49-F238E27FC236}">
                    <a16:creationId xmlns:a16="http://schemas.microsoft.com/office/drawing/2014/main" id="{F576AD4C-67F5-72CA-484B-BFF61591D9BA}"/>
                  </a:ext>
                </a:extLst>
              </p:cNvPr>
              <p:cNvCxnSpPr>
                <a:cxnSpLocks/>
                <a:stCxn id="1062" idx="3"/>
                <a:endCxn id="1060" idx="7"/>
              </p:cNvCxnSpPr>
              <p:nvPr/>
            </p:nvCxnSpPr>
            <p:spPr>
              <a:xfrm flipH="1">
                <a:off x="5438184" y="1995895"/>
                <a:ext cx="350677" cy="33013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5" name="Straight Connector 1074">
                <a:extLst>
                  <a:ext uri="{FF2B5EF4-FFF2-40B4-BE49-F238E27FC236}">
                    <a16:creationId xmlns:a16="http://schemas.microsoft.com/office/drawing/2014/main" id="{4FDC9E95-A760-EE91-B129-04D40AD03A34}"/>
                  </a:ext>
                </a:extLst>
              </p:cNvPr>
              <p:cNvCxnSpPr>
                <a:cxnSpLocks/>
                <a:stCxn id="1059" idx="4"/>
                <a:endCxn id="1060" idx="0"/>
              </p:cNvCxnSpPr>
              <p:nvPr/>
            </p:nvCxnSpPr>
            <p:spPr>
              <a:xfrm>
                <a:off x="5400000" y="2013563"/>
                <a:ext cx="0" cy="296650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6" name="Straight Connector 1075">
                <a:extLst>
                  <a:ext uri="{FF2B5EF4-FFF2-40B4-BE49-F238E27FC236}">
                    <a16:creationId xmlns:a16="http://schemas.microsoft.com/office/drawing/2014/main" id="{950EF3F1-5E6D-8B08-C2F6-3F22E9660BAA}"/>
                  </a:ext>
                </a:extLst>
              </p:cNvPr>
              <p:cNvCxnSpPr>
                <a:cxnSpLocks/>
                <a:stCxn id="1048" idx="2"/>
                <a:endCxn id="1060" idx="6"/>
              </p:cNvCxnSpPr>
              <p:nvPr/>
            </p:nvCxnSpPr>
            <p:spPr>
              <a:xfrm flipH="1" flipV="1">
                <a:off x="5454000" y="2364213"/>
                <a:ext cx="411229" cy="71148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7" name="Straight Connector 1076">
                <a:extLst>
                  <a:ext uri="{FF2B5EF4-FFF2-40B4-BE49-F238E27FC236}">
                    <a16:creationId xmlns:a16="http://schemas.microsoft.com/office/drawing/2014/main" id="{BD7939E0-A3E4-ED18-A39D-3F5464666859}"/>
                  </a:ext>
                </a:extLst>
              </p:cNvPr>
              <p:cNvCxnSpPr>
                <a:cxnSpLocks/>
                <a:stCxn id="1049" idx="0"/>
                <a:endCxn id="1060" idx="4"/>
              </p:cNvCxnSpPr>
              <p:nvPr/>
            </p:nvCxnSpPr>
            <p:spPr>
              <a:xfrm flipV="1">
                <a:off x="5400000" y="2418213"/>
                <a:ext cx="0" cy="199359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8" name="Straight Connector 1077">
                <a:extLst>
                  <a:ext uri="{FF2B5EF4-FFF2-40B4-BE49-F238E27FC236}">
                    <a16:creationId xmlns:a16="http://schemas.microsoft.com/office/drawing/2014/main" id="{B365D7FF-733B-D2E1-CF38-8C0247264BC6}"/>
                  </a:ext>
                </a:extLst>
              </p:cNvPr>
              <p:cNvCxnSpPr>
                <a:cxnSpLocks/>
                <a:stCxn id="1058" idx="3"/>
                <a:endCxn id="1061" idx="7"/>
              </p:cNvCxnSpPr>
              <p:nvPr/>
            </p:nvCxnSpPr>
            <p:spPr>
              <a:xfrm flipH="1">
                <a:off x="5011147" y="1587963"/>
                <a:ext cx="350669" cy="33156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9" name="Straight Connector 1078">
                <a:extLst>
                  <a:ext uri="{FF2B5EF4-FFF2-40B4-BE49-F238E27FC236}">
                    <a16:creationId xmlns:a16="http://schemas.microsoft.com/office/drawing/2014/main" id="{CCE8E325-8B05-5C6C-BC24-CE4E8FA42D21}"/>
                  </a:ext>
                </a:extLst>
              </p:cNvPr>
              <p:cNvCxnSpPr>
                <a:cxnSpLocks/>
                <a:stCxn id="1047" idx="6"/>
                <a:endCxn id="1060" idx="2"/>
              </p:cNvCxnSpPr>
              <p:nvPr/>
            </p:nvCxnSpPr>
            <p:spPr>
              <a:xfrm flipV="1">
                <a:off x="4912618" y="2364213"/>
                <a:ext cx="433382" cy="71148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0" name="Straight Connector 1079">
                <a:extLst>
                  <a:ext uri="{FF2B5EF4-FFF2-40B4-BE49-F238E27FC236}">
                    <a16:creationId xmlns:a16="http://schemas.microsoft.com/office/drawing/2014/main" id="{3D98A421-7530-FA8F-6D63-A418CBC6E12A}"/>
                  </a:ext>
                </a:extLst>
              </p:cNvPr>
              <p:cNvCxnSpPr>
                <a:cxnSpLocks/>
                <a:stCxn id="1047" idx="7"/>
                <a:endCxn id="1061" idx="4"/>
              </p:cNvCxnSpPr>
              <p:nvPr/>
            </p:nvCxnSpPr>
            <p:spPr>
              <a:xfrm flipV="1">
                <a:off x="4896802" y="2011711"/>
                <a:ext cx="76161" cy="385466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1" name="Straight Connector 1080">
                <a:extLst>
                  <a:ext uri="{FF2B5EF4-FFF2-40B4-BE49-F238E27FC236}">
                    <a16:creationId xmlns:a16="http://schemas.microsoft.com/office/drawing/2014/main" id="{83B7A615-F71B-2320-E9F9-42B971A8F31F}"/>
                  </a:ext>
                </a:extLst>
              </p:cNvPr>
              <p:cNvCxnSpPr>
                <a:cxnSpLocks/>
                <a:stCxn id="1061" idx="5"/>
                <a:endCxn id="1060" idx="1"/>
              </p:cNvCxnSpPr>
              <p:nvPr/>
            </p:nvCxnSpPr>
            <p:spPr>
              <a:xfrm>
                <a:off x="5011147" y="1995895"/>
                <a:ext cx="350669" cy="33013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2" name="Straight Connector 1081">
                <a:extLst>
                  <a:ext uri="{FF2B5EF4-FFF2-40B4-BE49-F238E27FC236}">
                    <a16:creationId xmlns:a16="http://schemas.microsoft.com/office/drawing/2014/main" id="{8444FAF1-5319-CCFF-95CB-D003AC338FEA}"/>
                  </a:ext>
                </a:extLst>
              </p:cNvPr>
              <p:cNvCxnSpPr>
                <a:cxnSpLocks/>
                <a:stCxn id="1044" idx="4"/>
                <a:endCxn id="1061" idx="0"/>
              </p:cNvCxnSpPr>
              <p:nvPr/>
            </p:nvCxnSpPr>
            <p:spPr>
              <a:xfrm>
                <a:off x="4861126" y="1520097"/>
                <a:ext cx="111837" cy="38361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83" name="Group 1082">
            <a:extLst>
              <a:ext uri="{FF2B5EF4-FFF2-40B4-BE49-F238E27FC236}">
                <a16:creationId xmlns:a16="http://schemas.microsoft.com/office/drawing/2014/main" id="{AE4EA2BD-A183-06D4-D8D8-522C56525068}"/>
              </a:ext>
            </a:extLst>
          </p:cNvPr>
          <p:cNvGrpSpPr/>
          <p:nvPr/>
        </p:nvGrpSpPr>
        <p:grpSpPr>
          <a:xfrm>
            <a:off x="3960000" y="6156000"/>
            <a:ext cx="540000" cy="540000"/>
            <a:chOff x="6480000" y="5436000"/>
            <a:chExt cx="540000" cy="540000"/>
          </a:xfrm>
        </p:grpSpPr>
        <p:sp>
          <p:nvSpPr>
            <p:cNvPr id="1084" name="Elipse 22">
              <a:extLst>
                <a:ext uri="{FF2B5EF4-FFF2-40B4-BE49-F238E27FC236}">
                  <a16:creationId xmlns:a16="http://schemas.microsoft.com/office/drawing/2014/main" id="{6AFF2642-64CC-E094-222A-D39E40BE5D3E}"/>
                </a:ext>
              </a:extLst>
            </p:cNvPr>
            <p:cNvSpPr/>
            <p:nvPr/>
          </p:nvSpPr>
          <p:spPr>
            <a:xfrm>
              <a:off x="6480000" y="5436000"/>
              <a:ext cx="540000" cy="54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9668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85" name="Group 1084">
              <a:extLst>
                <a:ext uri="{FF2B5EF4-FFF2-40B4-BE49-F238E27FC236}">
                  <a16:creationId xmlns:a16="http://schemas.microsoft.com/office/drawing/2014/main" id="{5590041D-43A3-671F-D211-306DD85939EF}"/>
                </a:ext>
              </a:extLst>
            </p:cNvPr>
            <p:cNvGrpSpPr/>
            <p:nvPr/>
          </p:nvGrpSpPr>
          <p:grpSpPr>
            <a:xfrm>
              <a:off x="6617622" y="5512333"/>
              <a:ext cx="264755" cy="419811"/>
              <a:chOff x="3454745" y="1076960"/>
              <a:chExt cx="1465986" cy="2874190"/>
            </a:xfrm>
          </p:grpSpPr>
          <p:sp>
            <p:nvSpPr>
              <p:cNvPr id="1086" name="Oval 116">
                <a:extLst>
                  <a:ext uri="{FF2B5EF4-FFF2-40B4-BE49-F238E27FC236}">
                    <a16:creationId xmlns:a16="http://schemas.microsoft.com/office/drawing/2014/main" id="{23D0B055-AFC9-E0BF-D879-13E95CB67A23}"/>
                  </a:ext>
                </a:extLst>
              </p:cNvPr>
              <p:cNvSpPr/>
              <p:nvPr/>
            </p:nvSpPr>
            <p:spPr>
              <a:xfrm>
                <a:off x="3454745" y="2108730"/>
                <a:ext cx="1455998" cy="1842420"/>
              </a:xfrm>
              <a:custGeom>
                <a:avLst/>
                <a:gdLst>
                  <a:gd name="connsiteX0" fmla="*/ 0 w 1465983"/>
                  <a:gd name="connsiteY0" fmla="*/ 1758462 h 3516923"/>
                  <a:gd name="connsiteX1" fmla="*/ 732992 w 1465983"/>
                  <a:gd name="connsiteY1" fmla="*/ 0 h 3516923"/>
                  <a:gd name="connsiteX2" fmla="*/ 1465984 w 1465983"/>
                  <a:gd name="connsiteY2" fmla="*/ 1758462 h 3516923"/>
                  <a:gd name="connsiteX3" fmla="*/ 732992 w 1465983"/>
                  <a:gd name="connsiteY3" fmla="*/ 3516924 h 3516923"/>
                  <a:gd name="connsiteX4" fmla="*/ 0 w 1465983"/>
                  <a:gd name="connsiteY4" fmla="*/ 1758462 h 3516923"/>
                  <a:gd name="connsiteX0" fmla="*/ 127 w 1466111"/>
                  <a:gd name="connsiteY0" fmla="*/ 401747 h 2160209"/>
                  <a:gd name="connsiteX1" fmla="*/ 778839 w 1466111"/>
                  <a:gd name="connsiteY1" fmla="*/ 525425 h 2160209"/>
                  <a:gd name="connsiteX2" fmla="*/ 1466111 w 1466111"/>
                  <a:gd name="connsiteY2" fmla="*/ 401747 h 2160209"/>
                  <a:gd name="connsiteX3" fmla="*/ 733119 w 1466111"/>
                  <a:gd name="connsiteY3" fmla="*/ 2160209 h 2160209"/>
                  <a:gd name="connsiteX4" fmla="*/ 127 w 1466111"/>
                  <a:gd name="connsiteY4" fmla="*/ 401747 h 2160209"/>
                  <a:gd name="connsiteX0" fmla="*/ 127 w 1466111"/>
                  <a:gd name="connsiteY0" fmla="*/ 401747 h 2160209"/>
                  <a:gd name="connsiteX1" fmla="*/ 778839 w 1466111"/>
                  <a:gd name="connsiteY1" fmla="*/ 525425 h 2160209"/>
                  <a:gd name="connsiteX2" fmla="*/ 1466111 w 1466111"/>
                  <a:gd name="connsiteY2" fmla="*/ 401747 h 2160209"/>
                  <a:gd name="connsiteX3" fmla="*/ 733119 w 1466111"/>
                  <a:gd name="connsiteY3" fmla="*/ 2160209 h 2160209"/>
                  <a:gd name="connsiteX4" fmla="*/ 127 w 1466111"/>
                  <a:gd name="connsiteY4" fmla="*/ 401747 h 2160209"/>
                  <a:gd name="connsiteX0" fmla="*/ 127 w 1466111"/>
                  <a:gd name="connsiteY0" fmla="*/ 401747 h 2160209"/>
                  <a:gd name="connsiteX1" fmla="*/ 778839 w 1466111"/>
                  <a:gd name="connsiteY1" fmla="*/ 525425 h 2160209"/>
                  <a:gd name="connsiteX2" fmla="*/ 1466111 w 1466111"/>
                  <a:gd name="connsiteY2" fmla="*/ 401747 h 2160209"/>
                  <a:gd name="connsiteX3" fmla="*/ 733119 w 1466111"/>
                  <a:gd name="connsiteY3" fmla="*/ 2160209 h 2160209"/>
                  <a:gd name="connsiteX4" fmla="*/ 127 w 1466111"/>
                  <a:gd name="connsiteY4" fmla="*/ 401747 h 2160209"/>
                  <a:gd name="connsiteX0" fmla="*/ 127 w 1466111"/>
                  <a:gd name="connsiteY0" fmla="*/ 95663 h 1854125"/>
                  <a:gd name="connsiteX1" fmla="*/ 778839 w 1466111"/>
                  <a:gd name="connsiteY1" fmla="*/ 219341 h 1854125"/>
                  <a:gd name="connsiteX2" fmla="*/ 1466111 w 1466111"/>
                  <a:gd name="connsiteY2" fmla="*/ 95663 h 1854125"/>
                  <a:gd name="connsiteX3" fmla="*/ 733119 w 1466111"/>
                  <a:gd name="connsiteY3" fmla="*/ 1854125 h 1854125"/>
                  <a:gd name="connsiteX4" fmla="*/ 127 w 1466111"/>
                  <a:gd name="connsiteY4" fmla="*/ 95663 h 1854125"/>
                  <a:gd name="connsiteX0" fmla="*/ 87 w 1473691"/>
                  <a:gd name="connsiteY0" fmla="*/ 93927 h 1852461"/>
                  <a:gd name="connsiteX1" fmla="*/ 778799 w 1473691"/>
                  <a:gd name="connsiteY1" fmla="*/ 217605 h 1852461"/>
                  <a:gd name="connsiteX2" fmla="*/ 1473691 w 1473691"/>
                  <a:gd name="connsiteY2" fmla="*/ 21537 h 1852461"/>
                  <a:gd name="connsiteX3" fmla="*/ 733079 w 1473691"/>
                  <a:gd name="connsiteY3" fmla="*/ 1852389 h 1852461"/>
                  <a:gd name="connsiteX4" fmla="*/ 87 w 1473691"/>
                  <a:gd name="connsiteY4" fmla="*/ 93927 h 1852461"/>
                  <a:gd name="connsiteX0" fmla="*/ 87 w 1473691"/>
                  <a:gd name="connsiteY0" fmla="*/ 93927 h 1852461"/>
                  <a:gd name="connsiteX1" fmla="*/ 778799 w 1473691"/>
                  <a:gd name="connsiteY1" fmla="*/ 217605 h 1852461"/>
                  <a:gd name="connsiteX2" fmla="*/ 1473691 w 1473691"/>
                  <a:gd name="connsiteY2" fmla="*/ 21537 h 1852461"/>
                  <a:gd name="connsiteX3" fmla="*/ 733079 w 1473691"/>
                  <a:gd name="connsiteY3" fmla="*/ 1852389 h 1852461"/>
                  <a:gd name="connsiteX4" fmla="*/ 87 w 1473691"/>
                  <a:gd name="connsiteY4" fmla="*/ 93927 h 1852461"/>
                  <a:gd name="connsiteX0" fmla="*/ 87 w 1473691"/>
                  <a:gd name="connsiteY0" fmla="*/ 72390 h 1830924"/>
                  <a:gd name="connsiteX1" fmla="*/ 778799 w 1473691"/>
                  <a:gd name="connsiteY1" fmla="*/ 196068 h 1830924"/>
                  <a:gd name="connsiteX2" fmla="*/ 1473691 w 1473691"/>
                  <a:gd name="connsiteY2" fmla="*/ 0 h 1830924"/>
                  <a:gd name="connsiteX3" fmla="*/ 733079 w 1473691"/>
                  <a:gd name="connsiteY3" fmla="*/ 1830852 h 1830924"/>
                  <a:gd name="connsiteX4" fmla="*/ 87 w 1473691"/>
                  <a:gd name="connsiteY4" fmla="*/ 72390 h 1830924"/>
                  <a:gd name="connsiteX0" fmla="*/ 87 w 1473691"/>
                  <a:gd name="connsiteY0" fmla="*/ 0 h 1842285"/>
                  <a:gd name="connsiteX1" fmla="*/ 778799 w 1473691"/>
                  <a:gd name="connsiteY1" fmla="*/ 207498 h 1842285"/>
                  <a:gd name="connsiteX2" fmla="*/ 1473691 w 1473691"/>
                  <a:gd name="connsiteY2" fmla="*/ 11430 h 1842285"/>
                  <a:gd name="connsiteX3" fmla="*/ 733079 w 1473691"/>
                  <a:gd name="connsiteY3" fmla="*/ 1842282 h 1842285"/>
                  <a:gd name="connsiteX4" fmla="*/ 87 w 1473691"/>
                  <a:gd name="connsiteY4" fmla="*/ 0 h 1842285"/>
                  <a:gd name="connsiteX0" fmla="*/ 87 w 1458451"/>
                  <a:gd name="connsiteY0" fmla="*/ 0 h 1842285"/>
                  <a:gd name="connsiteX1" fmla="*/ 778799 w 1458451"/>
                  <a:gd name="connsiteY1" fmla="*/ 207498 h 1842285"/>
                  <a:gd name="connsiteX2" fmla="*/ 1458451 w 1458451"/>
                  <a:gd name="connsiteY2" fmla="*/ 11430 h 1842285"/>
                  <a:gd name="connsiteX3" fmla="*/ 733079 w 1458451"/>
                  <a:gd name="connsiteY3" fmla="*/ 1842282 h 1842285"/>
                  <a:gd name="connsiteX4" fmla="*/ 87 w 1458451"/>
                  <a:gd name="connsiteY4" fmla="*/ 0 h 1842285"/>
                  <a:gd name="connsiteX0" fmla="*/ 87 w 1462261"/>
                  <a:gd name="connsiteY0" fmla="*/ 0 h 1842294"/>
                  <a:gd name="connsiteX1" fmla="*/ 778799 w 1462261"/>
                  <a:gd name="connsiteY1" fmla="*/ 207498 h 1842294"/>
                  <a:gd name="connsiteX2" fmla="*/ 1462261 w 1462261"/>
                  <a:gd name="connsiteY2" fmla="*/ 22860 h 1842294"/>
                  <a:gd name="connsiteX3" fmla="*/ 733079 w 1462261"/>
                  <a:gd name="connsiteY3" fmla="*/ 1842282 h 1842294"/>
                  <a:gd name="connsiteX4" fmla="*/ 87 w 1462261"/>
                  <a:gd name="connsiteY4" fmla="*/ 0 h 1842294"/>
                  <a:gd name="connsiteX0" fmla="*/ 87 w 1458451"/>
                  <a:gd name="connsiteY0" fmla="*/ 0 h 1842310"/>
                  <a:gd name="connsiteX1" fmla="*/ 778799 w 1458451"/>
                  <a:gd name="connsiteY1" fmla="*/ 207498 h 1842310"/>
                  <a:gd name="connsiteX2" fmla="*/ 1458451 w 1458451"/>
                  <a:gd name="connsiteY2" fmla="*/ 34290 h 1842310"/>
                  <a:gd name="connsiteX3" fmla="*/ 733079 w 1458451"/>
                  <a:gd name="connsiteY3" fmla="*/ 1842282 h 1842310"/>
                  <a:gd name="connsiteX4" fmla="*/ 87 w 1458451"/>
                  <a:gd name="connsiteY4" fmla="*/ 0 h 1842310"/>
                  <a:gd name="connsiteX0" fmla="*/ 0 w 1458364"/>
                  <a:gd name="connsiteY0" fmla="*/ 0 h 1842310"/>
                  <a:gd name="connsiteX1" fmla="*/ 778712 w 1458364"/>
                  <a:gd name="connsiteY1" fmla="*/ 207498 h 1842310"/>
                  <a:gd name="connsiteX2" fmla="*/ 1458364 w 1458364"/>
                  <a:gd name="connsiteY2" fmla="*/ 34290 h 1842310"/>
                  <a:gd name="connsiteX3" fmla="*/ 732992 w 1458364"/>
                  <a:gd name="connsiteY3" fmla="*/ 1842282 h 1842310"/>
                  <a:gd name="connsiteX4" fmla="*/ 0 w 1458364"/>
                  <a:gd name="connsiteY4" fmla="*/ 0 h 1842310"/>
                  <a:gd name="connsiteX0" fmla="*/ 0 w 1458364"/>
                  <a:gd name="connsiteY0" fmla="*/ 0 h 1842285"/>
                  <a:gd name="connsiteX1" fmla="*/ 778712 w 1458364"/>
                  <a:gd name="connsiteY1" fmla="*/ 207498 h 1842285"/>
                  <a:gd name="connsiteX2" fmla="*/ 1458364 w 1458364"/>
                  <a:gd name="connsiteY2" fmla="*/ 34290 h 1842285"/>
                  <a:gd name="connsiteX3" fmla="*/ 732992 w 1458364"/>
                  <a:gd name="connsiteY3" fmla="*/ 1842282 h 1842285"/>
                  <a:gd name="connsiteX4" fmla="*/ 0 w 1458364"/>
                  <a:gd name="connsiteY4" fmla="*/ 0 h 1842285"/>
                  <a:gd name="connsiteX0" fmla="*/ 0 w 1458364"/>
                  <a:gd name="connsiteY0" fmla="*/ 0 h 1842285"/>
                  <a:gd name="connsiteX1" fmla="*/ 778712 w 1458364"/>
                  <a:gd name="connsiteY1" fmla="*/ 207498 h 1842285"/>
                  <a:gd name="connsiteX2" fmla="*/ 1458364 w 1458364"/>
                  <a:gd name="connsiteY2" fmla="*/ 34290 h 1842285"/>
                  <a:gd name="connsiteX3" fmla="*/ 732992 w 1458364"/>
                  <a:gd name="connsiteY3" fmla="*/ 1842282 h 1842285"/>
                  <a:gd name="connsiteX4" fmla="*/ 0 w 1458364"/>
                  <a:gd name="connsiteY4" fmla="*/ 0 h 1842285"/>
                  <a:gd name="connsiteX0" fmla="*/ 0 w 1458364"/>
                  <a:gd name="connsiteY0" fmla="*/ 0 h 1842285"/>
                  <a:gd name="connsiteX1" fmla="*/ 778712 w 1458364"/>
                  <a:gd name="connsiteY1" fmla="*/ 184638 h 1842285"/>
                  <a:gd name="connsiteX2" fmla="*/ 1458364 w 1458364"/>
                  <a:gd name="connsiteY2" fmla="*/ 34290 h 1842285"/>
                  <a:gd name="connsiteX3" fmla="*/ 732992 w 1458364"/>
                  <a:gd name="connsiteY3" fmla="*/ 1842282 h 1842285"/>
                  <a:gd name="connsiteX4" fmla="*/ 0 w 1458364"/>
                  <a:gd name="connsiteY4" fmla="*/ 0 h 1842285"/>
                  <a:gd name="connsiteX0" fmla="*/ 0 w 1462174"/>
                  <a:gd name="connsiteY0" fmla="*/ 0 h 1842287"/>
                  <a:gd name="connsiteX1" fmla="*/ 778712 w 1462174"/>
                  <a:gd name="connsiteY1" fmla="*/ 184638 h 1842287"/>
                  <a:gd name="connsiteX2" fmla="*/ 1462174 w 1462174"/>
                  <a:gd name="connsiteY2" fmla="*/ 15240 h 1842287"/>
                  <a:gd name="connsiteX3" fmla="*/ 732992 w 1462174"/>
                  <a:gd name="connsiteY3" fmla="*/ 1842282 h 1842287"/>
                  <a:gd name="connsiteX4" fmla="*/ 0 w 1462174"/>
                  <a:gd name="connsiteY4" fmla="*/ 0 h 1842287"/>
                  <a:gd name="connsiteX0" fmla="*/ 0 w 1462174"/>
                  <a:gd name="connsiteY0" fmla="*/ 0 h 1842287"/>
                  <a:gd name="connsiteX1" fmla="*/ 778712 w 1462174"/>
                  <a:gd name="connsiteY1" fmla="*/ 184638 h 1842287"/>
                  <a:gd name="connsiteX2" fmla="*/ 1462174 w 1462174"/>
                  <a:gd name="connsiteY2" fmla="*/ 15240 h 1842287"/>
                  <a:gd name="connsiteX3" fmla="*/ 732992 w 1462174"/>
                  <a:gd name="connsiteY3" fmla="*/ 1842282 h 1842287"/>
                  <a:gd name="connsiteX4" fmla="*/ 0 w 1462174"/>
                  <a:gd name="connsiteY4" fmla="*/ 0 h 1842287"/>
                  <a:gd name="connsiteX0" fmla="*/ 0 w 1462174"/>
                  <a:gd name="connsiteY0" fmla="*/ 0 h 1843457"/>
                  <a:gd name="connsiteX1" fmla="*/ 778712 w 1462174"/>
                  <a:gd name="connsiteY1" fmla="*/ 184638 h 1843457"/>
                  <a:gd name="connsiteX2" fmla="*/ 1462174 w 1462174"/>
                  <a:gd name="connsiteY2" fmla="*/ 15240 h 1843457"/>
                  <a:gd name="connsiteX3" fmla="*/ 732992 w 1462174"/>
                  <a:gd name="connsiteY3" fmla="*/ 1842282 h 1843457"/>
                  <a:gd name="connsiteX4" fmla="*/ 0 w 1462174"/>
                  <a:gd name="connsiteY4" fmla="*/ 0 h 1843457"/>
                  <a:gd name="connsiteX0" fmla="*/ 0 w 1462174"/>
                  <a:gd name="connsiteY0" fmla="*/ 0 h 1843457"/>
                  <a:gd name="connsiteX1" fmla="*/ 778712 w 1462174"/>
                  <a:gd name="connsiteY1" fmla="*/ 184638 h 1843457"/>
                  <a:gd name="connsiteX2" fmla="*/ 1462174 w 1462174"/>
                  <a:gd name="connsiteY2" fmla="*/ 15240 h 1843457"/>
                  <a:gd name="connsiteX3" fmla="*/ 732992 w 1462174"/>
                  <a:gd name="connsiteY3" fmla="*/ 1842282 h 1843457"/>
                  <a:gd name="connsiteX4" fmla="*/ 0 w 1462174"/>
                  <a:gd name="connsiteY4" fmla="*/ 0 h 1843457"/>
                  <a:gd name="connsiteX0" fmla="*/ 0 w 1462174"/>
                  <a:gd name="connsiteY0" fmla="*/ 0 h 1843457"/>
                  <a:gd name="connsiteX1" fmla="*/ 778712 w 1462174"/>
                  <a:gd name="connsiteY1" fmla="*/ 184638 h 1843457"/>
                  <a:gd name="connsiteX2" fmla="*/ 1462174 w 1462174"/>
                  <a:gd name="connsiteY2" fmla="*/ 15240 h 1843457"/>
                  <a:gd name="connsiteX3" fmla="*/ 732992 w 1462174"/>
                  <a:gd name="connsiteY3" fmla="*/ 1842282 h 1843457"/>
                  <a:gd name="connsiteX4" fmla="*/ 0 w 1462174"/>
                  <a:gd name="connsiteY4" fmla="*/ 0 h 1843457"/>
                  <a:gd name="connsiteX0" fmla="*/ 0 w 1462174"/>
                  <a:gd name="connsiteY0" fmla="*/ 0 h 1842282"/>
                  <a:gd name="connsiteX1" fmla="*/ 778712 w 1462174"/>
                  <a:gd name="connsiteY1" fmla="*/ 184638 h 1842282"/>
                  <a:gd name="connsiteX2" fmla="*/ 1462174 w 1462174"/>
                  <a:gd name="connsiteY2" fmla="*/ 15240 h 1842282"/>
                  <a:gd name="connsiteX3" fmla="*/ 732992 w 1462174"/>
                  <a:gd name="connsiteY3" fmla="*/ 1842282 h 1842282"/>
                  <a:gd name="connsiteX4" fmla="*/ 0 w 1462174"/>
                  <a:gd name="connsiteY4" fmla="*/ 0 h 1842282"/>
                  <a:gd name="connsiteX0" fmla="*/ 0 w 1462174"/>
                  <a:gd name="connsiteY0" fmla="*/ 0 h 1842282"/>
                  <a:gd name="connsiteX1" fmla="*/ 778712 w 1462174"/>
                  <a:gd name="connsiteY1" fmla="*/ 184638 h 1842282"/>
                  <a:gd name="connsiteX2" fmla="*/ 1462174 w 1462174"/>
                  <a:gd name="connsiteY2" fmla="*/ 15240 h 1842282"/>
                  <a:gd name="connsiteX3" fmla="*/ 758392 w 1462174"/>
                  <a:gd name="connsiteY3" fmla="*/ 1842282 h 1842282"/>
                  <a:gd name="connsiteX4" fmla="*/ 0 w 1462174"/>
                  <a:gd name="connsiteY4" fmla="*/ 0 h 1842282"/>
                  <a:gd name="connsiteX0" fmla="*/ 0 w 1462174"/>
                  <a:gd name="connsiteY0" fmla="*/ 0 h 1842282"/>
                  <a:gd name="connsiteX1" fmla="*/ 778712 w 1462174"/>
                  <a:gd name="connsiteY1" fmla="*/ 184638 h 1842282"/>
                  <a:gd name="connsiteX2" fmla="*/ 1462174 w 1462174"/>
                  <a:gd name="connsiteY2" fmla="*/ 15240 h 1842282"/>
                  <a:gd name="connsiteX3" fmla="*/ 758392 w 1462174"/>
                  <a:gd name="connsiteY3" fmla="*/ 1842282 h 1842282"/>
                  <a:gd name="connsiteX4" fmla="*/ 0 w 1462174"/>
                  <a:gd name="connsiteY4" fmla="*/ 0 h 1842282"/>
                  <a:gd name="connsiteX0" fmla="*/ 0 w 1462174"/>
                  <a:gd name="connsiteY0" fmla="*/ 0 h 1842407"/>
                  <a:gd name="connsiteX1" fmla="*/ 778712 w 1462174"/>
                  <a:gd name="connsiteY1" fmla="*/ 184638 h 1842407"/>
                  <a:gd name="connsiteX2" fmla="*/ 1462174 w 1462174"/>
                  <a:gd name="connsiteY2" fmla="*/ 15240 h 1842407"/>
                  <a:gd name="connsiteX3" fmla="*/ 758392 w 1462174"/>
                  <a:gd name="connsiteY3" fmla="*/ 1842282 h 1842407"/>
                  <a:gd name="connsiteX4" fmla="*/ 0 w 1462174"/>
                  <a:gd name="connsiteY4" fmla="*/ 0 h 1842407"/>
                  <a:gd name="connsiteX0" fmla="*/ 0 w 1462174"/>
                  <a:gd name="connsiteY0" fmla="*/ 0 h 1842419"/>
                  <a:gd name="connsiteX1" fmla="*/ 778712 w 1462174"/>
                  <a:gd name="connsiteY1" fmla="*/ 184638 h 1842419"/>
                  <a:gd name="connsiteX2" fmla="*/ 1462174 w 1462174"/>
                  <a:gd name="connsiteY2" fmla="*/ 15240 h 1842419"/>
                  <a:gd name="connsiteX3" fmla="*/ 758392 w 1462174"/>
                  <a:gd name="connsiteY3" fmla="*/ 1842282 h 1842419"/>
                  <a:gd name="connsiteX4" fmla="*/ 0 w 1462174"/>
                  <a:gd name="connsiteY4" fmla="*/ 0 h 1842419"/>
                  <a:gd name="connsiteX0" fmla="*/ 0 w 1462174"/>
                  <a:gd name="connsiteY0" fmla="*/ 0 h 1842423"/>
                  <a:gd name="connsiteX1" fmla="*/ 778712 w 1462174"/>
                  <a:gd name="connsiteY1" fmla="*/ 184638 h 1842423"/>
                  <a:gd name="connsiteX2" fmla="*/ 1462174 w 1462174"/>
                  <a:gd name="connsiteY2" fmla="*/ 28872 h 1842423"/>
                  <a:gd name="connsiteX3" fmla="*/ 758392 w 1462174"/>
                  <a:gd name="connsiteY3" fmla="*/ 1842282 h 1842423"/>
                  <a:gd name="connsiteX4" fmla="*/ 0 w 1462174"/>
                  <a:gd name="connsiteY4" fmla="*/ 0 h 1842423"/>
                  <a:gd name="connsiteX0" fmla="*/ 0 w 1462174"/>
                  <a:gd name="connsiteY0" fmla="*/ 0 h 1842419"/>
                  <a:gd name="connsiteX1" fmla="*/ 778712 w 1462174"/>
                  <a:gd name="connsiteY1" fmla="*/ 184638 h 1842419"/>
                  <a:gd name="connsiteX2" fmla="*/ 1462174 w 1462174"/>
                  <a:gd name="connsiteY2" fmla="*/ 28872 h 1842419"/>
                  <a:gd name="connsiteX3" fmla="*/ 758392 w 1462174"/>
                  <a:gd name="connsiteY3" fmla="*/ 1842282 h 1842419"/>
                  <a:gd name="connsiteX4" fmla="*/ 0 w 1462174"/>
                  <a:gd name="connsiteY4" fmla="*/ 0 h 1842419"/>
                  <a:gd name="connsiteX0" fmla="*/ 0 w 1462174"/>
                  <a:gd name="connsiteY0" fmla="*/ 0 h 1842423"/>
                  <a:gd name="connsiteX1" fmla="*/ 778712 w 1462174"/>
                  <a:gd name="connsiteY1" fmla="*/ 184638 h 1842423"/>
                  <a:gd name="connsiteX2" fmla="*/ 1462174 w 1462174"/>
                  <a:gd name="connsiteY2" fmla="*/ 28872 h 1842423"/>
                  <a:gd name="connsiteX3" fmla="*/ 758392 w 1462174"/>
                  <a:gd name="connsiteY3" fmla="*/ 1842282 h 1842423"/>
                  <a:gd name="connsiteX4" fmla="*/ 0 w 1462174"/>
                  <a:gd name="connsiteY4" fmla="*/ 0 h 1842423"/>
                  <a:gd name="connsiteX0" fmla="*/ 0 w 1455998"/>
                  <a:gd name="connsiteY0" fmla="*/ 0 h 1842427"/>
                  <a:gd name="connsiteX1" fmla="*/ 778712 w 1455998"/>
                  <a:gd name="connsiteY1" fmla="*/ 184638 h 1842427"/>
                  <a:gd name="connsiteX2" fmla="*/ 1455998 w 1455998"/>
                  <a:gd name="connsiteY2" fmla="*/ 62951 h 1842427"/>
                  <a:gd name="connsiteX3" fmla="*/ 758392 w 1455998"/>
                  <a:gd name="connsiteY3" fmla="*/ 1842282 h 1842427"/>
                  <a:gd name="connsiteX4" fmla="*/ 0 w 1455998"/>
                  <a:gd name="connsiteY4" fmla="*/ 0 h 1842427"/>
                  <a:gd name="connsiteX0" fmla="*/ 0 w 1474526"/>
                  <a:gd name="connsiteY0" fmla="*/ 0 h 1842420"/>
                  <a:gd name="connsiteX1" fmla="*/ 778712 w 1474526"/>
                  <a:gd name="connsiteY1" fmla="*/ 184638 h 1842420"/>
                  <a:gd name="connsiteX2" fmla="*/ 1474526 w 1474526"/>
                  <a:gd name="connsiteY2" fmla="*/ 28872 h 1842420"/>
                  <a:gd name="connsiteX3" fmla="*/ 758392 w 1474526"/>
                  <a:gd name="connsiteY3" fmla="*/ 1842282 h 1842420"/>
                  <a:gd name="connsiteX4" fmla="*/ 0 w 1474526"/>
                  <a:gd name="connsiteY4" fmla="*/ 0 h 1842420"/>
                  <a:gd name="connsiteX0" fmla="*/ 0 w 1455998"/>
                  <a:gd name="connsiteY0" fmla="*/ 0 h 1842420"/>
                  <a:gd name="connsiteX1" fmla="*/ 778712 w 1455998"/>
                  <a:gd name="connsiteY1" fmla="*/ 184638 h 1842420"/>
                  <a:gd name="connsiteX2" fmla="*/ 1455998 w 1455998"/>
                  <a:gd name="connsiteY2" fmla="*/ 28872 h 1842420"/>
                  <a:gd name="connsiteX3" fmla="*/ 758392 w 1455998"/>
                  <a:gd name="connsiteY3" fmla="*/ 1842282 h 1842420"/>
                  <a:gd name="connsiteX4" fmla="*/ 0 w 1455998"/>
                  <a:gd name="connsiteY4" fmla="*/ 0 h 1842420"/>
                  <a:gd name="connsiteX0" fmla="*/ 0 w 1455998"/>
                  <a:gd name="connsiteY0" fmla="*/ 0 h 1842420"/>
                  <a:gd name="connsiteX1" fmla="*/ 778712 w 1455998"/>
                  <a:gd name="connsiteY1" fmla="*/ 184638 h 1842420"/>
                  <a:gd name="connsiteX2" fmla="*/ 1455998 w 1455998"/>
                  <a:gd name="connsiteY2" fmla="*/ 28872 h 1842420"/>
                  <a:gd name="connsiteX3" fmla="*/ 758392 w 1455998"/>
                  <a:gd name="connsiteY3" fmla="*/ 1842282 h 1842420"/>
                  <a:gd name="connsiteX4" fmla="*/ 0 w 1455998"/>
                  <a:gd name="connsiteY4" fmla="*/ 0 h 1842420"/>
                  <a:gd name="connsiteX0" fmla="*/ 0 w 1455998"/>
                  <a:gd name="connsiteY0" fmla="*/ 0 h 1842420"/>
                  <a:gd name="connsiteX1" fmla="*/ 778712 w 1455998"/>
                  <a:gd name="connsiteY1" fmla="*/ 184638 h 1842420"/>
                  <a:gd name="connsiteX2" fmla="*/ 1455998 w 1455998"/>
                  <a:gd name="connsiteY2" fmla="*/ 28872 h 1842420"/>
                  <a:gd name="connsiteX3" fmla="*/ 758392 w 1455998"/>
                  <a:gd name="connsiteY3" fmla="*/ 1842282 h 1842420"/>
                  <a:gd name="connsiteX4" fmla="*/ 0 w 1455998"/>
                  <a:gd name="connsiteY4" fmla="*/ 0 h 18424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55998" h="1842420">
                    <a:moveTo>
                      <a:pt x="0" y="0"/>
                    </a:moveTo>
                    <a:cubicBezTo>
                      <a:pt x="41910" y="177116"/>
                      <a:pt x="536046" y="179826"/>
                      <a:pt x="778712" y="184638"/>
                    </a:cubicBezTo>
                    <a:cubicBezTo>
                      <a:pt x="1021378" y="189450"/>
                      <a:pt x="1362193" y="127719"/>
                      <a:pt x="1455998" y="28872"/>
                    </a:cubicBezTo>
                    <a:cubicBezTo>
                      <a:pt x="1455998" y="1000044"/>
                      <a:pt x="1205288" y="1854982"/>
                      <a:pt x="758392" y="1842282"/>
                    </a:cubicBezTo>
                    <a:cubicBezTo>
                      <a:pt x="291176" y="1854982"/>
                      <a:pt x="45720" y="904924"/>
                      <a:pt x="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966835"/>
                  </a:solidFill>
                </a:endParaRPr>
              </a:p>
            </p:txBody>
          </p:sp>
          <p:sp>
            <p:nvSpPr>
              <p:cNvPr id="1087" name="Oval 1086">
                <a:extLst>
                  <a:ext uri="{FF2B5EF4-FFF2-40B4-BE49-F238E27FC236}">
                    <a16:creationId xmlns:a16="http://schemas.microsoft.com/office/drawing/2014/main" id="{E643E6C1-4E64-B7F0-1ABC-15867AA91328}"/>
                  </a:ext>
                </a:extLst>
              </p:cNvPr>
              <p:cNvSpPr/>
              <p:nvPr/>
            </p:nvSpPr>
            <p:spPr>
              <a:xfrm>
                <a:off x="3454748" y="1924436"/>
                <a:ext cx="1465983" cy="368684"/>
              </a:xfrm>
              <a:prstGeom prst="ellipse">
                <a:avLst/>
              </a:prstGeom>
              <a:noFill/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966835"/>
                  </a:solidFill>
                </a:endParaRPr>
              </a:p>
            </p:txBody>
          </p:sp>
          <p:sp>
            <p:nvSpPr>
              <p:cNvPr id="1088" name="Cylinder 1087">
                <a:extLst>
                  <a:ext uri="{FF2B5EF4-FFF2-40B4-BE49-F238E27FC236}">
                    <a16:creationId xmlns:a16="http://schemas.microsoft.com/office/drawing/2014/main" id="{DF17735F-78E2-F5E7-D993-2EB51FF07E49}"/>
                  </a:ext>
                </a:extLst>
              </p:cNvPr>
              <p:cNvSpPr/>
              <p:nvPr/>
            </p:nvSpPr>
            <p:spPr>
              <a:xfrm>
                <a:off x="3657600" y="1076960"/>
                <a:ext cx="629920" cy="1087120"/>
              </a:xfrm>
              <a:prstGeom prst="can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966835"/>
                  </a:solidFill>
                </a:endParaRPr>
              </a:p>
            </p:txBody>
          </p:sp>
          <p:sp>
            <p:nvSpPr>
              <p:cNvPr id="1089" name="Cylinder 1088">
                <a:extLst>
                  <a:ext uri="{FF2B5EF4-FFF2-40B4-BE49-F238E27FC236}">
                    <a16:creationId xmlns:a16="http://schemas.microsoft.com/office/drawing/2014/main" id="{3C9428DE-D820-5422-C8E4-2B3B49F20295}"/>
                  </a:ext>
                </a:extLst>
              </p:cNvPr>
              <p:cNvSpPr/>
              <p:nvPr/>
            </p:nvSpPr>
            <p:spPr>
              <a:xfrm>
                <a:off x="4406063" y="1118094"/>
                <a:ext cx="273937" cy="1045986"/>
              </a:xfrm>
              <a:prstGeom prst="can">
                <a:avLst>
                  <a:gd name="adj" fmla="val 39835"/>
                </a:avLst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966835"/>
                  </a:solidFill>
                </a:endParaRPr>
              </a:p>
            </p:txBody>
          </p:sp>
        </p:grpSp>
      </p:grpSp>
      <p:sp>
        <p:nvSpPr>
          <p:cNvPr id="1090" name="Elipse 8">
            <a:extLst>
              <a:ext uri="{FF2B5EF4-FFF2-40B4-BE49-F238E27FC236}">
                <a16:creationId xmlns:a16="http://schemas.microsoft.com/office/drawing/2014/main" id="{99A2F520-BAF3-3F05-700F-2A9D8D0DEA4D}"/>
              </a:ext>
            </a:extLst>
          </p:cNvPr>
          <p:cNvSpPr/>
          <p:nvPr/>
        </p:nvSpPr>
        <p:spPr>
          <a:xfrm>
            <a:off x="7020000" y="5405040"/>
            <a:ext cx="900000" cy="89965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91" name="Group 1090">
            <a:extLst>
              <a:ext uri="{FF2B5EF4-FFF2-40B4-BE49-F238E27FC236}">
                <a16:creationId xmlns:a16="http://schemas.microsoft.com/office/drawing/2014/main" id="{CCC4701C-44C7-A8B0-F256-B1580FCDA58B}"/>
              </a:ext>
            </a:extLst>
          </p:cNvPr>
          <p:cNvGrpSpPr/>
          <p:nvPr/>
        </p:nvGrpSpPr>
        <p:grpSpPr>
          <a:xfrm>
            <a:off x="7200000" y="5652000"/>
            <a:ext cx="540000" cy="540000"/>
            <a:chOff x="7968411" y="4505000"/>
            <a:chExt cx="540000" cy="540000"/>
          </a:xfrm>
        </p:grpSpPr>
        <p:sp>
          <p:nvSpPr>
            <p:cNvPr id="1093" name="Elipse 48">
              <a:extLst>
                <a:ext uri="{FF2B5EF4-FFF2-40B4-BE49-F238E27FC236}">
                  <a16:creationId xmlns:a16="http://schemas.microsoft.com/office/drawing/2014/main" id="{A4066B45-2968-169D-CA45-EE8ABBB6656C}"/>
                </a:ext>
              </a:extLst>
            </p:cNvPr>
            <p:cNvSpPr/>
            <p:nvPr/>
          </p:nvSpPr>
          <p:spPr>
            <a:xfrm>
              <a:off x="7968411" y="4505000"/>
              <a:ext cx="540000" cy="54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9668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94" name="Group 1093">
              <a:extLst>
                <a:ext uri="{FF2B5EF4-FFF2-40B4-BE49-F238E27FC236}">
                  <a16:creationId xmlns:a16="http://schemas.microsoft.com/office/drawing/2014/main" id="{DF83E48F-E953-8BA7-9A86-DC5A0EC4B749}"/>
                </a:ext>
              </a:extLst>
            </p:cNvPr>
            <p:cNvGrpSpPr/>
            <p:nvPr/>
          </p:nvGrpSpPr>
          <p:grpSpPr>
            <a:xfrm>
              <a:off x="8117248" y="4672748"/>
              <a:ext cx="325503" cy="242358"/>
              <a:chOff x="6825195" y="1894840"/>
              <a:chExt cx="448233" cy="361034"/>
            </a:xfrm>
          </p:grpSpPr>
          <p:sp>
            <p:nvSpPr>
              <p:cNvPr id="1095" name="Rectangle 1094">
                <a:extLst>
                  <a:ext uri="{FF2B5EF4-FFF2-40B4-BE49-F238E27FC236}">
                    <a16:creationId xmlns:a16="http://schemas.microsoft.com/office/drawing/2014/main" id="{9376F045-581B-9CCA-8C6F-133C73C2914E}"/>
                  </a:ext>
                </a:extLst>
              </p:cNvPr>
              <p:cNvSpPr/>
              <p:nvPr/>
            </p:nvSpPr>
            <p:spPr>
              <a:xfrm>
                <a:off x="6825195" y="1894840"/>
                <a:ext cx="298822" cy="361034"/>
              </a:xfrm>
              <a:prstGeom prst="rect">
                <a:avLst/>
              </a:prstGeom>
              <a:noFill/>
              <a:ln w="28575">
                <a:noFill/>
              </a:ln>
              <a:scene3d>
                <a:camera prst="orthographicFront">
                  <a:rot lat="1200000" lon="19799989" rev="0"/>
                </a:camera>
                <a:lightRig rig="threePt" dir="t"/>
              </a:scene3d>
              <a:sp3d extrusionH="127000" contourW="19050" prstMaterial="legacyWireframe">
                <a:contourClr>
                  <a:srgbClr val="966835"/>
                </a:contourClr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96" name="Straight Arrow Connector 1095">
                <a:extLst>
                  <a:ext uri="{FF2B5EF4-FFF2-40B4-BE49-F238E27FC236}">
                    <a16:creationId xmlns:a16="http://schemas.microsoft.com/office/drawing/2014/main" id="{A04D754C-1CD1-0907-5499-62E500BB5B0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74606" y="2061028"/>
                <a:ext cx="298822" cy="67302"/>
              </a:xfrm>
              <a:prstGeom prst="straightConnector1">
                <a:avLst/>
              </a:prstGeom>
              <a:ln w="19050">
                <a:solidFill>
                  <a:srgbClr val="966835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097" name="CuadroTexto 5">
            <a:extLst>
              <a:ext uri="{FF2B5EF4-FFF2-40B4-BE49-F238E27FC236}">
                <a16:creationId xmlns:a16="http://schemas.microsoft.com/office/drawing/2014/main" id="{0BFF9FAA-2448-9A86-ECF0-6691ECF7B5F6}"/>
              </a:ext>
            </a:extLst>
          </p:cNvPr>
          <p:cNvSpPr txBox="1"/>
          <p:nvPr/>
        </p:nvSpPr>
        <p:spPr>
          <a:xfrm>
            <a:off x="6480000" y="6336000"/>
            <a:ext cx="1944743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s-ES" sz="2000" b="1" dirty="0" err="1">
                <a:solidFill>
                  <a:schemeClr val="bg1"/>
                </a:solidFill>
                <a:latin typeface="+mj-lt"/>
              </a:rPr>
              <a:t>Moving</a:t>
            </a:r>
            <a:r>
              <a:rPr lang="es-ES" sz="2000" b="1" dirty="0">
                <a:solidFill>
                  <a:schemeClr val="bg1"/>
                </a:solidFill>
                <a:latin typeface="+mj-lt"/>
              </a:rPr>
              <a:t> Wall</a:t>
            </a:r>
            <a:endParaRPr lang="en-US" sz="2000" b="1" dirty="0" err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98" name="TextBox 1097">
            <a:extLst>
              <a:ext uri="{FF2B5EF4-FFF2-40B4-BE49-F238E27FC236}">
                <a16:creationId xmlns:a16="http://schemas.microsoft.com/office/drawing/2014/main" id="{FB3AB918-54FF-22D7-C371-87C483E0AE9F}"/>
              </a:ext>
            </a:extLst>
          </p:cNvPr>
          <p:cNvSpPr txBox="1"/>
          <p:nvPr/>
        </p:nvSpPr>
        <p:spPr>
          <a:xfrm>
            <a:off x="462224" y="834648"/>
            <a:ext cx="5929245" cy="49090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ym typeface="Wingdings" panose="05000000000000000000" pitchFamily="2" charset="2"/>
              </a:rPr>
              <a:t>Regions  Ventricle  Physics Values  Motion Specification  Motion: Morphing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ym typeface="Wingdings" panose="05000000000000000000" pitchFamily="2" charset="2"/>
              </a:rPr>
              <a:t>Regions  Ventricle  Boundaries  Wall</a:t>
            </a:r>
          </a:p>
          <a:p>
            <a:pPr marL="800100" lvl="1" indent="-34290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400" dirty="0">
                <a:sym typeface="Wingdings" panose="05000000000000000000" pitchFamily="2" charset="2"/>
              </a:rPr>
              <a:t>Physics Conditions  </a:t>
            </a:r>
            <a:r>
              <a:rPr lang="en-US" sz="2400" dirty="0" err="1">
                <a:sym typeface="Wingdings" panose="05000000000000000000" pitchFamily="2" charset="2"/>
              </a:rPr>
              <a:t>Morpher</a:t>
            </a:r>
            <a:r>
              <a:rPr lang="en-US" sz="2400" dirty="0">
                <a:sym typeface="Wingdings" panose="05000000000000000000" pitchFamily="2" charset="2"/>
              </a:rPr>
              <a:t> Specification: Displacement</a:t>
            </a:r>
          </a:p>
          <a:p>
            <a:pPr marL="800100" lvl="1" indent="-34290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400" dirty="0">
                <a:sym typeface="Wingdings" panose="05000000000000000000" pitchFamily="2" charset="2"/>
              </a:rPr>
              <a:t>Physics Conditions  </a:t>
            </a:r>
            <a:r>
              <a:rPr lang="en-US" sz="2400" dirty="0" err="1">
                <a:sym typeface="Wingdings" panose="05000000000000000000" pitchFamily="2" charset="2"/>
              </a:rPr>
              <a:t>Morpher</a:t>
            </a:r>
            <a:r>
              <a:rPr lang="en-US" sz="2400" dirty="0">
                <a:sym typeface="Wingdings" panose="05000000000000000000" pitchFamily="2" charset="2"/>
              </a:rPr>
              <a:t> Displacement Specification: Incremental</a:t>
            </a:r>
          </a:p>
          <a:p>
            <a:pPr marL="800100" lvl="1" indent="-34290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400" dirty="0">
                <a:sym typeface="Wingdings" panose="05000000000000000000" pitchFamily="2" charset="2"/>
              </a:rPr>
              <a:t>Physics Values  </a:t>
            </a:r>
            <a:r>
              <a:rPr lang="en-US" sz="2400" dirty="0" err="1">
                <a:sym typeface="Wingdings" panose="05000000000000000000" pitchFamily="2" charset="2"/>
              </a:rPr>
              <a:t>Morpher</a:t>
            </a:r>
            <a:r>
              <a:rPr lang="en-US" sz="2400" dirty="0">
                <a:sym typeface="Wingdings" panose="05000000000000000000" pitchFamily="2" charset="2"/>
              </a:rPr>
              <a:t> Incremental Linear Displacement  </a:t>
            </a:r>
            <a:br>
              <a:rPr lang="en-US" sz="2400" dirty="0">
                <a:sym typeface="Wingdings" panose="05000000000000000000" pitchFamily="2" charset="2"/>
              </a:rPr>
            </a:br>
            <a:r>
              <a:rPr lang="en-US" sz="2400" dirty="0">
                <a:sym typeface="Wingdings" panose="05000000000000000000" pitchFamily="2" charset="2"/>
              </a:rPr>
              <a:t>Field Function: </a:t>
            </a:r>
            <a:r>
              <a:rPr lang="en-US" sz="2400" dirty="0" err="1">
                <a:sym typeface="Wingdings" panose="05000000000000000000" pitchFamily="2" charset="2"/>
              </a:rPr>
              <a:t>Morpher_Entry</a:t>
            </a:r>
            <a:endParaRPr lang="en-US" sz="2400" dirty="0">
              <a:sym typeface="Wingdings" panose="05000000000000000000" pitchFamily="2" charset="2"/>
            </a:endParaRP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>
              <a:sym typeface="Wingdings" panose="05000000000000000000" pitchFamily="2" charset="2"/>
            </a:endParaRPr>
          </a:p>
        </p:txBody>
      </p:sp>
      <p:pic>
        <p:nvPicPr>
          <p:cNvPr id="3" name="Picture 2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E0FA8ACA-84D4-F6C6-6D15-BAA2E737386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3994" y="991998"/>
            <a:ext cx="4234978" cy="3882063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8788F35-09A1-403A-FA5F-5E247F836527}"/>
              </a:ext>
            </a:extLst>
          </p:cNvPr>
          <p:cNvCxnSpPr/>
          <p:nvPr/>
        </p:nvCxnSpPr>
        <p:spPr>
          <a:xfrm flipH="1" flipV="1">
            <a:off x="9090934" y="4775495"/>
            <a:ext cx="369851" cy="9330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613C1C8-1064-C3CF-ED1D-65C7D085EDD3}"/>
              </a:ext>
            </a:extLst>
          </p:cNvPr>
          <p:cNvCxnSpPr/>
          <p:nvPr/>
        </p:nvCxnSpPr>
        <p:spPr>
          <a:xfrm flipH="1" flipV="1">
            <a:off x="9584958" y="2542754"/>
            <a:ext cx="369851" cy="9330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2577948-F3CF-7E45-FFD1-9028F24E89BE}"/>
              </a:ext>
            </a:extLst>
          </p:cNvPr>
          <p:cNvCxnSpPr/>
          <p:nvPr/>
        </p:nvCxnSpPr>
        <p:spPr>
          <a:xfrm flipH="1" flipV="1">
            <a:off x="10600818" y="3447662"/>
            <a:ext cx="369851" cy="9330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9970744-D7F3-7894-1DD8-6BE40E59B9CE}"/>
              </a:ext>
            </a:extLst>
          </p:cNvPr>
          <p:cNvCxnSpPr/>
          <p:nvPr/>
        </p:nvCxnSpPr>
        <p:spPr>
          <a:xfrm flipH="1" flipV="1">
            <a:off x="10230967" y="2347996"/>
            <a:ext cx="369851" cy="9330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F85CD4D-AC2F-69DA-ECEB-99520D058DE6}"/>
              </a:ext>
            </a:extLst>
          </p:cNvPr>
          <p:cNvSpPr txBox="1"/>
          <p:nvPr/>
        </p:nvSpPr>
        <p:spPr>
          <a:xfrm>
            <a:off x="9489616" y="4776399"/>
            <a:ext cx="1111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Morphing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4147858-AD39-F9B1-820F-0AE916BDA5A2}"/>
              </a:ext>
            </a:extLst>
          </p:cNvPr>
          <p:cNvSpPr txBox="1"/>
          <p:nvPr/>
        </p:nvSpPr>
        <p:spPr>
          <a:xfrm>
            <a:off x="9967199" y="2568919"/>
            <a:ext cx="1464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Displacement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00DE1C4-4D19-6A74-95D4-9BD33F6AEB38}"/>
              </a:ext>
            </a:extLst>
          </p:cNvPr>
          <p:cNvSpPr txBox="1"/>
          <p:nvPr/>
        </p:nvSpPr>
        <p:spPr>
          <a:xfrm>
            <a:off x="10615573" y="2256636"/>
            <a:ext cx="13116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Incremental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4D17D78-8F98-DE4D-3ADC-541A3FA6486D}"/>
              </a:ext>
            </a:extLst>
          </p:cNvPr>
          <p:cNvSpPr txBox="1"/>
          <p:nvPr/>
        </p:nvSpPr>
        <p:spPr>
          <a:xfrm>
            <a:off x="10462261" y="3587953"/>
            <a:ext cx="16328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Field Function: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 err="1">
                <a:solidFill>
                  <a:srgbClr val="FF0000"/>
                </a:solidFill>
              </a:rPr>
              <a:t>Morpher_Entry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163049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944568-5B3A-9DB4-0391-393C6B477B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ángulo 34">
            <a:extLst>
              <a:ext uri="{FF2B5EF4-FFF2-40B4-BE49-F238E27FC236}">
                <a16:creationId xmlns:a16="http://schemas.microsoft.com/office/drawing/2014/main" id="{01ACC99D-A930-AF5E-34D7-34FA5877D3EB}"/>
              </a:ext>
            </a:extLst>
          </p:cNvPr>
          <p:cNvSpPr/>
          <p:nvPr/>
        </p:nvSpPr>
        <p:spPr>
          <a:xfrm>
            <a:off x="0" y="5947365"/>
            <a:ext cx="12192000" cy="899652"/>
          </a:xfrm>
          <a:prstGeom prst="rect">
            <a:avLst/>
          </a:prstGeom>
          <a:solidFill>
            <a:srgbClr val="092240"/>
          </a:solidFill>
          <a:ln w="57150">
            <a:solidFill>
              <a:srgbClr val="092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Imagen 5" descr="Logotipo, Icono&#10;&#10;Descripción generada automáticamente">
            <a:extLst>
              <a:ext uri="{FF2B5EF4-FFF2-40B4-BE49-F238E27FC236}">
                <a16:creationId xmlns:a16="http://schemas.microsoft.com/office/drawing/2014/main" id="{14E41614-44FB-15E8-544F-3AABA076BC8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10" t="8297" r="22898" b="29694"/>
          <a:stretch/>
        </p:blipFill>
        <p:spPr>
          <a:xfrm>
            <a:off x="105982" y="5994160"/>
            <a:ext cx="1199795" cy="82241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B4DCB13-5DC1-26AB-D768-0268CE5CB159}"/>
              </a:ext>
            </a:extLst>
          </p:cNvPr>
          <p:cNvSpPr txBox="1"/>
          <p:nvPr/>
        </p:nvSpPr>
        <p:spPr>
          <a:xfrm>
            <a:off x="1305399" y="6059107"/>
            <a:ext cx="1550894" cy="73478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dirty="0">
                <a:solidFill>
                  <a:srgbClr val="FFFFFF"/>
                </a:solidFill>
                <a:latin typeface="Calibri Light"/>
                <a:cs typeface="Calibri Light"/>
              </a:rPr>
              <a:t>ModelFLOWs</a:t>
            </a:r>
            <a:endParaRPr lang="en-US" sz="1400" dirty="0"/>
          </a:p>
          <a:p>
            <a:pPr algn="ctr"/>
            <a:r>
              <a:rPr lang="en-US" sz="2000" i="1" dirty="0">
                <a:solidFill>
                  <a:srgbClr val="FFFFFF"/>
                </a:solidFill>
                <a:latin typeface="Calibri Light"/>
                <a:cs typeface="Calibri Light"/>
              </a:rPr>
              <a:t>Cardiac</a:t>
            </a:r>
            <a:endParaRPr lang="en-US" sz="1400" i="1" dirty="0"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CB729C-DF4B-EDBB-86EB-4848C5320881}"/>
              </a:ext>
            </a:extLst>
          </p:cNvPr>
          <p:cNvSpPr txBox="1"/>
          <p:nvPr/>
        </p:nvSpPr>
        <p:spPr>
          <a:xfrm>
            <a:off x="268971" y="111858"/>
            <a:ext cx="46617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+mj-lt"/>
              </a:rPr>
              <a:t>Step 4.1:</a:t>
            </a:r>
            <a:r>
              <a:rPr lang="en-US" sz="3200" dirty="0">
                <a:latin typeface="+mj-lt"/>
              </a:rPr>
              <a:t> Automated Mesh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4D4D32-9DD5-B7C0-91F3-CDA2519B3F35}"/>
              </a:ext>
            </a:extLst>
          </p:cNvPr>
          <p:cNvSpPr txBox="1"/>
          <p:nvPr/>
        </p:nvSpPr>
        <p:spPr>
          <a:xfrm>
            <a:off x="630311" y="915032"/>
            <a:ext cx="10435795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sz="2400" dirty="0" err="1"/>
              <a:t>Geometry</a:t>
            </a:r>
            <a:r>
              <a:rPr lang="es-ES" sz="2400" dirty="0"/>
              <a:t> </a:t>
            </a:r>
            <a:r>
              <a:rPr lang="es-ES" sz="2400" dirty="0">
                <a:sym typeface="Wingdings" panose="05000000000000000000" pitchFamily="2" charset="2"/>
              </a:rPr>
              <a:t> </a:t>
            </a:r>
            <a:r>
              <a:rPr lang="es-ES" sz="2400" dirty="0" err="1">
                <a:sym typeface="Wingdings" panose="05000000000000000000" pitchFamily="2" charset="2"/>
              </a:rPr>
              <a:t>Right</a:t>
            </a:r>
            <a:r>
              <a:rPr lang="es-ES" sz="2400" dirty="0">
                <a:sym typeface="Wingdings" panose="05000000000000000000" pitchFamily="2" charset="2"/>
              </a:rPr>
              <a:t> </a:t>
            </a:r>
            <a:r>
              <a:rPr lang="es-ES" sz="2400" dirty="0" err="1">
                <a:sym typeface="Wingdings" panose="05000000000000000000" pitchFamily="2" charset="2"/>
              </a:rPr>
              <a:t>click</a:t>
            </a:r>
            <a:r>
              <a:rPr lang="es-ES" sz="2400" dirty="0">
                <a:sym typeface="Wingdings" panose="05000000000000000000" pitchFamily="2" charset="2"/>
              </a:rPr>
              <a:t> in </a:t>
            </a:r>
            <a:r>
              <a:rPr lang="es-ES" sz="2400" dirty="0" err="1">
                <a:sym typeface="Wingdings" panose="05000000000000000000" pitchFamily="2" charset="2"/>
              </a:rPr>
              <a:t>Operations</a:t>
            </a:r>
            <a:r>
              <a:rPr lang="es-ES" sz="2400" dirty="0">
                <a:sym typeface="Wingdings" panose="05000000000000000000" pitchFamily="2" charset="2"/>
              </a:rPr>
              <a:t>  New  </a:t>
            </a:r>
            <a:r>
              <a:rPr lang="es-ES" sz="2400" dirty="0" err="1">
                <a:sym typeface="Wingdings" panose="05000000000000000000" pitchFamily="2" charset="2"/>
              </a:rPr>
              <a:t>Mesh</a:t>
            </a:r>
            <a:r>
              <a:rPr lang="es-ES" sz="2400" dirty="0">
                <a:sym typeface="Wingdings" panose="05000000000000000000" pitchFamily="2" charset="2"/>
              </a:rPr>
              <a:t>  </a:t>
            </a:r>
            <a:r>
              <a:rPr lang="es-ES" sz="2400" dirty="0" err="1">
                <a:sym typeface="Wingdings" panose="05000000000000000000" pitchFamily="2" charset="2"/>
              </a:rPr>
              <a:t>Automated</a:t>
            </a:r>
            <a:r>
              <a:rPr lang="es-ES" sz="2400" dirty="0">
                <a:sym typeface="Wingdings" panose="05000000000000000000" pitchFamily="2" charset="2"/>
              </a:rPr>
              <a:t> </a:t>
            </a:r>
            <a:r>
              <a:rPr lang="es-ES" sz="2400" dirty="0" err="1">
                <a:sym typeface="Wingdings" panose="05000000000000000000" pitchFamily="2" charset="2"/>
              </a:rPr>
              <a:t>Mesh</a:t>
            </a:r>
            <a:endParaRPr lang="es-ES" sz="2400" dirty="0">
              <a:sym typeface="Wingdings" panose="05000000000000000000" pitchFamily="2" charset="2"/>
            </a:endParaRP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s-ES" sz="2400" dirty="0">
                <a:sym typeface="Wingdings" panose="05000000000000000000" pitchFamily="2" charset="2"/>
              </a:rPr>
              <a:t>Surface </a:t>
            </a:r>
            <a:r>
              <a:rPr lang="es-ES" sz="2400" dirty="0" err="1">
                <a:sym typeface="Wingdings" panose="05000000000000000000" pitchFamily="2" charset="2"/>
              </a:rPr>
              <a:t>Remesher</a:t>
            </a:r>
            <a:endParaRPr lang="es-ES" sz="2400" dirty="0">
              <a:sym typeface="Wingdings" panose="05000000000000000000" pitchFamily="2" charset="2"/>
            </a:endParaRP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s-ES" sz="2400" dirty="0" err="1">
                <a:sym typeface="Wingdings" panose="05000000000000000000" pitchFamily="2" charset="2"/>
              </a:rPr>
              <a:t>Tetrahedral</a:t>
            </a:r>
            <a:r>
              <a:rPr lang="es-ES" sz="2400" dirty="0">
                <a:sym typeface="Wingdings" panose="05000000000000000000" pitchFamily="2" charset="2"/>
              </a:rPr>
              <a:t> </a:t>
            </a:r>
            <a:r>
              <a:rPr lang="es-ES" sz="2400" dirty="0" err="1">
                <a:sym typeface="Wingdings" panose="05000000000000000000" pitchFamily="2" charset="2"/>
              </a:rPr>
              <a:t>Mesher</a:t>
            </a:r>
            <a:endParaRPr lang="es-ES" sz="2400" dirty="0">
              <a:sym typeface="Wingdings" panose="05000000000000000000" pitchFamily="2" charset="2"/>
            </a:endParaRPr>
          </a:p>
          <a:p>
            <a:pPr marL="800100" lvl="1" indent="-342900"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es-ES" sz="2400" dirty="0" err="1">
                <a:sym typeface="Wingdings" panose="05000000000000000000" pitchFamily="2" charset="2"/>
              </a:rPr>
              <a:t>Prism</a:t>
            </a:r>
            <a:r>
              <a:rPr lang="es-ES" sz="2400" dirty="0">
                <a:sym typeface="Wingdings" panose="05000000000000000000" pitchFamily="2" charset="2"/>
              </a:rPr>
              <a:t> </a:t>
            </a:r>
            <a:r>
              <a:rPr lang="es-ES" sz="2400" dirty="0" err="1">
                <a:sym typeface="Wingdings" panose="05000000000000000000" pitchFamily="2" charset="2"/>
              </a:rPr>
              <a:t>Layer</a:t>
            </a:r>
            <a:r>
              <a:rPr lang="es-ES" sz="2400" dirty="0">
                <a:sym typeface="Wingdings" panose="05000000000000000000" pitchFamily="2" charset="2"/>
              </a:rPr>
              <a:t> </a:t>
            </a:r>
            <a:r>
              <a:rPr lang="es-ES" sz="2400" dirty="0" err="1">
                <a:sym typeface="Wingdings" panose="05000000000000000000" pitchFamily="2" charset="2"/>
              </a:rPr>
              <a:t>Mesher</a:t>
            </a:r>
            <a:endParaRPr lang="en-US" sz="24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Automated Mesh </a:t>
            </a:r>
            <a:r>
              <a:rPr lang="en-US" sz="2400" dirty="0">
                <a:sym typeface="Wingdings" panose="05000000000000000000" pitchFamily="2" charset="2"/>
              </a:rPr>
              <a:t> Default Controls define: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400" dirty="0">
                <a:sym typeface="Wingdings" panose="05000000000000000000" pitchFamily="2" charset="2"/>
              </a:rPr>
              <a:t>Base Size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400" dirty="0">
                <a:sym typeface="Wingdings" panose="05000000000000000000" pitchFamily="2" charset="2"/>
              </a:rPr>
              <a:t>Volume Growth Rate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400" dirty="0">
                <a:sym typeface="Wingdings" panose="05000000000000000000" pitchFamily="2" charset="2"/>
              </a:rPr>
              <a:t>Prism Layer Controls (5 layers)</a:t>
            </a:r>
          </a:p>
          <a:p>
            <a:pPr marL="800100" lvl="1" indent="-342900"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en-US" sz="2400" dirty="0">
                <a:sym typeface="Wingdings" panose="05000000000000000000" pitchFamily="2" charset="2"/>
              </a:rPr>
              <a:t>Core Mesh Optimization (5 cycles, 0.8 threshold)</a:t>
            </a:r>
            <a:endParaRPr lang="en-US" sz="2400" dirty="0"/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Automated Mesh </a:t>
            </a:r>
            <a:r>
              <a:rPr lang="en-US" sz="2400" dirty="0">
                <a:sym typeface="Wingdings" panose="05000000000000000000" pitchFamily="2" charset="2"/>
              </a:rPr>
              <a:t> Mesher Execution Mode  Parallel</a:t>
            </a:r>
            <a:endParaRPr lang="en-US" sz="2400" dirty="0"/>
          </a:p>
        </p:txBody>
      </p:sp>
      <p:pic>
        <p:nvPicPr>
          <p:cNvPr id="15" name="Picture 14" descr="A screenshot of a computer&#10;&#10;Description automatically generated">
            <a:extLst>
              <a:ext uri="{FF2B5EF4-FFF2-40B4-BE49-F238E27FC236}">
                <a16:creationId xmlns:a16="http://schemas.microsoft.com/office/drawing/2014/main" id="{25E3F083-2DF1-ED53-013A-95E20A287F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0000" y="1667960"/>
            <a:ext cx="4797535" cy="1654039"/>
          </a:xfrm>
          <a:prstGeom prst="rect">
            <a:avLst/>
          </a:prstGeom>
        </p:spPr>
      </p:pic>
      <p:cxnSp>
        <p:nvCxnSpPr>
          <p:cNvPr id="1024" name="Straight Arrow Connector 1023">
            <a:extLst>
              <a:ext uri="{FF2B5EF4-FFF2-40B4-BE49-F238E27FC236}">
                <a16:creationId xmlns:a16="http://schemas.microsoft.com/office/drawing/2014/main" id="{C7A4FF7F-7F32-E9D2-30AF-158E21FD8FC8}"/>
              </a:ext>
            </a:extLst>
          </p:cNvPr>
          <p:cNvCxnSpPr/>
          <p:nvPr/>
        </p:nvCxnSpPr>
        <p:spPr>
          <a:xfrm flipH="1" flipV="1">
            <a:off x="11191838" y="2945384"/>
            <a:ext cx="369851" cy="9330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29" name="Group 1028">
            <a:extLst>
              <a:ext uri="{FF2B5EF4-FFF2-40B4-BE49-F238E27FC236}">
                <a16:creationId xmlns:a16="http://schemas.microsoft.com/office/drawing/2014/main" id="{28376894-5B0F-630A-A32E-45F92EB9CDE6}"/>
              </a:ext>
            </a:extLst>
          </p:cNvPr>
          <p:cNvGrpSpPr/>
          <p:nvPr/>
        </p:nvGrpSpPr>
        <p:grpSpPr>
          <a:xfrm>
            <a:off x="5580000" y="6156000"/>
            <a:ext cx="540000" cy="540000"/>
            <a:chOff x="3978000" y="2610000"/>
            <a:chExt cx="540000" cy="540000"/>
          </a:xfrm>
        </p:grpSpPr>
        <p:grpSp>
          <p:nvGrpSpPr>
            <p:cNvPr id="1033" name="Grupo 58">
              <a:extLst>
                <a:ext uri="{FF2B5EF4-FFF2-40B4-BE49-F238E27FC236}">
                  <a16:creationId xmlns:a16="http://schemas.microsoft.com/office/drawing/2014/main" id="{6BAC9833-1BAF-43F4-E1AF-C135942D2710}"/>
                </a:ext>
              </a:extLst>
            </p:cNvPr>
            <p:cNvGrpSpPr/>
            <p:nvPr/>
          </p:nvGrpSpPr>
          <p:grpSpPr>
            <a:xfrm>
              <a:off x="3978000" y="2610000"/>
              <a:ext cx="540000" cy="540000"/>
              <a:chOff x="2094060" y="6125497"/>
              <a:chExt cx="540000" cy="540000"/>
            </a:xfrm>
          </p:grpSpPr>
          <p:sp>
            <p:nvSpPr>
              <p:cNvPr id="1043" name="Elipse 60">
                <a:extLst>
                  <a:ext uri="{FF2B5EF4-FFF2-40B4-BE49-F238E27FC236}">
                    <a16:creationId xmlns:a16="http://schemas.microsoft.com/office/drawing/2014/main" id="{086C6766-DDF0-94C4-C7E4-030A383F1AFF}"/>
                  </a:ext>
                </a:extLst>
              </p:cNvPr>
              <p:cNvSpPr/>
              <p:nvPr/>
            </p:nvSpPr>
            <p:spPr>
              <a:xfrm>
                <a:off x="2094060" y="6125497"/>
                <a:ext cx="540000" cy="540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044" name="Gráfico 61" descr="Monitor with solid fill">
                <a:extLst>
                  <a:ext uri="{FF2B5EF4-FFF2-40B4-BE49-F238E27FC236}">
                    <a16:creationId xmlns:a16="http://schemas.microsoft.com/office/drawing/2014/main" id="{48DC5B36-1E0E-1ECE-1EFE-913FEDF802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/>
              <a:stretch/>
            </p:blipFill>
            <p:spPr>
              <a:xfrm>
                <a:off x="2150955" y="6191015"/>
                <a:ext cx="432000" cy="432000"/>
              </a:xfrm>
              <a:prstGeom prst="rect">
                <a:avLst/>
              </a:prstGeom>
            </p:spPr>
          </p:pic>
        </p:grpSp>
        <p:pic>
          <p:nvPicPr>
            <p:cNvPr id="1037" name="Graphic 1036" descr="Single gear with solid fill">
              <a:extLst>
                <a:ext uri="{FF2B5EF4-FFF2-40B4-BE49-F238E27FC236}">
                  <a16:creationId xmlns:a16="http://schemas.microsoft.com/office/drawing/2014/main" id="{CEAED88D-8A3B-19BB-C8DE-A7CF212652C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117617" y="2767094"/>
              <a:ext cx="138153" cy="138153"/>
            </a:xfrm>
            <a:prstGeom prst="rect">
              <a:avLst/>
            </a:prstGeom>
          </p:spPr>
        </p:pic>
        <p:pic>
          <p:nvPicPr>
            <p:cNvPr id="1039" name="Graphic 1038" descr="Single gear with solid fill">
              <a:extLst>
                <a:ext uri="{FF2B5EF4-FFF2-40B4-BE49-F238E27FC236}">
                  <a16:creationId xmlns:a16="http://schemas.microsoft.com/office/drawing/2014/main" id="{4D1CA799-3F85-2A08-410E-B4783DCF1B7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218731" y="2855661"/>
              <a:ext cx="104465" cy="104465"/>
            </a:xfrm>
            <a:prstGeom prst="rect">
              <a:avLst/>
            </a:prstGeom>
          </p:spPr>
        </p:pic>
        <p:pic>
          <p:nvPicPr>
            <p:cNvPr id="1042" name="Graphic 1041" descr="Single gear with solid fill">
              <a:extLst>
                <a:ext uri="{FF2B5EF4-FFF2-40B4-BE49-F238E27FC236}">
                  <a16:creationId xmlns:a16="http://schemas.microsoft.com/office/drawing/2014/main" id="{4F6A61B3-9F61-7A8C-327C-6ACD1423A19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270963" y="2775535"/>
              <a:ext cx="104465" cy="104465"/>
            </a:xfrm>
            <a:prstGeom prst="rect">
              <a:avLst/>
            </a:prstGeom>
          </p:spPr>
        </p:pic>
      </p:grpSp>
      <p:grpSp>
        <p:nvGrpSpPr>
          <p:cNvPr id="1045" name="Group 1044">
            <a:extLst>
              <a:ext uri="{FF2B5EF4-FFF2-40B4-BE49-F238E27FC236}">
                <a16:creationId xmlns:a16="http://schemas.microsoft.com/office/drawing/2014/main" id="{1FAA8573-67E7-CB66-F958-20763E4C8E77}"/>
              </a:ext>
            </a:extLst>
          </p:cNvPr>
          <p:cNvGrpSpPr/>
          <p:nvPr/>
        </p:nvGrpSpPr>
        <p:grpSpPr>
          <a:xfrm>
            <a:off x="10440000" y="6156000"/>
            <a:ext cx="540000" cy="540000"/>
            <a:chOff x="10080000" y="6156000"/>
            <a:chExt cx="540000" cy="540000"/>
          </a:xfrm>
        </p:grpSpPr>
        <p:sp>
          <p:nvSpPr>
            <p:cNvPr id="1046" name="Elipse 48">
              <a:extLst>
                <a:ext uri="{FF2B5EF4-FFF2-40B4-BE49-F238E27FC236}">
                  <a16:creationId xmlns:a16="http://schemas.microsoft.com/office/drawing/2014/main" id="{69A09862-B347-8FB4-177A-9025DDF685D3}"/>
                </a:ext>
              </a:extLst>
            </p:cNvPr>
            <p:cNvSpPr/>
            <p:nvPr/>
          </p:nvSpPr>
          <p:spPr>
            <a:xfrm>
              <a:off x="10080000" y="6156000"/>
              <a:ext cx="540000" cy="54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9668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047" name="Graphic 1046" descr="Play outline">
              <a:extLst>
                <a:ext uri="{FF2B5EF4-FFF2-40B4-BE49-F238E27FC236}">
                  <a16:creationId xmlns:a16="http://schemas.microsoft.com/office/drawing/2014/main" id="{A136B353-B306-188D-B8D6-0A15E204C54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162800" y="6202985"/>
              <a:ext cx="457200" cy="457200"/>
            </a:xfrm>
            <a:prstGeom prst="rect">
              <a:avLst/>
            </a:prstGeom>
          </p:spPr>
        </p:pic>
      </p:grpSp>
      <p:grpSp>
        <p:nvGrpSpPr>
          <p:cNvPr id="1048" name="Group 1047">
            <a:extLst>
              <a:ext uri="{FF2B5EF4-FFF2-40B4-BE49-F238E27FC236}">
                <a16:creationId xmlns:a16="http://schemas.microsoft.com/office/drawing/2014/main" id="{C66DF7CB-122D-94C8-401A-BF5020E1EAF9}"/>
              </a:ext>
            </a:extLst>
          </p:cNvPr>
          <p:cNvGrpSpPr/>
          <p:nvPr/>
        </p:nvGrpSpPr>
        <p:grpSpPr>
          <a:xfrm>
            <a:off x="7200000" y="6192000"/>
            <a:ext cx="540000" cy="540000"/>
            <a:chOff x="7968411" y="4505000"/>
            <a:chExt cx="540000" cy="540000"/>
          </a:xfrm>
        </p:grpSpPr>
        <p:sp>
          <p:nvSpPr>
            <p:cNvPr id="1049" name="Elipse 48">
              <a:extLst>
                <a:ext uri="{FF2B5EF4-FFF2-40B4-BE49-F238E27FC236}">
                  <a16:creationId xmlns:a16="http://schemas.microsoft.com/office/drawing/2014/main" id="{0D376EBA-386C-90E4-59E1-6B3BE60B77CA}"/>
                </a:ext>
              </a:extLst>
            </p:cNvPr>
            <p:cNvSpPr/>
            <p:nvPr/>
          </p:nvSpPr>
          <p:spPr>
            <a:xfrm>
              <a:off x="7968411" y="4505000"/>
              <a:ext cx="540000" cy="54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9668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50" name="Group 1049">
              <a:extLst>
                <a:ext uri="{FF2B5EF4-FFF2-40B4-BE49-F238E27FC236}">
                  <a16:creationId xmlns:a16="http://schemas.microsoft.com/office/drawing/2014/main" id="{BECFED5E-D60E-7F20-F41C-A6BA2426632D}"/>
                </a:ext>
              </a:extLst>
            </p:cNvPr>
            <p:cNvGrpSpPr/>
            <p:nvPr/>
          </p:nvGrpSpPr>
          <p:grpSpPr>
            <a:xfrm>
              <a:off x="8117248" y="4672748"/>
              <a:ext cx="325503" cy="242358"/>
              <a:chOff x="6825195" y="1894840"/>
              <a:chExt cx="448233" cy="361034"/>
            </a:xfrm>
          </p:grpSpPr>
          <p:sp>
            <p:nvSpPr>
              <p:cNvPr id="1051" name="Rectangle 1050">
                <a:extLst>
                  <a:ext uri="{FF2B5EF4-FFF2-40B4-BE49-F238E27FC236}">
                    <a16:creationId xmlns:a16="http://schemas.microsoft.com/office/drawing/2014/main" id="{445BECF7-3AF8-33E6-8705-55026F52226F}"/>
                  </a:ext>
                </a:extLst>
              </p:cNvPr>
              <p:cNvSpPr/>
              <p:nvPr/>
            </p:nvSpPr>
            <p:spPr>
              <a:xfrm>
                <a:off x="6825195" y="1894840"/>
                <a:ext cx="298822" cy="361034"/>
              </a:xfrm>
              <a:prstGeom prst="rect">
                <a:avLst/>
              </a:prstGeom>
              <a:noFill/>
              <a:ln w="28575">
                <a:noFill/>
              </a:ln>
              <a:scene3d>
                <a:camera prst="orthographicFront">
                  <a:rot lat="1200000" lon="19799989" rev="0"/>
                </a:camera>
                <a:lightRig rig="threePt" dir="t"/>
              </a:scene3d>
              <a:sp3d extrusionH="127000" contourW="19050" prstMaterial="legacyWireframe">
                <a:contourClr>
                  <a:srgbClr val="966835"/>
                </a:contourClr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52" name="Straight Arrow Connector 1051">
                <a:extLst>
                  <a:ext uri="{FF2B5EF4-FFF2-40B4-BE49-F238E27FC236}">
                    <a16:creationId xmlns:a16="http://schemas.microsoft.com/office/drawing/2014/main" id="{0AAC1913-8AEF-8F03-0AF6-13E129C61F1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74606" y="2061028"/>
                <a:ext cx="298822" cy="67302"/>
              </a:xfrm>
              <a:prstGeom prst="straightConnector1">
                <a:avLst/>
              </a:prstGeom>
              <a:ln w="19050">
                <a:solidFill>
                  <a:srgbClr val="966835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053" name="Elipse 8">
            <a:extLst>
              <a:ext uri="{FF2B5EF4-FFF2-40B4-BE49-F238E27FC236}">
                <a16:creationId xmlns:a16="http://schemas.microsoft.com/office/drawing/2014/main" id="{6DCEDBB0-5F77-AD3A-6610-518613E55753}"/>
              </a:ext>
            </a:extLst>
          </p:cNvPr>
          <p:cNvSpPr/>
          <p:nvPr/>
        </p:nvSpPr>
        <p:spPr>
          <a:xfrm>
            <a:off x="8640000" y="5405040"/>
            <a:ext cx="900000" cy="89965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54" name="Group 1053">
            <a:extLst>
              <a:ext uri="{FF2B5EF4-FFF2-40B4-BE49-F238E27FC236}">
                <a16:creationId xmlns:a16="http://schemas.microsoft.com/office/drawing/2014/main" id="{F2829FB4-AB19-3943-9F58-63C03C460502}"/>
              </a:ext>
            </a:extLst>
          </p:cNvPr>
          <p:cNvGrpSpPr/>
          <p:nvPr/>
        </p:nvGrpSpPr>
        <p:grpSpPr>
          <a:xfrm>
            <a:off x="8820000" y="5652000"/>
            <a:ext cx="540000" cy="540000"/>
            <a:chOff x="10080000" y="6155153"/>
            <a:chExt cx="540000" cy="540000"/>
          </a:xfrm>
        </p:grpSpPr>
        <p:sp>
          <p:nvSpPr>
            <p:cNvPr id="1055" name="Elipse 48">
              <a:extLst>
                <a:ext uri="{FF2B5EF4-FFF2-40B4-BE49-F238E27FC236}">
                  <a16:creationId xmlns:a16="http://schemas.microsoft.com/office/drawing/2014/main" id="{3FCB8595-13B6-7D12-FCF5-3CD35BD0441F}"/>
                </a:ext>
              </a:extLst>
            </p:cNvPr>
            <p:cNvSpPr/>
            <p:nvPr/>
          </p:nvSpPr>
          <p:spPr>
            <a:xfrm>
              <a:off x="10080000" y="6155153"/>
              <a:ext cx="540000" cy="54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9668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56" name="Group 1055">
              <a:extLst>
                <a:ext uri="{FF2B5EF4-FFF2-40B4-BE49-F238E27FC236}">
                  <a16:creationId xmlns:a16="http://schemas.microsoft.com/office/drawing/2014/main" id="{3E775E17-1B9C-D6BE-6FA1-58DD35D588F8}"/>
                </a:ext>
              </a:extLst>
            </p:cNvPr>
            <p:cNvGrpSpPr/>
            <p:nvPr/>
          </p:nvGrpSpPr>
          <p:grpSpPr>
            <a:xfrm>
              <a:off x="10134000" y="6212821"/>
              <a:ext cx="432000" cy="432000"/>
              <a:chOff x="4626000" y="1177574"/>
              <a:chExt cx="1548000" cy="1547998"/>
            </a:xfrm>
          </p:grpSpPr>
          <p:sp>
            <p:nvSpPr>
              <p:cNvPr id="1057" name="Oval 1056">
                <a:extLst>
                  <a:ext uri="{FF2B5EF4-FFF2-40B4-BE49-F238E27FC236}">
                    <a16:creationId xmlns:a16="http://schemas.microsoft.com/office/drawing/2014/main" id="{58BB8B01-2EFF-5421-F3B5-98E1635BFE05}"/>
                  </a:ext>
                </a:extLst>
              </p:cNvPr>
              <p:cNvSpPr/>
              <p:nvPr/>
            </p:nvSpPr>
            <p:spPr>
              <a:xfrm>
                <a:off x="5346000" y="1177574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8" name="Oval 1057">
                <a:extLst>
                  <a:ext uri="{FF2B5EF4-FFF2-40B4-BE49-F238E27FC236}">
                    <a16:creationId xmlns:a16="http://schemas.microsoft.com/office/drawing/2014/main" id="{D2A6853C-74EE-B09A-7C92-E0D5BFEEDB08}"/>
                  </a:ext>
                </a:extLst>
              </p:cNvPr>
              <p:cNvSpPr/>
              <p:nvPr/>
            </p:nvSpPr>
            <p:spPr>
              <a:xfrm>
                <a:off x="5865229" y="1412097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9" name="Oval 1058">
                <a:extLst>
                  <a:ext uri="{FF2B5EF4-FFF2-40B4-BE49-F238E27FC236}">
                    <a16:creationId xmlns:a16="http://schemas.microsoft.com/office/drawing/2014/main" id="{9813C401-03A6-1699-1765-4901A5D7EC8D}"/>
                  </a:ext>
                </a:extLst>
              </p:cNvPr>
              <p:cNvSpPr/>
              <p:nvPr/>
            </p:nvSpPr>
            <p:spPr>
              <a:xfrm>
                <a:off x="4807126" y="1412097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0" name="Oval 1059">
                <a:extLst>
                  <a:ext uri="{FF2B5EF4-FFF2-40B4-BE49-F238E27FC236}">
                    <a16:creationId xmlns:a16="http://schemas.microsoft.com/office/drawing/2014/main" id="{87A747B0-B315-50FD-E027-1050F7122D32}"/>
                  </a:ext>
                </a:extLst>
              </p:cNvPr>
              <p:cNvSpPr/>
              <p:nvPr/>
            </p:nvSpPr>
            <p:spPr>
              <a:xfrm>
                <a:off x="6066000" y="1905563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1" name="Oval 1060">
                <a:extLst>
                  <a:ext uri="{FF2B5EF4-FFF2-40B4-BE49-F238E27FC236}">
                    <a16:creationId xmlns:a16="http://schemas.microsoft.com/office/drawing/2014/main" id="{5EBD1801-A00D-E2A3-40D8-C64E6ADDBF47}"/>
                  </a:ext>
                </a:extLst>
              </p:cNvPr>
              <p:cNvSpPr/>
              <p:nvPr/>
            </p:nvSpPr>
            <p:spPr>
              <a:xfrm>
                <a:off x="4626000" y="1905563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2" name="Oval 1061">
                <a:extLst>
                  <a:ext uri="{FF2B5EF4-FFF2-40B4-BE49-F238E27FC236}">
                    <a16:creationId xmlns:a16="http://schemas.microsoft.com/office/drawing/2014/main" id="{1CC63743-8C3D-DF02-5913-42FDC7CD9521}"/>
                  </a:ext>
                </a:extLst>
              </p:cNvPr>
              <p:cNvSpPr/>
              <p:nvPr/>
            </p:nvSpPr>
            <p:spPr>
              <a:xfrm>
                <a:off x="4804618" y="2381361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3" name="Oval 1062">
                <a:extLst>
                  <a:ext uri="{FF2B5EF4-FFF2-40B4-BE49-F238E27FC236}">
                    <a16:creationId xmlns:a16="http://schemas.microsoft.com/office/drawing/2014/main" id="{2EA50E2A-D648-72DE-05DC-7E3821971CED}"/>
                  </a:ext>
                </a:extLst>
              </p:cNvPr>
              <p:cNvSpPr/>
              <p:nvPr/>
            </p:nvSpPr>
            <p:spPr>
              <a:xfrm>
                <a:off x="5865229" y="2381361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4" name="Oval 1063">
                <a:extLst>
                  <a:ext uri="{FF2B5EF4-FFF2-40B4-BE49-F238E27FC236}">
                    <a16:creationId xmlns:a16="http://schemas.microsoft.com/office/drawing/2014/main" id="{81AD325B-9593-C326-6379-6AAB62F8A32C}"/>
                  </a:ext>
                </a:extLst>
              </p:cNvPr>
              <p:cNvSpPr/>
              <p:nvPr/>
            </p:nvSpPr>
            <p:spPr>
              <a:xfrm>
                <a:off x="5346000" y="2617572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65" name="Straight Connector 1064">
                <a:extLst>
                  <a:ext uri="{FF2B5EF4-FFF2-40B4-BE49-F238E27FC236}">
                    <a16:creationId xmlns:a16="http://schemas.microsoft.com/office/drawing/2014/main" id="{B06901FC-79BC-73CB-25BF-64B9FF6F6666}"/>
                  </a:ext>
                </a:extLst>
              </p:cNvPr>
              <p:cNvCxnSpPr>
                <a:stCxn id="1057" idx="6"/>
                <a:endCxn id="1058" idx="1"/>
              </p:cNvCxnSpPr>
              <p:nvPr/>
            </p:nvCxnSpPr>
            <p:spPr>
              <a:xfrm>
                <a:off x="5454000" y="1231574"/>
                <a:ext cx="427045" cy="196339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6" name="Straight Connector 1065">
                <a:extLst>
                  <a:ext uri="{FF2B5EF4-FFF2-40B4-BE49-F238E27FC236}">
                    <a16:creationId xmlns:a16="http://schemas.microsoft.com/office/drawing/2014/main" id="{8B9C5A75-F861-195C-44AC-311A354AB2D8}"/>
                  </a:ext>
                </a:extLst>
              </p:cNvPr>
              <p:cNvCxnSpPr>
                <a:cxnSpLocks/>
                <a:stCxn id="1057" idx="2"/>
                <a:endCxn id="1059" idx="7"/>
              </p:cNvCxnSpPr>
              <p:nvPr/>
            </p:nvCxnSpPr>
            <p:spPr>
              <a:xfrm flipH="1">
                <a:off x="4899310" y="1231574"/>
                <a:ext cx="446690" cy="196339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7" name="Straight Connector 1066">
                <a:extLst>
                  <a:ext uri="{FF2B5EF4-FFF2-40B4-BE49-F238E27FC236}">
                    <a16:creationId xmlns:a16="http://schemas.microsoft.com/office/drawing/2014/main" id="{1308350F-C7EB-9DE8-63C8-C248C2309F14}"/>
                  </a:ext>
                </a:extLst>
              </p:cNvPr>
              <p:cNvCxnSpPr>
                <a:cxnSpLocks/>
                <a:stCxn id="1058" idx="5"/>
                <a:endCxn id="1060" idx="0"/>
              </p:cNvCxnSpPr>
              <p:nvPr/>
            </p:nvCxnSpPr>
            <p:spPr>
              <a:xfrm>
                <a:off x="5957413" y="1504281"/>
                <a:ext cx="162587" cy="401282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8" name="Straight Connector 1067">
                <a:extLst>
                  <a:ext uri="{FF2B5EF4-FFF2-40B4-BE49-F238E27FC236}">
                    <a16:creationId xmlns:a16="http://schemas.microsoft.com/office/drawing/2014/main" id="{098455B1-15C3-2036-DAE4-641AEDF1B1B0}"/>
                  </a:ext>
                </a:extLst>
              </p:cNvPr>
              <p:cNvCxnSpPr>
                <a:cxnSpLocks/>
                <a:stCxn id="1063" idx="7"/>
                <a:endCxn id="1060" idx="4"/>
              </p:cNvCxnSpPr>
              <p:nvPr/>
            </p:nvCxnSpPr>
            <p:spPr>
              <a:xfrm flipV="1">
                <a:off x="5957413" y="2013563"/>
                <a:ext cx="162587" cy="38361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9" name="Straight Connector 1068">
                <a:extLst>
                  <a:ext uri="{FF2B5EF4-FFF2-40B4-BE49-F238E27FC236}">
                    <a16:creationId xmlns:a16="http://schemas.microsoft.com/office/drawing/2014/main" id="{E275CFFF-0D65-A9AA-158A-E545A7C949E0}"/>
                  </a:ext>
                </a:extLst>
              </p:cNvPr>
              <p:cNvCxnSpPr>
                <a:cxnSpLocks/>
                <a:stCxn id="1063" idx="3"/>
                <a:endCxn id="1064" idx="6"/>
              </p:cNvCxnSpPr>
              <p:nvPr/>
            </p:nvCxnSpPr>
            <p:spPr>
              <a:xfrm flipH="1">
                <a:off x="5454000" y="2473545"/>
                <a:ext cx="427045" cy="198027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0" name="Straight Connector 1069">
                <a:extLst>
                  <a:ext uri="{FF2B5EF4-FFF2-40B4-BE49-F238E27FC236}">
                    <a16:creationId xmlns:a16="http://schemas.microsoft.com/office/drawing/2014/main" id="{D9A416EA-91A8-E6F1-C31F-0EFA58735BA5}"/>
                  </a:ext>
                </a:extLst>
              </p:cNvPr>
              <p:cNvCxnSpPr>
                <a:cxnSpLocks/>
                <a:stCxn id="1059" idx="3"/>
                <a:endCxn id="1061" idx="0"/>
              </p:cNvCxnSpPr>
              <p:nvPr/>
            </p:nvCxnSpPr>
            <p:spPr>
              <a:xfrm flipH="1">
                <a:off x="4680000" y="1504281"/>
                <a:ext cx="142942" cy="401282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1" name="Straight Connector 1070">
                <a:extLst>
                  <a:ext uri="{FF2B5EF4-FFF2-40B4-BE49-F238E27FC236}">
                    <a16:creationId xmlns:a16="http://schemas.microsoft.com/office/drawing/2014/main" id="{5C0A189E-8408-EC31-D71E-8D082FB3CF3C}"/>
                  </a:ext>
                </a:extLst>
              </p:cNvPr>
              <p:cNvCxnSpPr>
                <a:cxnSpLocks/>
                <a:stCxn id="1061" idx="4"/>
                <a:endCxn id="1062" idx="1"/>
              </p:cNvCxnSpPr>
              <p:nvPr/>
            </p:nvCxnSpPr>
            <p:spPr>
              <a:xfrm>
                <a:off x="4680000" y="2013563"/>
                <a:ext cx="140434" cy="38361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2" name="Straight Connector 1071">
                <a:extLst>
                  <a:ext uri="{FF2B5EF4-FFF2-40B4-BE49-F238E27FC236}">
                    <a16:creationId xmlns:a16="http://schemas.microsoft.com/office/drawing/2014/main" id="{31EB5112-8A60-61B5-D5A5-F3FA6678A6C3}"/>
                  </a:ext>
                </a:extLst>
              </p:cNvPr>
              <p:cNvCxnSpPr>
                <a:cxnSpLocks/>
                <a:stCxn id="1062" idx="5"/>
                <a:endCxn id="1064" idx="2"/>
              </p:cNvCxnSpPr>
              <p:nvPr/>
            </p:nvCxnSpPr>
            <p:spPr>
              <a:xfrm>
                <a:off x="4896802" y="2473545"/>
                <a:ext cx="449198" cy="198027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73" name="Oval 1072">
                <a:extLst>
                  <a:ext uri="{FF2B5EF4-FFF2-40B4-BE49-F238E27FC236}">
                    <a16:creationId xmlns:a16="http://schemas.microsoft.com/office/drawing/2014/main" id="{7215E015-783F-B430-C08C-240430958B29}"/>
                  </a:ext>
                </a:extLst>
              </p:cNvPr>
              <p:cNvSpPr/>
              <p:nvPr/>
            </p:nvSpPr>
            <p:spPr>
              <a:xfrm>
                <a:off x="5346000" y="1495779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4" name="Oval 1073">
                <a:extLst>
                  <a:ext uri="{FF2B5EF4-FFF2-40B4-BE49-F238E27FC236}">
                    <a16:creationId xmlns:a16="http://schemas.microsoft.com/office/drawing/2014/main" id="{9D9250D1-DB71-1D47-6846-41A66763301C}"/>
                  </a:ext>
                </a:extLst>
              </p:cNvPr>
              <p:cNvSpPr/>
              <p:nvPr/>
            </p:nvSpPr>
            <p:spPr>
              <a:xfrm>
                <a:off x="5346000" y="1905563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5" name="Oval 1074">
                <a:extLst>
                  <a:ext uri="{FF2B5EF4-FFF2-40B4-BE49-F238E27FC236}">
                    <a16:creationId xmlns:a16="http://schemas.microsoft.com/office/drawing/2014/main" id="{55210CB8-C3D6-B2B3-6C33-144579BDB114}"/>
                  </a:ext>
                </a:extLst>
              </p:cNvPr>
              <p:cNvSpPr/>
              <p:nvPr/>
            </p:nvSpPr>
            <p:spPr>
              <a:xfrm>
                <a:off x="5346000" y="2310213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6" name="Oval 1075">
                <a:extLst>
                  <a:ext uri="{FF2B5EF4-FFF2-40B4-BE49-F238E27FC236}">
                    <a16:creationId xmlns:a16="http://schemas.microsoft.com/office/drawing/2014/main" id="{73C3A88A-8273-DFE6-E31F-46DB1F5BABC4}"/>
                  </a:ext>
                </a:extLst>
              </p:cNvPr>
              <p:cNvSpPr/>
              <p:nvPr/>
            </p:nvSpPr>
            <p:spPr>
              <a:xfrm>
                <a:off x="4918963" y="1903711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7" name="Oval 1076">
                <a:extLst>
                  <a:ext uri="{FF2B5EF4-FFF2-40B4-BE49-F238E27FC236}">
                    <a16:creationId xmlns:a16="http://schemas.microsoft.com/office/drawing/2014/main" id="{D1493534-C0F6-9E90-9658-E1127878427D}"/>
                  </a:ext>
                </a:extLst>
              </p:cNvPr>
              <p:cNvSpPr/>
              <p:nvPr/>
            </p:nvSpPr>
            <p:spPr>
              <a:xfrm>
                <a:off x="5773045" y="1903711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78" name="Straight Connector 1077">
                <a:extLst>
                  <a:ext uri="{FF2B5EF4-FFF2-40B4-BE49-F238E27FC236}">
                    <a16:creationId xmlns:a16="http://schemas.microsoft.com/office/drawing/2014/main" id="{381AA1FF-C3DD-129E-FC46-5D04D42614A4}"/>
                  </a:ext>
                </a:extLst>
              </p:cNvPr>
              <p:cNvCxnSpPr>
                <a:cxnSpLocks/>
                <a:stCxn id="1073" idx="2"/>
                <a:endCxn id="1059" idx="5"/>
              </p:cNvCxnSpPr>
              <p:nvPr/>
            </p:nvCxnSpPr>
            <p:spPr>
              <a:xfrm flipH="1" flipV="1">
                <a:off x="4899310" y="1504281"/>
                <a:ext cx="446690" cy="45498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9" name="Straight Connector 1078">
                <a:extLst>
                  <a:ext uri="{FF2B5EF4-FFF2-40B4-BE49-F238E27FC236}">
                    <a16:creationId xmlns:a16="http://schemas.microsoft.com/office/drawing/2014/main" id="{8E3FCCD3-6403-F3B1-BBF9-44D4EC5C0F9D}"/>
                  </a:ext>
                </a:extLst>
              </p:cNvPr>
              <p:cNvCxnSpPr>
                <a:cxnSpLocks/>
                <a:stCxn id="1057" idx="4"/>
                <a:endCxn id="1073" idx="0"/>
              </p:cNvCxnSpPr>
              <p:nvPr/>
            </p:nvCxnSpPr>
            <p:spPr>
              <a:xfrm>
                <a:off x="5400000" y="1285574"/>
                <a:ext cx="0" cy="210205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0" name="Straight Connector 1079">
                <a:extLst>
                  <a:ext uri="{FF2B5EF4-FFF2-40B4-BE49-F238E27FC236}">
                    <a16:creationId xmlns:a16="http://schemas.microsoft.com/office/drawing/2014/main" id="{61F96538-2807-3F5D-512C-7129308F0B3F}"/>
                  </a:ext>
                </a:extLst>
              </p:cNvPr>
              <p:cNvCxnSpPr>
                <a:cxnSpLocks/>
                <a:stCxn id="1058" idx="3"/>
                <a:endCxn id="1073" idx="6"/>
              </p:cNvCxnSpPr>
              <p:nvPr/>
            </p:nvCxnSpPr>
            <p:spPr>
              <a:xfrm flipH="1">
                <a:off x="5454000" y="1504281"/>
                <a:ext cx="427045" cy="45498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1" name="Straight Connector 1080">
                <a:extLst>
                  <a:ext uri="{FF2B5EF4-FFF2-40B4-BE49-F238E27FC236}">
                    <a16:creationId xmlns:a16="http://schemas.microsoft.com/office/drawing/2014/main" id="{AA0E9064-DFA4-1C5A-2C49-2698C11A53A1}"/>
                  </a:ext>
                </a:extLst>
              </p:cNvPr>
              <p:cNvCxnSpPr>
                <a:cxnSpLocks/>
                <a:stCxn id="1077" idx="2"/>
                <a:endCxn id="1074" idx="6"/>
              </p:cNvCxnSpPr>
              <p:nvPr/>
            </p:nvCxnSpPr>
            <p:spPr>
              <a:xfrm flipH="1">
                <a:off x="5454000" y="1957711"/>
                <a:ext cx="319045" cy="1852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2" name="Straight Connector 1081">
                <a:extLst>
                  <a:ext uri="{FF2B5EF4-FFF2-40B4-BE49-F238E27FC236}">
                    <a16:creationId xmlns:a16="http://schemas.microsoft.com/office/drawing/2014/main" id="{DF2CACD3-C3EF-D8FE-3DA0-57193668232A}"/>
                  </a:ext>
                </a:extLst>
              </p:cNvPr>
              <p:cNvCxnSpPr>
                <a:cxnSpLocks/>
                <a:stCxn id="1060" idx="2"/>
                <a:endCxn id="1077" idx="6"/>
              </p:cNvCxnSpPr>
              <p:nvPr/>
            </p:nvCxnSpPr>
            <p:spPr>
              <a:xfrm flipH="1" flipV="1">
                <a:off x="5881045" y="1957711"/>
                <a:ext cx="184955" cy="1852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3" name="Straight Connector 1082">
                <a:extLst>
                  <a:ext uri="{FF2B5EF4-FFF2-40B4-BE49-F238E27FC236}">
                    <a16:creationId xmlns:a16="http://schemas.microsoft.com/office/drawing/2014/main" id="{E2280395-B131-5CEE-8B01-F205709609FE}"/>
                  </a:ext>
                </a:extLst>
              </p:cNvPr>
              <p:cNvCxnSpPr>
                <a:cxnSpLocks/>
                <a:stCxn id="1058" idx="4"/>
                <a:endCxn id="1077" idx="0"/>
              </p:cNvCxnSpPr>
              <p:nvPr/>
            </p:nvCxnSpPr>
            <p:spPr>
              <a:xfrm flipH="1">
                <a:off x="5827045" y="1520097"/>
                <a:ext cx="92184" cy="38361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4" name="Straight Connector 1083">
                <a:extLst>
                  <a:ext uri="{FF2B5EF4-FFF2-40B4-BE49-F238E27FC236}">
                    <a16:creationId xmlns:a16="http://schemas.microsoft.com/office/drawing/2014/main" id="{077D6473-2032-16BF-B2D1-AAA457EC5717}"/>
                  </a:ext>
                </a:extLst>
              </p:cNvPr>
              <p:cNvCxnSpPr>
                <a:cxnSpLocks/>
                <a:stCxn id="1074" idx="2"/>
                <a:endCxn id="1076" idx="6"/>
              </p:cNvCxnSpPr>
              <p:nvPr/>
            </p:nvCxnSpPr>
            <p:spPr>
              <a:xfrm flipH="1" flipV="1">
                <a:off x="5026963" y="1957711"/>
                <a:ext cx="319037" cy="1852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5" name="Straight Connector 1084">
                <a:extLst>
                  <a:ext uri="{FF2B5EF4-FFF2-40B4-BE49-F238E27FC236}">
                    <a16:creationId xmlns:a16="http://schemas.microsoft.com/office/drawing/2014/main" id="{90181C31-717E-D39F-247A-4110B798CA79}"/>
                  </a:ext>
                </a:extLst>
              </p:cNvPr>
              <p:cNvCxnSpPr>
                <a:cxnSpLocks/>
                <a:stCxn id="1076" idx="2"/>
                <a:endCxn id="1061" idx="6"/>
              </p:cNvCxnSpPr>
              <p:nvPr/>
            </p:nvCxnSpPr>
            <p:spPr>
              <a:xfrm flipH="1">
                <a:off x="4734000" y="1957711"/>
                <a:ext cx="184963" cy="1852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6" name="Straight Connector 1085">
                <a:extLst>
                  <a:ext uri="{FF2B5EF4-FFF2-40B4-BE49-F238E27FC236}">
                    <a16:creationId xmlns:a16="http://schemas.microsoft.com/office/drawing/2014/main" id="{BD48C827-5A4C-3119-AD16-CC7FF3149836}"/>
                  </a:ext>
                </a:extLst>
              </p:cNvPr>
              <p:cNvCxnSpPr>
                <a:cxnSpLocks/>
                <a:stCxn id="1074" idx="0"/>
                <a:endCxn id="1073" idx="4"/>
              </p:cNvCxnSpPr>
              <p:nvPr/>
            </p:nvCxnSpPr>
            <p:spPr>
              <a:xfrm flipV="1">
                <a:off x="5400000" y="1603779"/>
                <a:ext cx="0" cy="30178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7" name="Straight Connector 1086">
                <a:extLst>
                  <a:ext uri="{FF2B5EF4-FFF2-40B4-BE49-F238E27FC236}">
                    <a16:creationId xmlns:a16="http://schemas.microsoft.com/office/drawing/2014/main" id="{32EEB389-6395-EFAF-CC12-ACA563F48610}"/>
                  </a:ext>
                </a:extLst>
              </p:cNvPr>
              <p:cNvCxnSpPr>
                <a:cxnSpLocks/>
                <a:stCxn id="1077" idx="1"/>
                <a:endCxn id="1073" idx="5"/>
              </p:cNvCxnSpPr>
              <p:nvPr/>
            </p:nvCxnSpPr>
            <p:spPr>
              <a:xfrm flipH="1" flipV="1">
                <a:off x="5438184" y="1587963"/>
                <a:ext cx="350677" cy="33156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8" name="Straight Connector 1087">
                <a:extLst>
                  <a:ext uri="{FF2B5EF4-FFF2-40B4-BE49-F238E27FC236}">
                    <a16:creationId xmlns:a16="http://schemas.microsoft.com/office/drawing/2014/main" id="{00D70ECA-8770-78A8-7C40-7CF511F1E014}"/>
                  </a:ext>
                </a:extLst>
              </p:cNvPr>
              <p:cNvCxnSpPr>
                <a:cxnSpLocks/>
                <a:stCxn id="1063" idx="1"/>
                <a:endCxn id="1077" idx="4"/>
              </p:cNvCxnSpPr>
              <p:nvPr/>
            </p:nvCxnSpPr>
            <p:spPr>
              <a:xfrm flipH="1" flipV="1">
                <a:off x="5827045" y="2011711"/>
                <a:ext cx="54000" cy="385466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9" name="Straight Connector 1088">
                <a:extLst>
                  <a:ext uri="{FF2B5EF4-FFF2-40B4-BE49-F238E27FC236}">
                    <a16:creationId xmlns:a16="http://schemas.microsoft.com/office/drawing/2014/main" id="{B5B08B17-D86D-543C-2BED-9C0BA307D266}"/>
                  </a:ext>
                </a:extLst>
              </p:cNvPr>
              <p:cNvCxnSpPr>
                <a:cxnSpLocks/>
                <a:stCxn id="1077" idx="3"/>
                <a:endCxn id="1075" idx="7"/>
              </p:cNvCxnSpPr>
              <p:nvPr/>
            </p:nvCxnSpPr>
            <p:spPr>
              <a:xfrm flipH="1">
                <a:off x="5438184" y="1995895"/>
                <a:ext cx="350677" cy="33013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0" name="Straight Connector 1089">
                <a:extLst>
                  <a:ext uri="{FF2B5EF4-FFF2-40B4-BE49-F238E27FC236}">
                    <a16:creationId xmlns:a16="http://schemas.microsoft.com/office/drawing/2014/main" id="{44048ABB-7CC5-ADA2-B995-8A6A09E5796A}"/>
                  </a:ext>
                </a:extLst>
              </p:cNvPr>
              <p:cNvCxnSpPr>
                <a:cxnSpLocks/>
                <a:stCxn id="1074" idx="4"/>
                <a:endCxn id="1075" idx="0"/>
              </p:cNvCxnSpPr>
              <p:nvPr/>
            </p:nvCxnSpPr>
            <p:spPr>
              <a:xfrm>
                <a:off x="5400000" y="2013563"/>
                <a:ext cx="0" cy="296650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1" name="Straight Connector 1090">
                <a:extLst>
                  <a:ext uri="{FF2B5EF4-FFF2-40B4-BE49-F238E27FC236}">
                    <a16:creationId xmlns:a16="http://schemas.microsoft.com/office/drawing/2014/main" id="{CE173F97-A966-0737-1AF3-466CF6C303A2}"/>
                  </a:ext>
                </a:extLst>
              </p:cNvPr>
              <p:cNvCxnSpPr>
                <a:cxnSpLocks/>
                <a:stCxn id="1063" idx="2"/>
                <a:endCxn id="1075" idx="6"/>
              </p:cNvCxnSpPr>
              <p:nvPr/>
            </p:nvCxnSpPr>
            <p:spPr>
              <a:xfrm flipH="1" flipV="1">
                <a:off x="5454000" y="2364213"/>
                <a:ext cx="411229" cy="71148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3" name="Straight Connector 1092">
                <a:extLst>
                  <a:ext uri="{FF2B5EF4-FFF2-40B4-BE49-F238E27FC236}">
                    <a16:creationId xmlns:a16="http://schemas.microsoft.com/office/drawing/2014/main" id="{58E9D717-DD9D-51EC-40F1-ADE123868DFB}"/>
                  </a:ext>
                </a:extLst>
              </p:cNvPr>
              <p:cNvCxnSpPr>
                <a:cxnSpLocks/>
                <a:stCxn id="1064" idx="0"/>
                <a:endCxn id="1075" idx="4"/>
              </p:cNvCxnSpPr>
              <p:nvPr/>
            </p:nvCxnSpPr>
            <p:spPr>
              <a:xfrm flipV="1">
                <a:off x="5400000" y="2418213"/>
                <a:ext cx="0" cy="199359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4" name="Straight Connector 1093">
                <a:extLst>
                  <a:ext uri="{FF2B5EF4-FFF2-40B4-BE49-F238E27FC236}">
                    <a16:creationId xmlns:a16="http://schemas.microsoft.com/office/drawing/2014/main" id="{29C685BB-06B3-2C58-B938-6D307BC8F9AD}"/>
                  </a:ext>
                </a:extLst>
              </p:cNvPr>
              <p:cNvCxnSpPr>
                <a:cxnSpLocks/>
                <a:stCxn id="1073" idx="3"/>
                <a:endCxn id="1076" idx="7"/>
              </p:cNvCxnSpPr>
              <p:nvPr/>
            </p:nvCxnSpPr>
            <p:spPr>
              <a:xfrm flipH="1">
                <a:off x="5011147" y="1587963"/>
                <a:ext cx="350669" cy="33156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5" name="Straight Connector 1094">
                <a:extLst>
                  <a:ext uri="{FF2B5EF4-FFF2-40B4-BE49-F238E27FC236}">
                    <a16:creationId xmlns:a16="http://schemas.microsoft.com/office/drawing/2014/main" id="{B413AD96-D7E2-8BF1-A8E2-9B715785A3C6}"/>
                  </a:ext>
                </a:extLst>
              </p:cNvPr>
              <p:cNvCxnSpPr>
                <a:cxnSpLocks/>
                <a:stCxn id="1062" idx="6"/>
                <a:endCxn id="1075" idx="2"/>
              </p:cNvCxnSpPr>
              <p:nvPr/>
            </p:nvCxnSpPr>
            <p:spPr>
              <a:xfrm flipV="1">
                <a:off x="4912618" y="2364213"/>
                <a:ext cx="433382" cy="71148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6" name="Straight Connector 1095">
                <a:extLst>
                  <a:ext uri="{FF2B5EF4-FFF2-40B4-BE49-F238E27FC236}">
                    <a16:creationId xmlns:a16="http://schemas.microsoft.com/office/drawing/2014/main" id="{E5D8D446-2585-76B9-5F92-1617A205C257}"/>
                  </a:ext>
                </a:extLst>
              </p:cNvPr>
              <p:cNvCxnSpPr>
                <a:cxnSpLocks/>
                <a:stCxn id="1062" idx="7"/>
                <a:endCxn id="1076" idx="4"/>
              </p:cNvCxnSpPr>
              <p:nvPr/>
            </p:nvCxnSpPr>
            <p:spPr>
              <a:xfrm flipV="1">
                <a:off x="4896802" y="2011711"/>
                <a:ext cx="76161" cy="385466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7" name="Straight Connector 1096">
                <a:extLst>
                  <a:ext uri="{FF2B5EF4-FFF2-40B4-BE49-F238E27FC236}">
                    <a16:creationId xmlns:a16="http://schemas.microsoft.com/office/drawing/2014/main" id="{AC7CC25E-87F8-7A0A-FFFC-F44BBC96C00C}"/>
                  </a:ext>
                </a:extLst>
              </p:cNvPr>
              <p:cNvCxnSpPr>
                <a:cxnSpLocks/>
                <a:stCxn id="1076" idx="5"/>
                <a:endCxn id="1075" idx="1"/>
              </p:cNvCxnSpPr>
              <p:nvPr/>
            </p:nvCxnSpPr>
            <p:spPr>
              <a:xfrm>
                <a:off x="5011147" y="1995895"/>
                <a:ext cx="350669" cy="33013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8" name="Straight Connector 1097">
                <a:extLst>
                  <a:ext uri="{FF2B5EF4-FFF2-40B4-BE49-F238E27FC236}">
                    <a16:creationId xmlns:a16="http://schemas.microsoft.com/office/drawing/2014/main" id="{D9A841CB-A9BA-8781-D3B0-222452356FD0}"/>
                  </a:ext>
                </a:extLst>
              </p:cNvPr>
              <p:cNvCxnSpPr>
                <a:cxnSpLocks/>
                <a:stCxn id="1059" idx="4"/>
                <a:endCxn id="1076" idx="0"/>
              </p:cNvCxnSpPr>
              <p:nvPr/>
            </p:nvCxnSpPr>
            <p:spPr>
              <a:xfrm>
                <a:off x="4861126" y="1520097"/>
                <a:ext cx="111837" cy="38361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99" name="Group 1098">
            <a:extLst>
              <a:ext uri="{FF2B5EF4-FFF2-40B4-BE49-F238E27FC236}">
                <a16:creationId xmlns:a16="http://schemas.microsoft.com/office/drawing/2014/main" id="{6EB8A17A-FFFE-30CD-C494-8368193FA71A}"/>
              </a:ext>
            </a:extLst>
          </p:cNvPr>
          <p:cNvGrpSpPr/>
          <p:nvPr/>
        </p:nvGrpSpPr>
        <p:grpSpPr>
          <a:xfrm>
            <a:off x="3960000" y="6156000"/>
            <a:ext cx="540000" cy="540000"/>
            <a:chOff x="6480000" y="5436000"/>
            <a:chExt cx="540000" cy="540000"/>
          </a:xfrm>
        </p:grpSpPr>
        <p:sp>
          <p:nvSpPr>
            <p:cNvPr id="1100" name="Elipse 22">
              <a:extLst>
                <a:ext uri="{FF2B5EF4-FFF2-40B4-BE49-F238E27FC236}">
                  <a16:creationId xmlns:a16="http://schemas.microsoft.com/office/drawing/2014/main" id="{A25D32B8-E29B-2C92-9C2F-80FD68D0D86B}"/>
                </a:ext>
              </a:extLst>
            </p:cNvPr>
            <p:cNvSpPr/>
            <p:nvPr/>
          </p:nvSpPr>
          <p:spPr>
            <a:xfrm>
              <a:off x="6480000" y="5436000"/>
              <a:ext cx="540000" cy="54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9668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01" name="Group 1100">
              <a:extLst>
                <a:ext uri="{FF2B5EF4-FFF2-40B4-BE49-F238E27FC236}">
                  <a16:creationId xmlns:a16="http://schemas.microsoft.com/office/drawing/2014/main" id="{555DEAFF-DEB0-07CC-5E07-6DD4E27E9725}"/>
                </a:ext>
              </a:extLst>
            </p:cNvPr>
            <p:cNvGrpSpPr/>
            <p:nvPr/>
          </p:nvGrpSpPr>
          <p:grpSpPr>
            <a:xfrm>
              <a:off x="6617622" y="5512333"/>
              <a:ext cx="264755" cy="419811"/>
              <a:chOff x="3454745" y="1076960"/>
              <a:chExt cx="1465986" cy="2874190"/>
            </a:xfrm>
          </p:grpSpPr>
          <p:sp>
            <p:nvSpPr>
              <p:cNvPr id="1102" name="Oval 116">
                <a:extLst>
                  <a:ext uri="{FF2B5EF4-FFF2-40B4-BE49-F238E27FC236}">
                    <a16:creationId xmlns:a16="http://schemas.microsoft.com/office/drawing/2014/main" id="{C40E1B09-4B95-3AB7-DAFC-71E878E30205}"/>
                  </a:ext>
                </a:extLst>
              </p:cNvPr>
              <p:cNvSpPr/>
              <p:nvPr/>
            </p:nvSpPr>
            <p:spPr>
              <a:xfrm>
                <a:off x="3454745" y="2108730"/>
                <a:ext cx="1455998" cy="1842420"/>
              </a:xfrm>
              <a:custGeom>
                <a:avLst/>
                <a:gdLst>
                  <a:gd name="connsiteX0" fmla="*/ 0 w 1465983"/>
                  <a:gd name="connsiteY0" fmla="*/ 1758462 h 3516923"/>
                  <a:gd name="connsiteX1" fmla="*/ 732992 w 1465983"/>
                  <a:gd name="connsiteY1" fmla="*/ 0 h 3516923"/>
                  <a:gd name="connsiteX2" fmla="*/ 1465984 w 1465983"/>
                  <a:gd name="connsiteY2" fmla="*/ 1758462 h 3516923"/>
                  <a:gd name="connsiteX3" fmla="*/ 732992 w 1465983"/>
                  <a:gd name="connsiteY3" fmla="*/ 3516924 h 3516923"/>
                  <a:gd name="connsiteX4" fmla="*/ 0 w 1465983"/>
                  <a:gd name="connsiteY4" fmla="*/ 1758462 h 3516923"/>
                  <a:gd name="connsiteX0" fmla="*/ 127 w 1466111"/>
                  <a:gd name="connsiteY0" fmla="*/ 401747 h 2160209"/>
                  <a:gd name="connsiteX1" fmla="*/ 778839 w 1466111"/>
                  <a:gd name="connsiteY1" fmla="*/ 525425 h 2160209"/>
                  <a:gd name="connsiteX2" fmla="*/ 1466111 w 1466111"/>
                  <a:gd name="connsiteY2" fmla="*/ 401747 h 2160209"/>
                  <a:gd name="connsiteX3" fmla="*/ 733119 w 1466111"/>
                  <a:gd name="connsiteY3" fmla="*/ 2160209 h 2160209"/>
                  <a:gd name="connsiteX4" fmla="*/ 127 w 1466111"/>
                  <a:gd name="connsiteY4" fmla="*/ 401747 h 2160209"/>
                  <a:gd name="connsiteX0" fmla="*/ 127 w 1466111"/>
                  <a:gd name="connsiteY0" fmla="*/ 401747 h 2160209"/>
                  <a:gd name="connsiteX1" fmla="*/ 778839 w 1466111"/>
                  <a:gd name="connsiteY1" fmla="*/ 525425 h 2160209"/>
                  <a:gd name="connsiteX2" fmla="*/ 1466111 w 1466111"/>
                  <a:gd name="connsiteY2" fmla="*/ 401747 h 2160209"/>
                  <a:gd name="connsiteX3" fmla="*/ 733119 w 1466111"/>
                  <a:gd name="connsiteY3" fmla="*/ 2160209 h 2160209"/>
                  <a:gd name="connsiteX4" fmla="*/ 127 w 1466111"/>
                  <a:gd name="connsiteY4" fmla="*/ 401747 h 2160209"/>
                  <a:gd name="connsiteX0" fmla="*/ 127 w 1466111"/>
                  <a:gd name="connsiteY0" fmla="*/ 401747 h 2160209"/>
                  <a:gd name="connsiteX1" fmla="*/ 778839 w 1466111"/>
                  <a:gd name="connsiteY1" fmla="*/ 525425 h 2160209"/>
                  <a:gd name="connsiteX2" fmla="*/ 1466111 w 1466111"/>
                  <a:gd name="connsiteY2" fmla="*/ 401747 h 2160209"/>
                  <a:gd name="connsiteX3" fmla="*/ 733119 w 1466111"/>
                  <a:gd name="connsiteY3" fmla="*/ 2160209 h 2160209"/>
                  <a:gd name="connsiteX4" fmla="*/ 127 w 1466111"/>
                  <a:gd name="connsiteY4" fmla="*/ 401747 h 2160209"/>
                  <a:gd name="connsiteX0" fmla="*/ 127 w 1466111"/>
                  <a:gd name="connsiteY0" fmla="*/ 95663 h 1854125"/>
                  <a:gd name="connsiteX1" fmla="*/ 778839 w 1466111"/>
                  <a:gd name="connsiteY1" fmla="*/ 219341 h 1854125"/>
                  <a:gd name="connsiteX2" fmla="*/ 1466111 w 1466111"/>
                  <a:gd name="connsiteY2" fmla="*/ 95663 h 1854125"/>
                  <a:gd name="connsiteX3" fmla="*/ 733119 w 1466111"/>
                  <a:gd name="connsiteY3" fmla="*/ 1854125 h 1854125"/>
                  <a:gd name="connsiteX4" fmla="*/ 127 w 1466111"/>
                  <a:gd name="connsiteY4" fmla="*/ 95663 h 1854125"/>
                  <a:gd name="connsiteX0" fmla="*/ 87 w 1473691"/>
                  <a:gd name="connsiteY0" fmla="*/ 93927 h 1852461"/>
                  <a:gd name="connsiteX1" fmla="*/ 778799 w 1473691"/>
                  <a:gd name="connsiteY1" fmla="*/ 217605 h 1852461"/>
                  <a:gd name="connsiteX2" fmla="*/ 1473691 w 1473691"/>
                  <a:gd name="connsiteY2" fmla="*/ 21537 h 1852461"/>
                  <a:gd name="connsiteX3" fmla="*/ 733079 w 1473691"/>
                  <a:gd name="connsiteY3" fmla="*/ 1852389 h 1852461"/>
                  <a:gd name="connsiteX4" fmla="*/ 87 w 1473691"/>
                  <a:gd name="connsiteY4" fmla="*/ 93927 h 1852461"/>
                  <a:gd name="connsiteX0" fmla="*/ 87 w 1473691"/>
                  <a:gd name="connsiteY0" fmla="*/ 93927 h 1852461"/>
                  <a:gd name="connsiteX1" fmla="*/ 778799 w 1473691"/>
                  <a:gd name="connsiteY1" fmla="*/ 217605 h 1852461"/>
                  <a:gd name="connsiteX2" fmla="*/ 1473691 w 1473691"/>
                  <a:gd name="connsiteY2" fmla="*/ 21537 h 1852461"/>
                  <a:gd name="connsiteX3" fmla="*/ 733079 w 1473691"/>
                  <a:gd name="connsiteY3" fmla="*/ 1852389 h 1852461"/>
                  <a:gd name="connsiteX4" fmla="*/ 87 w 1473691"/>
                  <a:gd name="connsiteY4" fmla="*/ 93927 h 1852461"/>
                  <a:gd name="connsiteX0" fmla="*/ 87 w 1473691"/>
                  <a:gd name="connsiteY0" fmla="*/ 72390 h 1830924"/>
                  <a:gd name="connsiteX1" fmla="*/ 778799 w 1473691"/>
                  <a:gd name="connsiteY1" fmla="*/ 196068 h 1830924"/>
                  <a:gd name="connsiteX2" fmla="*/ 1473691 w 1473691"/>
                  <a:gd name="connsiteY2" fmla="*/ 0 h 1830924"/>
                  <a:gd name="connsiteX3" fmla="*/ 733079 w 1473691"/>
                  <a:gd name="connsiteY3" fmla="*/ 1830852 h 1830924"/>
                  <a:gd name="connsiteX4" fmla="*/ 87 w 1473691"/>
                  <a:gd name="connsiteY4" fmla="*/ 72390 h 1830924"/>
                  <a:gd name="connsiteX0" fmla="*/ 87 w 1473691"/>
                  <a:gd name="connsiteY0" fmla="*/ 0 h 1842285"/>
                  <a:gd name="connsiteX1" fmla="*/ 778799 w 1473691"/>
                  <a:gd name="connsiteY1" fmla="*/ 207498 h 1842285"/>
                  <a:gd name="connsiteX2" fmla="*/ 1473691 w 1473691"/>
                  <a:gd name="connsiteY2" fmla="*/ 11430 h 1842285"/>
                  <a:gd name="connsiteX3" fmla="*/ 733079 w 1473691"/>
                  <a:gd name="connsiteY3" fmla="*/ 1842282 h 1842285"/>
                  <a:gd name="connsiteX4" fmla="*/ 87 w 1473691"/>
                  <a:gd name="connsiteY4" fmla="*/ 0 h 1842285"/>
                  <a:gd name="connsiteX0" fmla="*/ 87 w 1458451"/>
                  <a:gd name="connsiteY0" fmla="*/ 0 h 1842285"/>
                  <a:gd name="connsiteX1" fmla="*/ 778799 w 1458451"/>
                  <a:gd name="connsiteY1" fmla="*/ 207498 h 1842285"/>
                  <a:gd name="connsiteX2" fmla="*/ 1458451 w 1458451"/>
                  <a:gd name="connsiteY2" fmla="*/ 11430 h 1842285"/>
                  <a:gd name="connsiteX3" fmla="*/ 733079 w 1458451"/>
                  <a:gd name="connsiteY3" fmla="*/ 1842282 h 1842285"/>
                  <a:gd name="connsiteX4" fmla="*/ 87 w 1458451"/>
                  <a:gd name="connsiteY4" fmla="*/ 0 h 1842285"/>
                  <a:gd name="connsiteX0" fmla="*/ 87 w 1462261"/>
                  <a:gd name="connsiteY0" fmla="*/ 0 h 1842294"/>
                  <a:gd name="connsiteX1" fmla="*/ 778799 w 1462261"/>
                  <a:gd name="connsiteY1" fmla="*/ 207498 h 1842294"/>
                  <a:gd name="connsiteX2" fmla="*/ 1462261 w 1462261"/>
                  <a:gd name="connsiteY2" fmla="*/ 22860 h 1842294"/>
                  <a:gd name="connsiteX3" fmla="*/ 733079 w 1462261"/>
                  <a:gd name="connsiteY3" fmla="*/ 1842282 h 1842294"/>
                  <a:gd name="connsiteX4" fmla="*/ 87 w 1462261"/>
                  <a:gd name="connsiteY4" fmla="*/ 0 h 1842294"/>
                  <a:gd name="connsiteX0" fmla="*/ 87 w 1458451"/>
                  <a:gd name="connsiteY0" fmla="*/ 0 h 1842310"/>
                  <a:gd name="connsiteX1" fmla="*/ 778799 w 1458451"/>
                  <a:gd name="connsiteY1" fmla="*/ 207498 h 1842310"/>
                  <a:gd name="connsiteX2" fmla="*/ 1458451 w 1458451"/>
                  <a:gd name="connsiteY2" fmla="*/ 34290 h 1842310"/>
                  <a:gd name="connsiteX3" fmla="*/ 733079 w 1458451"/>
                  <a:gd name="connsiteY3" fmla="*/ 1842282 h 1842310"/>
                  <a:gd name="connsiteX4" fmla="*/ 87 w 1458451"/>
                  <a:gd name="connsiteY4" fmla="*/ 0 h 1842310"/>
                  <a:gd name="connsiteX0" fmla="*/ 0 w 1458364"/>
                  <a:gd name="connsiteY0" fmla="*/ 0 h 1842310"/>
                  <a:gd name="connsiteX1" fmla="*/ 778712 w 1458364"/>
                  <a:gd name="connsiteY1" fmla="*/ 207498 h 1842310"/>
                  <a:gd name="connsiteX2" fmla="*/ 1458364 w 1458364"/>
                  <a:gd name="connsiteY2" fmla="*/ 34290 h 1842310"/>
                  <a:gd name="connsiteX3" fmla="*/ 732992 w 1458364"/>
                  <a:gd name="connsiteY3" fmla="*/ 1842282 h 1842310"/>
                  <a:gd name="connsiteX4" fmla="*/ 0 w 1458364"/>
                  <a:gd name="connsiteY4" fmla="*/ 0 h 1842310"/>
                  <a:gd name="connsiteX0" fmla="*/ 0 w 1458364"/>
                  <a:gd name="connsiteY0" fmla="*/ 0 h 1842285"/>
                  <a:gd name="connsiteX1" fmla="*/ 778712 w 1458364"/>
                  <a:gd name="connsiteY1" fmla="*/ 207498 h 1842285"/>
                  <a:gd name="connsiteX2" fmla="*/ 1458364 w 1458364"/>
                  <a:gd name="connsiteY2" fmla="*/ 34290 h 1842285"/>
                  <a:gd name="connsiteX3" fmla="*/ 732992 w 1458364"/>
                  <a:gd name="connsiteY3" fmla="*/ 1842282 h 1842285"/>
                  <a:gd name="connsiteX4" fmla="*/ 0 w 1458364"/>
                  <a:gd name="connsiteY4" fmla="*/ 0 h 1842285"/>
                  <a:gd name="connsiteX0" fmla="*/ 0 w 1458364"/>
                  <a:gd name="connsiteY0" fmla="*/ 0 h 1842285"/>
                  <a:gd name="connsiteX1" fmla="*/ 778712 w 1458364"/>
                  <a:gd name="connsiteY1" fmla="*/ 207498 h 1842285"/>
                  <a:gd name="connsiteX2" fmla="*/ 1458364 w 1458364"/>
                  <a:gd name="connsiteY2" fmla="*/ 34290 h 1842285"/>
                  <a:gd name="connsiteX3" fmla="*/ 732992 w 1458364"/>
                  <a:gd name="connsiteY3" fmla="*/ 1842282 h 1842285"/>
                  <a:gd name="connsiteX4" fmla="*/ 0 w 1458364"/>
                  <a:gd name="connsiteY4" fmla="*/ 0 h 1842285"/>
                  <a:gd name="connsiteX0" fmla="*/ 0 w 1458364"/>
                  <a:gd name="connsiteY0" fmla="*/ 0 h 1842285"/>
                  <a:gd name="connsiteX1" fmla="*/ 778712 w 1458364"/>
                  <a:gd name="connsiteY1" fmla="*/ 184638 h 1842285"/>
                  <a:gd name="connsiteX2" fmla="*/ 1458364 w 1458364"/>
                  <a:gd name="connsiteY2" fmla="*/ 34290 h 1842285"/>
                  <a:gd name="connsiteX3" fmla="*/ 732992 w 1458364"/>
                  <a:gd name="connsiteY3" fmla="*/ 1842282 h 1842285"/>
                  <a:gd name="connsiteX4" fmla="*/ 0 w 1458364"/>
                  <a:gd name="connsiteY4" fmla="*/ 0 h 1842285"/>
                  <a:gd name="connsiteX0" fmla="*/ 0 w 1462174"/>
                  <a:gd name="connsiteY0" fmla="*/ 0 h 1842287"/>
                  <a:gd name="connsiteX1" fmla="*/ 778712 w 1462174"/>
                  <a:gd name="connsiteY1" fmla="*/ 184638 h 1842287"/>
                  <a:gd name="connsiteX2" fmla="*/ 1462174 w 1462174"/>
                  <a:gd name="connsiteY2" fmla="*/ 15240 h 1842287"/>
                  <a:gd name="connsiteX3" fmla="*/ 732992 w 1462174"/>
                  <a:gd name="connsiteY3" fmla="*/ 1842282 h 1842287"/>
                  <a:gd name="connsiteX4" fmla="*/ 0 w 1462174"/>
                  <a:gd name="connsiteY4" fmla="*/ 0 h 1842287"/>
                  <a:gd name="connsiteX0" fmla="*/ 0 w 1462174"/>
                  <a:gd name="connsiteY0" fmla="*/ 0 h 1842287"/>
                  <a:gd name="connsiteX1" fmla="*/ 778712 w 1462174"/>
                  <a:gd name="connsiteY1" fmla="*/ 184638 h 1842287"/>
                  <a:gd name="connsiteX2" fmla="*/ 1462174 w 1462174"/>
                  <a:gd name="connsiteY2" fmla="*/ 15240 h 1842287"/>
                  <a:gd name="connsiteX3" fmla="*/ 732992 w 1462174"/>
                  <a:gd name="connsiteY3" fmla="*/ 1842282 h 1842287"/>
                  <a:gd name="connsiteX4" fmla="*/ 0 w 1462174"/>
                  <a:gd name="connsiteY4" fmla="*/ 0 h 1842287"/>
                  <a:gd name="connsiteX0" fmla="*/ 0 w 1462174"/>
                  <a:gd name="connsiteY0" fmla="*/ 0 h 1843457"/>
                  <a:gd name="connsiteX1" fmla="*/ 778712 w 1462174"/>
                  <a:gd name="connsiteY1" fmla="*/ 184638 h 1843457"/>
                  <a:gd name="connsiteX2" fmla="*/ 1462174 w 1462174"/>
                  <a:gd name="connsiteY2" fmla="*/ 15240 h 1843457"/>
                  <a:gd name="connsiteX3" fmla="*/ 732992 w 1462174"/>
                  <a:gd name="connsiteY3" fmla="*/ 1842282 h 1843457"/>
                  <a:gd name="connsiteX4" fmla="*/ 0 w 1462174"/>
                  <a:gd name="connsiteY4" fmla="*/ 0 h 1843457"/>
                  <a:gd name="connsiteX0" fmla="*/ 0 w 1462174"/>
                  <a:gd name="connsiteY0" fmla="*/ 0 h 1843457"/>
                  <a:gd name="connsiteX1" fmla="*/ 778712 w 1462174"/>
                  <a:gd name="connsiteY1" fmla="*/ 184638 h 1843457"/>
                  <a:gd name="connsiteX2" fmla="*/ 1462174 w 1462174"/>
                  <a:gd name="connsiteY2" fmla="*/ 15240 h 1843457"/>
                  <a:gd name="connsiteX3" fmla="*/ 732992 w 1462174"/>
                  <a:gd name="connsiteY3" fmla="*/ 1842282 h 1843457"/>
                  <a:gd name="connsiteX4" fmla="*/ 0 w 1462174"/>
                  <a:gd name="connsiteY4" fmla="*/ 0 h 1843457"/>
                  <a:gd name="connsiteX0" fmla="*/ 0 w 1462174"/>
                  <a:gd name="connsiteY0" fmla="*/ 0 h 1843457"/>
                  <a:gd name="connsiteX1" fmla="*/ 778712 w 1462174"/>
                  <a:gd name="connsiteY1" fmla="*/ 184638 h 1843457"/>
                  <a:gd name="connsiteX2" fmla="*/ 1462174 w 1462174"/>
                  <a:gd name="connsiteY2" fmla="*/ 15240 h 1843457"/>
                  <a:gd name="connsiteX3" fmla="*/ 732992 w 1462174"/>
                  <a:gd name="connsiteY3" fmla="*/ 1842282 h 1843457"/>
                  <a:gd name="connsiteX4" fmla="*/ 0 w 1462174"/>
                  <a:gd name="connsiteY4" fmla="*/ 0 h 1843457"/>
                  <a:gd name="connsiteX0" fmla="*/ 0 w 1462174"/>
                  <a:gd name="connsiteY0" fmla="*/ 0 h 1842282"/>
                  <a:gd name="connsiteX1" fmla="*/ 778712 w 1462174"/>
                  <a:gd name="connsiteY1" fmla="*/ 184638 h 1842282"/>
                  <a:gd name="connsiteX2" fmla="*/ 1462174 w 1462174"/>
                  <a:gd name="connsiteY2" fmla="*/ 15240 h 1842282"/>
                  <a:gd name="connsiteX3" fmla="*/ 732992 w 1462174"/>
                  <a:gd name="connsiteY3" fmla="*/ 1842282 h 1842282"/>
                  <a:gd name="connsiteX4" fmla="*/ 0 w 1462174"/>
                  <a:gd name="connsiteY4" fmla="*/ 0 h 1842282"/>
                  <a:gd name="connsiteX0" fmla="*/ 0 w 1462174"/>
                  <a:gd name="connsiteY0" fmla="*/ 0 h 1842282"/>
                  <a:gd name="connsiteX1" fmla="*/ 778712 w 1462174"/>
                  <a:gd name="connsiteY1" fmla="*/ 184638 h 1842282"/>
                  <a:gd name="connsiteX2" fmla="*/ 1462174 w 1462174"/>
                  <a:gd name="connsiteY2" fmla="*/ 15240 h 1842282"/>
                  <a:gd name="connsiteX3" fmla="*/ 758392 w 1462174"/>
                  <a:gd name="connsiteY3" fmla="*/ 1842282 h 1842282"/>
                  <a:gd name="connsiteX4" fmla="*/ 0 w 1462174"/>
                  <a:gd name="connsiteY4" fmla="*/ 0 h 1842282"/>
                  <a:gd name="connsiteX0" fmla="*/ 0 w 1462174"/>
                  <a:gd name="connsiteY0" fmla="*/ 0 h 1842282"/>
                  <a:gd name="connsiteX1" fmla="*/ 778712 w 1462174"/>
                  <a:gd name="connsiteY1" fmla="*/ 184638 h 1842282"/>
                  <a:gd name="connsiteX2" fmla="*/ 1462174 w 1462174"/>
                  <a:gd name="connsiteY2" fmla="*/ 15240 h 1842282"/>
                  <a:gd name="connsiteX3" fmla="*/ 758392 w 1462174"/>
                  <a:gd name="connsiteY3" fmla="*/ 1842282 h 1842282"/>
                  <a:gd name="connsiteX4" fmla="*/ 0 w 1462174"/>
                  <a:gd name="connsiteY4" fmla="*/ 0 h 1842282"/>
                  <a:gd name="connsiteX0" fmla="*/ 0 w 1462174"/>
                  <a:gd name="connsiteY0" fmla="*/ 0 h 1842407"/>
                  <a:gd name="connsiteX1" fmla="*/ 778712 w 1462174"/>
                  <a:gd name="connsiteY1" fmla="*/ 184638 h 1842407"/>
                  <a:gd name="connsiteX2" fmla="*/ 1462174 w 1462174"/>
                  <a:gd name="connsiteY2" fmla="*/ 15240 h 1842407"/>
                  <a:gd name="connsiteX3" fmla="*/ 758392 w 1462174"/>
                  <a:gd name="connsiteY3" fmla="*/ 1842282 h 1842407"/>
                  <a:gd name="connsiteX4" fmla="*/ 0 w 1462174"/>
                  <a:gd name="connsiteY4" fmla="*/ 0 h 1842407"/>
                  <a:gd name="connsiteX0" fmla="*/ 0 w 1462174"/>
                  <a:gd name="connsiteY0" fmla="*/ 0 h 1842419"/>
                  <a:gd name="connsiteX1" fmla="*/ 778712 w 1462174"/>
                  <a:gd name="connsiteY1" fmla="*/ 184638 h 1842419"/>
                  <a:gd name="connsiteX2" fmla="*/ 1462174 w 1462174"/>
                  <a:gd name="connsiteY2" fmla="*/ 15240 h 1842419"/>
                  <a:gd name="connsiteX3" fmla="*/ 758392 w 1462174"/>
                  <a:gd name="connsiteY3" fmla="*/ 1842282 h 1842419"/>
                  <a:gd name="connsiteX4" fmla="*/ 0 w 1462174"/>
                  <a:gd name="connsiteY4" fmla="*/ 0 h 1842419"/>
                  <a:gd name="connsiteX0" fmla="*/ 0 w 1462174"/>
                  <a:gd name="connsiteY0" fmla="*/ 0 h 1842423"/>
                  <a:gd name="connsiteX1" fmla="*/ 778712 w 1462174"/>
                  <a:gd name="connsiteY1" fmla="*/ 184638 h 1842423"/>
                  <a:gd name="connsiteX2" fmla="*/ 1462174 w 1462174"/>
                  <a:gd name="connsiteY2" fmla="*/ 28872 h 1842423"/>
                  <a:gd name="connsiteX3" fmla="*/ 758392 w 1462174"/>
                  <a:gd name="connsiteY3" fmla="*/ 1842282 h 1842423"/>
                  <a:gd name="connsiteX4" fmla="*/ 0 w 1462174"/>
                  <a:gd name="connsiteY4" fmla="*/ 0 h 1842423"/>
                  <a:gd name="connsiteX0" fmla="*/ 0 w 1462174"/>
                  <a:gd name="connsiteY0" fmla="*/ 0 h 1842419"/>
                  <a:gd name="connsiteX1" fmla="*/ 778712 w 1462174"/>
                  <a:gd name="connsiteY1" fmla="*/ 184638 h 1842419"/>
                  <a:gd name="connsiteX2" fmla="*/ 1462174 w 1462174"/>
                  <a:gd name="connsiteY2" fmla="*/ 28872 h 1842419"/>
                  <a:gd name="connsiteX3" fmla="*/ 758392 w 1462174"/>
                  <a:gd name="connsiteY3" fmla="*/ 1842282 h 1842419"/>
                  <a:gd name="connsiteX4" fmla="*/ 0 w 1462174"/>
                  <a:gd name="connsiteY4" fmla="*/ 0 h 1842419"/>
                  <a:gd name="connsiteX0" fmla="*/ 0 w 1462174"/>
                  <a:gd name="connsiteY0" fmla="*/ 0 h 1842423"/>
                  <a:gd name="connsiteX1" fmla="*/ 778712 w 1462174"/>
                  <a:gd name="connsiteY1" fmla="*/ 184638 h 1842423"/>
                  <a:gd name="connsiteX2" fmla="*/ 1462174 w 1462174"/>
                  <a:gd name="connsiteY2" fmla="*/ 28872 h 1842423"/>
                  <a:gd name="connsiteX3" fmla="*/ 758392 w 1462174"/>
                  <a:gd name="connsiteY3" fmla="*/ 1842282 h 1842423"/>
                  <a:gd name="connsiteX4" fmla="*/ 0 w 1462174"/>
                  <a:gd name="connsiteY4" fmla="*/ 0 h 1842423"/>
                  <a:gd name="connsiteX0" fmla="*/ 0 w 1455998"/>
                  <a:gd name="connsiteY0" fmla="*/ 0 h 1842427"/>
                  <a:gd name="connsiteX1" fmla="*/ 778712 w 1455998"/>
                  <a:gd name="connsiteY1" fmla="*/ 184638 h 1842427"/>
                  <a:gd name="connsiteX2" fmla="*/ 1455998 w 1455998"/>
                  <a:gd name="connsiteY2" fmla="*/ 62951 h 1842427"/>
                  <a:gd name="connsiteX3" fmla="*/ 758392 w 1455998"/>
                  <a:gd name="connsiteY3" fmla="*/ 1842282 h 1842427"/>
                  <a:gd name="connsiteX4" fmla="*/ 0 w 1455998"/>
                  <a:gd name="connsiteY4" fmla="*/ 0 h 1842427"/>
                  <a:gd name="connsiteX0" fmla="*/ 0 w 1474526"/>
                  <a:gd name="connsiteY0" fmla="*/ 0 h 1842420"/>
                  <a:gd name="connsiteX1" fmla="*/ 778712 w 1474526"/>
                  <a:gd name="connsiteY1" fmla="*/ 184638 h 1842420"/>
                  <a:gd name="connsiteX2" fmla="*/ 1474526 w 1474526"/>
                  <a:gd name="connsiteY2" fmla="*/ 28872 h 1842420"/>
                  <a:gd name="connsiteX3" fmla="*/ 758392 w 1474526"/>
                  <a:gd name="connsiteY3" fmla="*/ 1842282 h 1842420"/>
                  <a:gd name="connsiteX4" fmla="*/ 0 w 1474526"/>
                  <a:gd name="connsiteY4" fmla="*/ 0 h 1842420"/>
                  <a:gd name="connsiteX0" fmla="*/ 0 w 1455998"/>
                  <a:gd name="connsiteY0" fmla="*/ 0 h 1842420"/>
                  <a:gd name="connsiteX1" fmla="*/ 778712 w 1455998"/>
                  <a:gd name="connsiteY1" fmla="*/ 184638 h 1842420"/>
                  <a:gd name="connsiteX2" fmla="*/ 1455998 w 1455998"/>
                  <a:gd name="connsiteY2" fmla="*/ 28872 h 1842420"/>
                  <a:gd name="connsiteX3" fmla="*/ 758392 w 1455998"/>
                  <a:gd name="connsiteY3" fmla="*/ 1842282 h 1842420"/>
                  <a:gd name="connsiteX4" fmla="*/ 0 w 1455998"/>
                  <a:gd name="connsiteY4" fmla="*/ 0 h 1842420"/>
                  <a:gd name="connsiteX0" fmla="*/ 0 w 1455998"/>
                  <a:gd name="connsiteY0" fmla="*/ 0 h 1842420"/>
                  <a:gd name="connsiteX1" fmla="*/ 778712 w 1455998"/>
                  <a:gd name="connsiteY1" fmla="*/ 184638 h 1842420"/>
                  <a:gd name="connsiteX2" fmla="*/ 1455998 w 1455998"/>
                  <a:gd name="connsiteY2" fmla="*/ 28872 h 1842420"/>
                  <a:gd name="connsiteX3" fmla="*/ 758392 w 1455998"/>
                  <a:gd name="connsiteY3" fmla="*/ 1842282 h 1842420"/>
                  <a:gd name="connsiteX4" fmla="*/ 0 w 1455998"/>
                  <a:gd name="connsiteY4" fmla="*/ 0 h 1842420"/>
                  <a:gd name="connsiteX0" fmla="*/ 0 w 1455998"/>
                  <a:gd name="connsiteY0" fmla="*/ 0 h 1842420"/>
                  <a:gd name="connsiteX1" fmla="*/ 778712 w 1455998"/>
                  <a:gd name="connsiteY1" fmla="*/ 184638 h 1842420"/>
                  <a:gd name="connsiteX2" fmla="*/ 1455998 w 1455998"/>
                  <a:gd name="connsiteY2" fmla="*/ 28872 h 1842420"/>
                  <a:gd name="connsiteX3" fmla="*/ 758392 w 1455998"/>
                  <a:gd name="connsiteY3" fmla="*/ 1842282 h 1842420"/>
                  <a:gd name="connsiteX4" fmla="*/ 0 w 1455998"/>
                  <a:gd name="connsiteY4" fmla="*/ 0 h 18424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55998" h="1842420">
                    <a:moveTo>
                      <a:pt x="0" y="0"/>
                    </a:moveTo>
                    <a:cubicBezTo>
                      <a:pt x="41910" y="177116"/>
                      <a:pt x="536046" y="179826"/>
                      <a:pt x="778712" y="184638"/>
                    </a:cubicBezTo>
                    <a:cubicBezTo>
                      <a:pt x="1021378" y="189450"/>
                      <a:pt x="1362193" y="127719"/>
                      <a:pt x="1455998" y="28872"/>
                    </a:cubicBezTo>
                    <a:cubicBezTo>
                      <a:pt x="1455998" y="1000044"/>
                      <a:pt x="1205288" y="1854982"/>
                      <a:pt x="758392" y="1842282"/>
                    </a:cubicBezTo>
                    <a:cubicBezTo>
                      <a:pt x="291176" y="1854982"/>
                      <a:pt x="45720" y="904924"/>
                      <a:pt x="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966835"/>
                  </a:solidFill>
                </a:endParaRPr>
              </a:p>
            </p:txBody>
          </p:sp>
          <p:sp>
            <p:nvSpPr>
              <p:cNvPr id="1103" name="Oval 1102">
                <a:extLst>
                  <a:ext uri="{FF2B5EF4-FFF2-40B4-BE49-F238E27FC236}">
                    <a16:creationId xmlns:a16="http://schemas.microsoft.com/office/drawing/2014/main" id="{B1486CD1-2D08-77CA-7F9E-4F0B9CFA8EE2}"/>
                  </a:ext>
                </a:extLst>
              </p:cNvPr>
              <p:cNvSpPr/>
              <p:nvPr/>
            </p:nvSpPr>
            <p:spPr>
              <a:xfrm>
                <a:off x="3454748" y="1924436"/>
                <a:ext cx="1465983" cy="368684"/>
              </a:xfrm>
              <a:prstGeom prst="ellipse">
                <a:avLst/>
              </a:prstGeom>
              <a:noFill/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966835"/>
                  </a:solidFill>
                </a:endParaRPr>
              </a:p>
            </p:txBody>
          </p:sp>
          <p:sp>
            <p:nvSpPr>
              <p:cNvPr id="1104" name="Cylinder 1103">
                <a:extLst>
                  <a:ext uri="{FF2B5EF4-FFF2-40B4-BE49-F238E27FC236}">
                    <a16:creationId xmlns:a16="http://schemas.microsoft.com/office/drawing/2014/main" id="{F9460AC9-E28B-EF11-0083-8B1EB94FCEA9}"/>
                  </a:ext>
                </a:extLst>
              </p:cNvPr>
              <p:cNvSpPr/>
              <p:nvPr/>
            </p:nvSpPr>
            <p:spPr>
              <a:xfrm>
                <a:off x="3657600" y="1076960"/>
                <a:ext cx="629920" cy="1087120"/>
              </a:xfrm>
              <a:prstGeom prst="can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966835"/>
                  </a:solidFill>
                </a:endParaRPr>
              </a:p>
            </p:txBody>
          </p:sp>
          <p:sp>
            <p:nvSpPr>
              <p:cNvPr id="1105" name="Cylinder 1104">
                <a:extLst>
                  <a:ext uri="{FF2B5EF4-FFF2-40B4-BE49-F238E27FC236}">
                    <a16:creationId xmlns:a16="http://schemas.microsoft.com/office/drawing/2014/main" id="{EC733E55-E7A7-DC38-A1E0-0ED7E389626C}"/>
                  </a:ext>
                </a:extLst>
              </p:cNvPr>
              <p:cNvSpPr/>
              <p:nvPr/>
            </p:nvSpPr>
            <p:spPr>
              <a:xfrm>
                <a:off x="4406063" y="1118094"/>
                <a:ext cx="273937" cy="1045986"/>
              </a:xfrm>
              <a:prstGeom prst="can">
                <a:avLst>
                  <a:gd name="adj" fmla="val 39835"/>
                </a:avLst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966835"/>
                  </a:solidFill>
                </a:endParaRPr>
              </a:p>
            </p:txBody>
          </p:sp>
        </p:grpSp>
      </p:grpSp>
      <p:sp>
        <p:nvSpPr>
          <p:cNvPr id="1173" name="CuadroTexto 5">
            <a:extLst>
              <a:ext uri="{FF2B5EF4-FFF2-40B4-BE49-F238E27FC236}">
                <a16:creationId xmlns:a16="http://schemas.microsoft.com/office/drawing/2014/main" id="{EA790235-F5B0-434B-0607-71E93F1AF305}"/>
              </a:ext>
            </a:extLst>
          </p:cNvPr>
          <p:cNvSpPr txBox="1"/>
          <p:nvPr/>
        </p:nvSpPr>
        <p:spPr>
          <a:xfrm>
            <a:off x="8100000" y="6335153"/>
            <a:ext cx="2086369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s-ES" sz="2000" b="1" dirty="0" err="1">
                <a:solidFill>
                  <a:schemeClr val="bg1"/>
                </a:solidFill>
                <a:latin typeface="+mj-lt"/>
              </a:rPr>
              <a:t>Meshing</a:t>
            </a:r>
            <a:endParaRPr lang="en-US" sz="2000" b="1" dirty="0" err="1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4883931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94C435-0087-800B-8218-7ABA9FEE42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ángulo 34">
            <a:extLst>
              <a:ext uri="{FF2B5EF4-FFF2-40B4-BE49-F238E27FC236}">
                <a16:creationId xmlns:a16="http://schemas.microsoft.com/office/drawing/2014/main" id="{EF006A39-A70A-7E17-4513-8D29FAE99574}"/>
              </a:ext>
            </a:extLst>
          </p:cNvPr>
          <p:cNvSpPr/>
          <p:nvPr/>
        </p:nvSpPr>
        <p:spPr>
          <a:xfrm>
            <a:off x="0" y="5947365"/>
            <a:ext cx="12192000" cy="899652"/>
          </a:xfrm>
          <a:prstGeom prst="rect">
            <a:avLst/>
          </a:prstGeom>
          <a:solidFill>
            <a:srgbClr val="092240"/>
          </a:solidFill>
          <a:ln w="57150">
            <a:solidFill>
              <a:srgbClr val="092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Imagen 5" descr="Logotipo, Icono&#10;&#10;Descripción generada automáticamente">
            <a:extLst>
              <a:ext uri="{FF2B5EF4-FFF2-40B4-BE49-F238E27FC236}">
                <a16:creationId xmlns:a16="http://schemas.microsoft.com/office/drawing/2014/main" id="{9DDCE096-63C1-B3F9-D76C-765272FABE3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10" t="8297" r="22898" b="29694"/>
          <a:stretch/>
        </p:blipFill>
        <p:spPr>
          <a:xfrm>
            <a:off x="105982" y="5994160"/>
            <a:ext cx="1199795" cy="82241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68DD184-265B-9609-4F3B-D48DCD051AED}"/>
              </a:ext>
            </a:extLst>
          </p:cNvPr>
          <p:cNvSpPr txBox="1"/>
          <p:nvPr/>
        </p:nvSpPr>
        <p:spPr>
          <a:xfrm>
            <a:off x="1305399" y="6059107"/>
            <a:ext cx="1550894" cy="73478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dirty="0">
                <a:solidFill>
                  <a:srgbClr val="FFFFFF"/>
                </a:solidFill>
                <a:latin typeface="Calibri Light"/>
                <a:cs typeface="Calibri Light"/>
              </a:rPr>
              <a:t>ModelFLOWs</a:t>
            </a:r>
            <a:endParaRPr lang="en-US" sz="1400" dirty="0"/>
          </a:p>
          <a:p>
            <a:pPr algn="ctr"/>
            <a:r>
              <a:rPr lang="en-US" sz="2000" i="1" dirty="0">
                <a:solidFill>
                  <a:srgbClr val="FFFFFF"/>
                </a:solidFill>
                <a:latin typeface="Calibri Light"/>
                <a:cs typeface="Calibri Light"/>
              </a:rPr>
              <a:t>Cardiac</a:t>
            </a:r>
            <a:endParaRPr lang="en-US" sz="1400" i="1" dirty="0"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882F241-B638-ED22-88E4-7D91A79DEC1A}"/>
              </a:ext>
            </a:extLst>
          </p:cNvPr>
          <p:cNvSpPr txBox="1"/>
          <p:nvPr/>
        </p:nvSpPr>
        <p:spPr>
          <a:xfrm>
            <a:off x="268971" y="111858"/>
            <a:ext cx="52579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+mj-lt"/>
              </a:rPr>
              <a:t>Step 4.2:</a:t>
            </a:r>
            <a:r>
              <a:rPr lang="en-US" sz="3200" dirty="0">
                <a:latin typeface="+mj-lt"/>
              </a:rPr>
              <a:t> Morph Surface Mesh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3CE9DD-7924-E685-EA07-C470150CDF7C}"/>
              </a:ext>
            </a:extLst>
          </p:cNvPr>
          <p:cNvSpPr txBox="1"/>
          <p:nvPr/>
        </p:nvSpPr>
        <p:spPr>
          <a:xfrm>
            <a:off x="630311" y="915032"/>
            <a:ext cx="11187223" cy="2908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sz="2400" dirty="0" err="1"/>
              <a:t>Geometry</a:t>
            </a:r>
            <a:r>
              <a:rPr lang="es-ES" sz="2400" dirty="0"/>
              <a:t> </a:t>
            </a:r>
            <a:r>
              <a:rPr lang="es-ES" sz="2400" dirty="0">
                <a:sym typeface="Wingdings" panose="05000000000000000000" pitchFamily="2" charset="2"/>
              </a:rPr>
              <a:t> </a:t>
            </a:r>
            <a:r>
              <a:rPr lang="es-ES" sz="2400" dirty="0" err="1">
                <a:sym typeface="Wingdings" panose="05000000000000000000" pitchFamily="2" charset="2"/>
              </a:rPr>
              <a:t>Right</a:t>
            </a:r>
            <a:r>
              <a:rPr lang="es-ES" sz="2400" dirty="0">
                <a:sym typeface="Wingdings" panose="05000000000000000000" pitchFamily="2" charset="2"/>
              </a:rPr>
              <a:t> </a:t>
            </a:r>
            <a:r>
              <a:rPr lang="es-ES" sz="2400" dirty="0" err="1">
                <a:sym typeface="Wingdings" panose="05000000000000000000" pitchFamily="2" charset="2"/>
              </a:rPr>
              <a:t>click</a:t>
            </a:r>
            <a:r>
              <a:rPr lang="es-ES" sz="2400" dirty="0">
                <a:sym typeface="Wingdings" panose="05000000000000000000" pitchFamily="2" charset="2"/>
              </a:rPr>
              <a:t> in </a:t>
            </a:r>
            <a:r>
              <a:rPr lang="es-ES" sz="2400" dirty="0" err="1">
                <a:sym typeface="Wingdings" panose="05000000000000000000" pitchFamily="2" charset="2"/>
              </a:rPr>
              <a:t>Operations</a:t>
            </a:r>
            <a:r>
              <a:rPr lang="es-ES" sz="2400" dirty="0">
                <a:sym typeface="Wingdings" panose="05000000000000000000" pitchFamily="2" charset="2"/>
              </a:rPr>
              <a:t>  New  Surface </a:t>
            </a:r>
            <a:r>
              <a:rPr lang="es-ES" sz="2400" dirty="0" err="1">
                <a:sym typeface="Wingdings" panose="05000000000000000000" pitchFamily="2" charset="2"/>
              </a:rPr>
              <a:t>Preparation</a:t>
            </a:r>
            <a:r>
              <a:rPr lang="es-ES" sz="2400" dirty="0">
                <a:sym typeface="Wingdings" panose="05000000000000000000" pitchFamily="2" charset="2"/>
              </a:rPr>
              <a:t> </a:t>
            </a:r>
            <a:br>
              <a:rPr lang="es-ES" sz="2400" dirty="0">
                <a:sym typeface="Wingdings" panose="05000000000000000000" pitchFamily="2" charset="2"/>
              </a:rPr>
            </a:br>
            <a:r>
              <a:rPr lang="es-ES" sz="2400" dirty="0" err="1">
                <a:sym typeface="Wingdings" panose="05000000000000000000" pitchFamily="2" charset="2"/>
              </a:rPr>
              <a:t>Morph</a:t>
            </a:r>
            <a:r>
              <a:rPr lang="es-ES" sz="2400" dirty="0">
                <a:sym typeface="Wingdings" panose="05000000000000000000" pitchFamily="2" charset="2"/>
              </a:rPr>
              <a:t> Surface </a:t>
            </a:r>
            <a:r>
              <a:rPr lang="es-ES" sz="2400" dirty="0" err="1">
                <a:sym typeface="Wingdings" panose="05000000000000000000" pitchFamily="2" charset="2"/>
              </a:rPr>
              <a:t>Mesh</a:t>
            </a:r>
            <a:endParaRPr lang="es-ES" sz="2400" dirty="0">
              <a:sym typeface="Wingdings" panose="05000000000000000000" pitchFamily="2" charset="2"/>
            </a:endParaRP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s-ES" sz="2400" dirty="0">
                <a:sym typeface="Wingdings" panose="05000000000000000000" pitchFamily="2" charset="2"/>
              </a:rPr>
              <a:t>Input </a:t>
            </a:r>
            <a:r>
              <a:rPr lang="es-ES" sz="2400" dirty="0" err="1">
                <a:sym typeface="Wingdings" panose="05000000000000000000" pitchFamily="2" charset="2"/>
              </a:rPr>
              <a:t>Parts</a:t>
            </a:r>
            <a:r>
              <a:rPr lang="es-ES" sz="2400" dirty="0">
                <a:sym typeface="Wingdings" panose="05000000000000000000" pitchFamily="2" charset="2"/>
              </a:rPr>
              <a:t>  </a:t>
            </a:r>
            <a:r>
              <a:rPr lang="es-ES" sz="2400" dirty="0" err="1">
                <a:sym typeface="Wingdings" panose="05000000000000000000" pitchFamily="2" charset="2"/>
              </a:rPr>
              <a:t>Ventricle</a:t>
            </a:r>
            <a:endParaRPr lang="es-ES" sz="2400" dirty="0">
              <a:sym typeface="Wingdings" panose="05000000000000000000" pitchFamily="2" charset="2"/>
            </a:endParaRP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s-ES" sz="2400" dirty="0" err="1">
                <a:sym typeface="Wingdings" panose="05000000000000000000" pitchFamily="2" charset="2"/>
              </a:rPr>
              <a:t>Displacement</a:t>
            </a:r>
            <a:r>
              <a:rPr lang="es-ES" sz="2400" dirty="0">
                <a:sym typeface="Wingdings" panose="05000000000000000000" pitchFamily="2" charset="2"/>
              </a:rPr>
              <a:t> Field  </a:t>
            </a:r>
            <a:r>
              <a:rPr lang="es-ES" sz="2400" dirty="0" err="1">
                <a:sym typeface="Wingdings" panose="05000000000000000000" pitchFamily="2" charset="2"/>
              </a:rPr>
              <a:t>MorphSurfaceMesh_Entry</a:t>
            </a:r>
            <a:endParaRPr lang="es-ES" sz="2400" dirty="0">
              <a:sym typeface="Wingdings" panose="05000000000000000000" pitchFamily="2" charset="2"/>
            </a:endParaRP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s-ES" sz="2400" dirty="0" err="1">
                <a:sym typeface="Wingdings" panose="05000000000000000000" pitchFamily="2" charset="2"/>
              </a:rPr>
              <a:t>Part</a:t>
            </a:r>
            <a:r>
              <a:rPr lang="es-ES" sz="2400" dirty="0">
                <a:sym typeface="Wingdings" panose="05000000000000000000" pitchFamily="2" charset="2"/>
              </a:rPr>
              <a:t> </a:t>
            </a:r>
            <a:r>
              <a:rPr lang="es-ES" sz="2400" dirty="0" err="1">
                <a:sym typeface="Wingdings" panose="05000000000000000000" pitchFamily="2" charset="2"/>
              </a:rPr>
              <a:t>Surfaces</a:t>
            </a:r>
            <a:r>
              <a:rPr lang="es-ES" sz="2400" dirty="0">
                <a:sym typeface="Wingdings" panose="05000000000000000000" pitchFamily="2" charset="2"/>
              </a:rPr>
              <a:t> </a:t>
            </a:r>
            <a:r>
              <a:rPr lang="es-ES" sz="2400" dirty="0" err="1">
                <a:sym typeface="Wingdings" panose="05000000000000000000" pitchFamily="2" charset="2"/>
              </a:rPr>
              <a:t>Mode</a:t>
            </a:r>
            <a:r>
              <a:rPr lang="es-ES" sz="2400" dirty="0">
                <a:sym typeface="Wingdings" panose="05000000000000000000" pitchFamily="2" charset="2"/>
              </a:rPr>
              <a:t>  </a:t>
            </a:r>
            <a:r>
              <a:rPr lang="es-ES" sz="2400" dirty="0" err="1">
                <a:sym typeface="Wingdings" panose="05000000000000000000" pitchFamily="2" charset="2"/>
              </a:rPr>
              <a:t>Include</a:t>
            </a:r>
            <a:r>
              <a:rPr lang="es-ES" sz="2400" dirty="0">
                <a:sym typeface="Wingdings" panose="05000000000000000000" pitchFamily="2" charset="2"/>
              </a:rPr>
              <a:t> </a:t>
            </a:r>
            <a:r>
              <a:rPr lang="es-ES" sz="2400" dirty="0" err="1">
                <a:sym typeface="Wingdings" panose="05000000000000000000" pitchFamily="2" charset="2"/>
              </a:rPr>
              <a:t>part</a:t>
            </a:r>
            <a:r>
              <a:rPr lang="es-ES" sz="2400" dirty="0">
                <a:sym typeface="Wingdings" panose="05000000000000000000" pitchFamily="2" charset="2"/>
              </a:rPr>
              <a:t> </a:t>
            </a:r>
            <a:r>
              <a:rPr lang="es-ES" sz="2400" dirty="0" err="1">
                <a:sym typeface="Wingdings" panose="05000000000000000000" pitchFamily="2" charset="2"/>
              </a:rPr>
              <a:t>surfaces</a:t>
            </a:r>
            <a:endParaRPr lang="es-ES" sz="2400" dirty="0">
              <a:sym typeface="Wingdings" panose="05000000000000000000" pitchFamily="2" charset="2"/>
            </a:endParaRPr>
          </a:p>
          <a:p>
            <a:pPr marL="800100" lvl="1" indent="-342900"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en-US" sz="2400" dirty="0"/>
              <a:t>Input Part Surfaces </a:t>
            </a:r>
            <a:r>
              <a:rPr lang="en-US" sz="2400" dirty="0">
                <a:sym typeface="Wingdings" panose="05000000000000000000" pitchFamily="2" charset="2"/>
              </a:rPr>
              <a:t> Wall</a:t>
            </a:r>
            <a:endParaRPr lang="en-US" sz="2400" dirty="0"/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Tab: Mesh </a:t>
            </a:r>
            <a:r>
              <a:rPr lang="en-US" sz="2400" dirty="0">
                <a:sym typeface="Wingdings" panose="05000000000000000000" pitchFamily="2" charset="2"/>
              </a:rPr>
              <a:t></a:t>
            </a:r>
            <a:r>
              <a:rPr lang="en-US" sz="2400" dirty="0"/>
              <a:t> Generate Volume Mesh</a:t>
            </a:r>
          </a:p>
        </p:txBody>
      </p:sp>
      <p:grpSp>
        <p:nvGrpSpPr>
          <p:cNvPr id="1029" name="Group 1028">
            <a:extLst>
              <a:ext uri="{FF2B5EF4-FFF2-40B4-BE49-F238E27FC236}">
                <a16:creationId xmlns:a16="http://schemas.microsoft.com/office/drawing/2014/main" id="{9828E27E-837A-6FE0-BCBC-6E22A69E267D}"/>
              </a:ext>
            </a:extLst>
          </p:cNvPr>
          <p:cNvGrpSpPr/>
          <p:nvPr/>
        </p:nvGrpSpPr>
        <p:grpSpPr>
          <a:xfrm>
            <a:off x="5580000" y="6156000"/>
            <a:ext cx="540000" cy="540000"/>
            <a:chOff x="3978000" y="2610000"/>
            <a:chExt cx="540000" cy="540000"/>
          </a:xfrm>
        </p:grpSpPr>
        <p:grpSp>
          <p:nvGrpSpPr>
            <p:cNvPr id="1033" name="Grupo 58">
              <a:extLst>
                <a:ext uri="{FF2B5EF4-FFF2-40B4-BE49-F238E27FC236}">
                  <a16:creationId xmlns:a16="http://schemas.microsoft.com/office/drawing/2014/main" id="{262A6D46-896C-6529-ED01-90A3F0FB7CA8}"/>
                </a:ext>
              </a:extLst>
            </p:cNvPr>
            <p:cNvGrpSpPr/>
            <p:nvPr/>
          </p:nvGrpSpPr>
          <p:grpSpPr>
            <a:xfrm>
              <a:off x="3978000" y="2610000"/>
              <a:ext cx="540000" cy="540000"/>
              <a:chOff x="2094060" y="6125497"/>
              <a:chExt cx="540000" cy="540000"/>
            </a:xfrm>
          </p:grpSpPr>
          <p:sp>
            <p:nvSpPr>
              <p:cNvPr id="1043" name="Elipse 60">
                <a:extLst>
                  <a:ext uri="{FF2B5EF4-FFF2-40B4-BE49-F238E27FC236}">
                    <a16:creationId xmlns:a16="http://schemas.microsoft.com/office/drawing/2014/main" id="{F5765CBD-EB04-8041-9980-DC0C58C7E9E6}"/>
                  </a:ext>
                </a:extLst>
              </p:cNvPr>
              <p:cNvSpPr/>
              <p:nvPr/>
            </p:nvSpPr>
            <p:spPr>
              <a:xfrm>
                <a:off x="2094060" y="6125497"/>
                <a:ext cx="540000" cy="540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044" name="Gráfico 61" descr="Monitor with solid fill">
                <a:extLst>
                  <a:ext uri="{FF2B5EF4-FFF2-40B4-BE49-F238E27FC236}">
                    <a16:creationId xmlns:a16="http://schemas.microsoft.com/office/drawing/2014/main" id="{9BD445D8-6F92-AF65-0949-E5AB68DCCF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/>
              <a:stretch/>
            </p:blipFill>
            <p:spPr>
              <a:xfrm>
                <a:off x="2150955" y="6191015"/>
                <a:ext cx="432000" cy="432000"/>
              </a:xfrm>
              <a:prstGeom prst="rect">
                <a:avLst/>
              </a:prstGeom>
            </p:spPr>
          </p:pic>
        </p:grpSp>
        <p:pic>
          <p:nvPicPr>
            <p:cNvPr id="1037" name="Graphic 1036" descr="Single gear with solid fill">
              <a:extLst>
                <a:ext uri="{FF2B5EF4-FFF2-40B4-BE49-F238E27FC236}">
                  <a16:creationId xmlns:a16="http://schemas.microsoft.com/office/drawing/2014/main" id="{DD6A31CB-B12C-4969-F080-528B289082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117617" y="2767094"/>
              <a:ext cx="138153" cy="138153"/>
            </a:xfrm>
            <a:prstGeom prst="rect">
              <a:avLst/>
            </a:prstGeom>
          </p:spPr>
        </p:pic>
        <p:pic>
          <p:nvPicPr>
            <p:cNvPr id="1039" name="Graphic 1038" descr="Single gear with solid fill">
              <a:extLst>
                <a:ext uri="{FF2B5EF4-FFF2-40B4-BE49-F238E27FC236}">
                  <a16:creationId xmlns:a16="http://schemas.microsoft.com/office/drawing/2014/main" id="{0A3B9B96-081A-CDF6-84E4-10D513AF1DB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218731" y="2855661"/>
              <a:ext cx="104465" cy="104465"/>
            </a:xfrm>
            <a:prstGeom prst="rect">
              <a:avLst/>
            </a:prstGeom>
          </p:spPr>
        </p:pic>
        <p:pic>
          <p:nvPicPr>
            <p:cNvPr id="1042" name="Graphic 1041" descr="Single gear with solid fill">
              <a:extLst>
                <a:ext uri="{FF2B5EF4-FFF2-40B4-BE49-F238E27FC236}">
                  <a16:creationId xmlns:a16="http://schemas.microsoft.com/office/drawing/2014/main" id="{EB61B15D-0FFB-E938-A244-D09F14563E2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270963" y="2775535"/>
              <a:ext cx="104465" cy="104465"/>
            </a:xfrm>
            <a:prstGeom prst="rect">
              <a:avLst/>
            </a:prstGeom>
          </p:spPr>
        </p:pic>
      </p:grpSp>
      <p:grpSp>
        <p:nvGrpSpPr>
          <p:cNvPr id="1045" name="Group 1044">
            <a:extLst>
              <a:ext uri="{FF2B5EF4-FFF2-40B4-BE49-F238E27FC236}">
                <a16:creationId xmlns:a16="http://schemas.microsoft.com/office/drawing/2014/main" id="{DCF34358-01EC-A1E0-F2E9-B98F11A9B332}"/>
              </a:ext>
            </a:extLst>
          </p:cNvPr>
          <p:cNvGrpSpPr/>
          <p:nvPr/>
        </p:nvGrpSpPr>
        <p:grpSpPr>
          <a:xfrm>
            <a:off x="10440000" y="6156000"/>
            <a:ext cx="540000" cy="540000"/>
            <a:chOff x="10080000" y="6156000"/>
            <a:chExt cx="540000" cy="540000"/>
          </a:xfrm>
        </p:grpSpPr>
        <p:sp>
          <p:nvSpPr>
            <p:cNvPr id="1046" name="Elipse 48">
              <a:extLst>
                <a:ext uri="{FF2B5EF4-FFF2-40B4-BE49-F238E27FC236}">
                  <a16:creationId xmlns:a16="http://schemas.microsoft.com/office/drawing/2014/main" id="{F4E17366-B678-FBAF-DC16-E1B1A0D237F2}"/>
                </a:ext>
              </a:extLst>
            </p:cNvPr>
            <p:cNvSpPr/>
            <p:nvPr/>
          </p:nvSpPr>
          <p:spPr>
            <a:xfrm>
              <a:off x="10080000" y="6156000"/>
              <a:ext cx="540000" cy="54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9668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047" name="Graphic 1046" descr="Play outline">
              <a:extLst>
                <a:ext uri="{FF2B5EF4-FFF2-40B4-BE49-F238E27FC236}">
                  <a16:creationId xmlns:a16="http://schemas.microsoft.com/office/drawing/2014/main" id="{006FFDC5-2059-6CC9-AEBA-7E08FF03DE8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162800" y="6202985"/>
              <a:ext cx="457200" cy="457200"/>
            </a:xfrm>
            <a:prstGeom prst="rect">
              <a:avLst/>
            </a:prstGeom>
          </p:spPr>
        </p:pic>
      </p:grpSp>
      <p:grpSp>
        <p:nvGrpSpPr>
          <p:cNvPr id="1048" name="Group 1047">
            <a:extLst>
              <a:ext uri="{FF2B5EF4-FFF2-40B4-BE49-F238E27FC236}">
                <a16:creationId xmlns:a16="http://schemas.microsoft.com/office/drawing/2014/main" id="{B02C75E4-D5B0-DEE8-138D-7F470FCAE09D}"/>
              </a:ext>
            </a:extLst>
          </p:cNvPr>
          <p:cNvGrpSpPr/>
          <p:nvPr/>
        </p:nvGrpSpPr>
        <p:grpSpPr>
          <a:xfrm>
            <a:off x="7200000" y="6192000"/>
            <a:ext cx="540000" cy="540000"/>
            <a:chOff x="7968411" y="4505000"/>
            <a:chExt cx="540000" cy="540000"/>
          </a:xfrm>
        </p:grpSpPr>
        <p:sp>
          <p:nvSpPr>
            <p:cNvPr id="1049" name="Elipse 48">
              <a:extLst>
                <a:ext uri="{FF2B5EF4-FFF2-40B4-BE49-F238E27FC236}">
                  <a16:creationId xmlns:a16="http://schemas.microsoft.com/office/drawing/2014/main" id="{4B9EB6D1-D109-0745-5948-B4B24884C11A}"/>
                </a:ext>
              </a:extLst>
            </p:cNvPr>
            <p:cNvSpPr/>
            <p:nvPr/>
          </p:nvSpPr>
          <p:spPr>
            <a:xfrm>
              <a:off x="7968411" y="4505000"/>
              <a:ext cx="540000" cy="54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9668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50" name="Group 1049">
              <a:extLst>
                <a:ext uri="{FF2B5EF4-FFF2-40B4-BE49-F238E27FC236}">
                  <a16:creationId xmlns:a16="http://schemas.microsoft.com/office/drawing/2014/main" id="{9F307D3C-68C9-7CB1-E5D7-F8C0B70DACFB}"/>
                </a:ext>
              </a:extLst>
            </p:cNvPr>
            <p:cNvGrpSpPr/>
            <p:nvPr/>
          </p:nvGrpSpPr>
          <p:grpSpPr>
            <a:xfrm>
              <a:off x="8117248" y="4672748"/>
              <a:ext cx="325503" cy="242358"/>
              <a:chOff x="6825195" y="1894840"/>
              <a:chExt cx="448233" cy="361034"/>
            </a:xfrm>
          </p:grpSpPr>
          <p:sp>
            <p:nvSpPr>
              <p:cNvPr id="1051" name="Rectangle 1050">
                <a:extLst>
                  <a:ext uri="{FF2B5EF4-FFF2-40B4-BE49-F238E27FC236}">
                    <a16:creationId xmlns:a16="http://schemas.microsoft.com/office/drawing/2014/main" id="{3A922E84-342A-6A33-4748-77112882757B}"/>
                  </a:ext>
                </a:extLst>
              </p:cNvPr>
              <p:cNvSpPr/>
              <p:nvPr/>
            </p:nvSpPr>
            <p:spPr>
              <a:xfrm>
                <a:off x="6825195" y="1894840"/>
                <a:ext cx="298822" cy="361034"/>
              </a:xfrm>
              <a:prstGeom prst="rect">
                <a:avLst/>
              </a:prstGeom>
              <a:noFill/>
              <a:ln w="28575">
                <a:noFill/>
              </a:ln>
              <a:scene3d>
                <a:camera prst="orthographicFront">
                  <a:rot lat="1200000" lon="19799989" rev="0"/>
                </a:camera>
                <a:lightRig rig="threePt" dir="t"/>
              </a:scene3d>
              <a:sp3d extrusionH="127000" contourW="19050" prstMaterial="legacyWireframe">
                <a:contourClr>
                  <a:srgbClr val="966835"/>
                </a:contourClr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52" name="Straight Arrow Connector 1051">
                <a:extLst>
                  <a:ext uri="{FF2B5EF4-FFF2-40B4-BE49-F238E27FC236}">
                    <a16:creationId xmlns:a16="http://schemas.microsoft.com/office/drawing/2014/main" id="{CA41856F-2833-B2D4-63E9-0FAAC9B0E4B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74606" y="2061028"/>
                <a:ext cx="298822" cy="67302"/>
              </a:xfrm>
              <a:prstGeom prst="straightConnector1">
                <a:avLst/>
              </a:prstGeom>
              <a:ln w="19050">
                <a:solidFill>
                  <a:srgbClr val="966835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053" name="Elipse 8">
            <a:extLst>
              <a:ext uri="{FF2B5EF4-FFF2-40B4-BE49-F238E27FC236}">
                <a16:creationId xmlns:a16="http://schemas.microsoft.com/office/drawing/2014/main" id="{87607472-001C-8A39-7F82-8AF5E2DE25FC}"/>
              </a:ext>
            </a:extLst>
          </p:cNvPr>
          <p:cNvSpPr/>
          <p:nvPr/>
        </p:nvSpPr>
        <p:spPr>
          <a:xfrm>
            <a:off x="8640000" y="5405040"/>
            <a:ext cx="900000" cy="89965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54" name="Group 1053">
            <a:extLst>
              <a:ext uri="{FF2B5EF4-FFF2-40B4-BE49-F238E27FC236}">
                <a16:creationId xmlns:a16="http://schemas.microsoft.com/office/drawing/2014/main" id="{8402C8FE-C401-F298-7D58-64C90E2BED36}"/>
              </a:ext>
            </a:extLst>
          </p:cNvPr>
          <p:cNvGrpSpPr/>
          <p:nvPr/>
        </p:nvGrpSpPr>
        <p:grpSpPr>
          <a:xfrm>
            <a:off x="8820000" y="5652000"/>
            <a:ext cx="540000" cy="540000"/>
            <a:chOff x="10080000" y="6155153"/>
            <a:chExt cx="540000" cy="540000"/>
          </a:xfrm>
        </p:grpSpPr>
        <p:sp>
          <p:nvSpPr>
            <p:cNvPr id="1055" name="Elipse 48">
              <a:extLst>
                <a:ext uri="{FF2B5EF4-FFF2-40B4-BE49-F238E27FC236}">
                  <a16:creationId xmlns:a16="http://schemas.microsoft.com/office/drawing/2014/main" id="{C44B4B0A-04FD-69DA-DFFC-BBB6F969C2B8}"/>
                </a:ext>
              </a:extLst>
            </p:cNvPr>
            <p:cNvSpPr/>
            <p:nvPr/>
          </p:nvSpPr>
          <p:spPr>
            <a:xfrm>
              <a:off x="10080000" y="6155153"/>
              <a:ext cx="540000" cy="54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9668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56" name="Group 1055">
              <a:extLst>
                <a:ext uri="{FF2B5EF4-FFF2-40B4-BE49-F238E27FC236}">
                  <a16:creationId xmlns:a16="http://schemas.microsoft.com/office/drawing/2014/main" id="{5FE0507D-A6A2-51D1-B02A-0BE3DD78BB8F}"/>
                </a:ext>
              </a:extLst>
            </p:cNvPr>
            <p:cNvGrpSpPr/>
            <p:nvPr/>
          </p:nvGrpSpPr>
          <p:grpSpPr>
            <a:xfrm>
              <a:off x="10134000" y="6212821"/>
              <a:ext cx="432000" cy="432000"/>
              <a:chOff x="4626000" y="1177574"/>
              <a:chExt cx="1548000" cy="1547998"/>
            </a:xfrm>
          </p:grpSpPr>
          <p:sp>
            <p:nvSpPr>
              <p:cNvPr id="1057" name="Oval 1056">
                <a:extLst>
                  <a:ext uri="{FF2B5EF4-FFF2-40B4-BE49-F238E27FC236}">
                    <a16:creationId xmlns:a16="http://schemas.microsoft.com/office/drawing/2014/main" id="{B3423226-4285-2B7E-AB70-0DC02D5ADDDE}"/>
                  </a:ext>
                </a:extLst>
              </p:cNvPr>
              <p:cNvSpPr/>
              <p:nvPr/>
            </p:nvSpPr>
            <p:spPr>
              <a:xfrm>
                <a:off x="5346000" y="1177574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8" name="Oval 1057">
                <a:extLst>
                  <a:ext uri="{FF2B5EF4-FFF2-40B4-BE49-F238E27FC236}">
                    <a16:creationId xmlns:a16="http://schemas.microsoft.com/office/drawing/2014/main" id="{217FBEF6-7BED-DC3E-2F44-4A324A4F6A1F}"/>
                  </a:ext>
                </a:extLst>
              </p:cNvPr>
              <p:cNvSpPr/>
              <p:nvPr/>
            </p:nvSpPr>
            <p:spPr>
              <a:xfrm>
                <a:off x="5865229" y="1412097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9" name="Oval 1058">
                <a:extLst>
                  <a:ext uri="{FF2B5EF4-FFF2-40B4-BE49-F238E27FC236}">
                    <a16:creationId xmlns:a16="http://schemas.microsoft.com/office/drawing/2014/main" id="{AB69FE13-2812-8CB7-C492-DC00A2545A15}"/>
                  </a:ext>
                </a:extLst>
              </p:cNvPr>
              <p:cNvSpPr/>
              <p:nvPr/>
            </p:nvSpPr>
            <p:spPr>
              <a:xfrm>
                <a:off x="4807126" y="1412097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0" name="Oval 1059">
                <a:extLst>
                  <a:ext uri="{FF2B5EF4-FFF2-40B4-BE49-F238E27FC236}">
                    <a16:creationId xmlns:a16="http://schemas.microsoft.com/office/drawing/2014/main" id="{6449D432-FD06-F129-1F88-C54F098F6EE8}"/>
                  </a:ext>
                </a:extLst>
              </p:cNvPr>
              <p:cNvSpPr/>
              <p:nvPr/>
            </p:nvSpPr>
            <p:spPr>
              <a:xfrm>
                <a:off x="6066000" y="1905563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1" name="Oval 1060">
                <a:extLst>
                  <a:ext uri="{FF2B5EF4-FFF2-40B4-BE49-F238E27FC236}">
                    <a16:creationId xmlns:a16="http://schemas.microsoft.com/office/drawing/2014/main" id="{FC512605-E561-4A63-1CBC-6E9A88649C9C}"/>
                  </a:ext>
                </a:extLst>
              </p:cNvPr>
              <p:cNvSpPr/>
              <p:nvPr/>
            </p:nvSpPr>
            <p:spPr>
              <a:xfrm>
                <a:off x="4626000" y="1905563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2" name="Oval 1061">
                <a:extLst>
                  <a:ext uri="{FF2B5EF4-FFF2-40B4-BE49-F238E27FC236}">
                    <a16:creationId xmlns:a16="http://schemas.microsoft.com/office/drawing/2014/main" id="{17DE27BF-DEAA-568A-C0F4-C808BB0BAF04}"/>
                  </a:ext>
                </a:extLst>
              </p:cNvPr>
              <p:cNvSpPr/>
              <p:nvPr/>
            </p:nvSpPr>
            <p:spPr>
              <a:xfrm>
                <a:off x="4804618" y="2381361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3" name="Oval 1062">
                <a:extLst>
                  <a:ext uri="{FF2B5EF4-FFF2-40B4-BE49-F238E27FC236}">
                    <a16:creationId xmlns:a16="http://schemas.microsoft.com/office/drawing/2014/main" id="{9734623D-FCCB-D4E0-E977-1E56435CFD58}"/>
                  </a:ext>
                </a:extLst>
              </p:cNvPr>
              <p:cNvSpPr/>
              <p:nvPr/>
            </p:nvSpPr>
            <p:spPr>
              <a:xfrm>
                <a:off x="5865229" y="2381361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4" name="Oval 1063">
                <a:extLst>
                  <a:ext uri="{FF2B5EF4-FFF2-40B4-BE49-F238E27FC236}">
                    <a16:creationId xmlns:a16="http://schemas.microsoft.com/office/drawing/2014/main" id="{E81A65A5-7B90-BFA5-0BF6-EC9EFDD79505}"/>
                  </a:ext>
                </a:extLst>
              </p:cNvPr>
              <p:cNvSpPr/>
              <p:nvPr/>
            </p:nvSpPr>
            <p:spPr>
              <a:xfrm>
                <a:off x="5346000" y="2617572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65" name="Straight Connector 1064">
                <a:extLst>
                  <a:ext uri="{FF2B5EF4-FFF2-40B4-BE49-F238E27FC236}">
                    <a16:creationId xmlns:a16="http://schemas.microsoft.com/office/drawing/2014/main" id="{5382D6B0-ADA2-11E1-F916-014EF5DFB7A3}"/>
                  </a:ext>
                </a:extLst>
              </p:cNvPr>
              <p:cNvCxnSpPr>
                <a:stCxn id="1057" idx="6"/>
                <a:endCxn id="1058" idx="1"/>
              </p:cNvCxnSpPr>
              <p:nvPr/>
            </p:nvCxnSpPr>
            <p:spPr>
              <a:xfrm>
                <a:off x="5454000" y="1231574"/>
                <a:ext cx="427045" cy="196339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6" name="Straight Connector 1065">
                <a:extLst>
                  <a:ext uri="{FF2B5EF4-FFF2-40B4-BE49-F238E27FC236}">
                    <a16:creationId xmlns:a16="http://schemas.microsoft.com/office/drawing/2014/main" id="{DE824AE0-690B-BDE9-E26D-DAE367E9E9FE}"/>
                  </a:ext>
                </a:extLst>
              </p:cNvPr>
              <p:cNvCxnSpPr>
                <a:cxnSpLocks/>
                <a:stCxn id="1057" idx="2"/>
                <a:endCxn id="1059" idx="7"/>
              </p:cNvCxnSpPr>
              <p:nvPr/>
            </p:nvCxnSpPr>
            <p:spPr>
              <a:xfrm flipH="1">
                <a:off x="4899310" y="1231574"/>
                <a:ext cx="446690" cy="196339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7" name="Straight Connector 1066">
                <a:extLst>
                  <a:ext uri="{FF2B5EF4-FFF2-40B4-BE49-F238E27FC236}">
                    <a16:creationId xmlns:a16="http://schemas.microsoft.com/office/drawing/2014/main" id="{C53B1F1E-A992-7F74-4218-476E91F612AC}"/>
                  </a:ext>
                </a:extLst>
              </p:cNvPr>
              <p:cNvCxnSpPr>
                <a:cxnSpLocks/>
                <a:stCxn id="1058" idx="5"/>
                <a:endCxn id="1060" idx="0"/>
              </p:cNvCxnSpPr>
              <p:nvPr/>
            </p:nvCxnSpPr>
            <p:spPr>
              <a:xfrm>
                <a:off x="5957413" y="1504281"/>
                <a:ext cx="162587" cy="401282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8" name="Straight Connector 1067">
                <a:extLst>
                  <a:ext uri="{FF2B5EF4-FFF2-40B4-BE49-F238E27FC236}">
                    <a16:creationId xmlns:a16="http://schemas.microsoft.com/office/drawing/2014/main" id="{35A69900-5395-60F0-B1E5-B3E46F077E4D}"/>
                  </a:ext>
                </a:extLst>
              </p:cNvPr>
              <p:cNvCxnSpPr>
                <a:cxnSpLocks/>
                <a:stCxn id="1063" idx="7"/>
                <a:endCxn id="1060" idx="4"/>
              </p:cNvCxnSpPr>
              <p:nvPr/>
            </p:nvCxnSpPr>
            <p:spPr>
              <a:xfrm flipV="1">
                <a:off x="5957413" y="2013563"/>
                <a:ext cx="162587" cy="38361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9" name="Straight Connector 1068">
                <a:extLst>
                  <a:ext uri="{FF2B5EF4-FFF2-40B4-BE49-F238E27FC236}">
                    <a16:creationId xmlns:a16="http://schemas.microsoft.com/office/drawing/2014/main" id="{F36744BF-9910-5AAE-6C1E-CD18184E17A4}"/>
                  </a:ext>
                </a:extLst>
              </p:cNvPr>
              <p:cNvCxnSpPr>
                <a:cxnSpLocks/>
                <a:stCxn id="1063" idx="3"/>
                <a:endCxn id="1064" idx="6"/>
              </p:cNvCxnSpPr>
              <p:nvPr/>
            </p:nvCxnSpPr>
            <p:spPr>
              <a:xfrm flipH="1">
                <a:off x="5454000" y="2473545"/>
                <a:ext cx="427045" cy="198027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0" name="Straight Connector 1069">
                <a:extLst>
                  <a:ext uri="{FF2B5EF4-FFF2-40B4-BE49-F238E27FC236}">
                    <a16:creationId xmlns:a16="http://schemas.microsoft.com/office/drawing/2014/main" id="{BA3A79B8-D277-2C9B-5B53-9A93811DAFAE}"/>
                  </a:ext>
                </a:extLst>
              </p:cNvPr>
              <p:cNvCxnSpPr>
                <a:cxnSpLocks/>
                <a:stCxn id="1059" idx="3"/>
                <a:endCxn id="1061" idx="0"/>
              </p:cNvCxnSpPr>
              <p:nvPr/>
            </p:nvCxnSpPr>
            <p:spPr>
              <a:xfrm flipH="1">
                <a:off x="4680000" y="1504281"/>
                <a:ext cx="142942" cy="401282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1" name="Straight Connector 1070">
                <a:extLst>
                  <a:ext uri="{FF2B5EF4-FFF2-40B4-BE49-F238E27FC236}">
                    <a16:creationId xmlns:a16="http://schemas.microsoft.com/office/drawing/2014/main" id="{6851591F-282E-E676-53B1-8E86988905FD}"/>
                  </a:ext>
                </a:extLst>
              </p:cNvPr>
              <p:cNvCxnSpPr>
                <a:cxnSpLocks/>
                <a:stCxn id="1061" idx="4"/>
                <a:endCxn id="1062" idx="1"/>
              </p:cNvCxnSpPr>
              <p:nvPr/>
            </p:nvCxnSpPr>
            <p:spPr>
              <a:xfrm>
                <a:off x="4680000" y="2013563"/>
                <a:ext cx="140434" cy="38361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2" name="Straight Connector 1071">
                <a:extLst>
                  <a:ext uri="{FF2B5EF4-FFF2-40B4-BE49-F238E27FC236}">
                    <a16:creationId xmlns:a16="http://schemas.microsoft.com/office/drawing/2014/main" id="{24E84549-4D4E-38AD-718F-DA74F7BCBD6D}"/>
                  </a:ext>
                </a:extLst>
              </p:cNvPr>
              <p:cNvCxnSpPr>
                <a:cxnSpLocks/>
                <a:stCxn id="1062" idx="5"/>
                <a:endCxn id="1064" idx="2"/>
              </p:cNvCxnSpPr>
              <p:nvPr/>
            </p:nvCxnSpPr>
            <p:spPr>
              <a:xfrm>
                <a:off x="4896802" y="2473545"/>
                <a:ext cx="449198" cy="198027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73" name="Oval 1072">
                <a:extLst>
                  <a:ext uri="{FF2B5EF4-FFF2-40B4-BE49-F238E27FC236}">
                    <a16:creationId xmlns:a16="http://schemas.microsoft.com/office/drawing/2014/main" id="{F3DFB808-9439-F251-3755-92B8A24057D3}"/>
                  </a:ext>
                </a:extLst>
              </p:cNvPr>
              <p:cNvSpPr/>
              <p:nvPr/>
            </p:nvSpPr>
            <p:spPr>
              <a:xfrm>
                <a:off x="5346000" y="1495779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4" name="Oval 1073">
                <a:extLst>
                  <a:ext uri="{FF2B5EF4-FFF2-40B4-BE49-F238E27FC236}">
                    <a16:creationId xmlns:a16="http://schemas.microsoft.com/office/drawing/2014/main" id="{BAB86FB2-D313-AEF6-826F-6C6F1C9C589C}"/>
                  </a:ext>
                </a:extLst>
              </p:cNvPr>
              <p:cNvSpPr/>
              <p:nvPr/>
            </p:nvSpPr>
            <p:spPr>
              <a:xfrm>
                <a:off x="5346000" y="1905563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5" name="Oval 1074">
                <a:extLst>
                  <a:ext uri="{FF2B5EF4-FFF2-40B4-BE49-F238E27FC236}">
                    <a16:creationId xmlns:a16="http://schemas.microsoft.com/office/drawing/2014/main" id="{650B6C62-CD96-0A6D-6026-DBD8ACB35F61}"/>
                  </a:ext>
                </a:extLst>
              </p:cNvPr>
              <p:cNvSpPr/>
              <p:nvPr/>
            </p:nvSpPr>
            <p:spPr>
              <a:xfrm>
                <a:off x="5346000" y="2310213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6" name="Oval 1075">
                <a:extLst>
                  <a:ext uri="{FF2B5EF4-FFF2-40B4-BE49-F238E27FC236}">
                    <a16:creationId xmlns:a16="http://schemas.microsoft.com/office/drawing/2014/main" id="{4B677F85-8A1F-9D20-99F2-B898AC4ABB98}"/>
                  </a:ext>
                </a:extLst>
              </p:cNvPr>
              <p:cNvSpPr/>
              <p:nvPr/>
            </p:nvSpPr>
            <p:spPr>
              <a:xfrm>
                <a:off x="4918963" y="1903711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7" name="Oval 1076">
                <a:extLst>
                  <a:ext uri="{FF2B5EF4-FFF2-40B4-BE49-F238E27FC236}">
                    <a16:creationId xmlns:a16="http://schemas.microsoft.com/office/drawing/2014/main" id="{51249433-EAF6-17A4-ABDC-E4E0C3C8CAA7}"/>
                  </a:ext>
                </a:extLst>
              </p:cNvPr>
              <p:cNvSpPr/>
              <p:nvPr/>
            </p:nvSpPr>
            <p:spPr>
              <a:xfrm>
                <a:off x="5773045" y="1903711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78" name="Straight Connector 1077">
                <a:extLst>
                  <a:ext uri="{FF2B5EF4-FFF2-40B4-BE49-F238E27FC236}">
                    <a16:creationId xmlns:a16="http://schemas.microsoft.com/office/drawing/2014/main" id="{B54FD51E-4A70-7239-F9E9-D1E781D52D78}"/>
                  </a:ext>
                </a:extLst>
              </p:cNvPr>
              <p:cNvCxnSpPr>
                <a:cxnSpLocks/>
                <a:stCxn id="1073" idx="2"/>
                <a:endCxn id="1059" idx="5"/>
              </p:cNvCxnSpPr>
              <p:nvPr/>
            </p:nvCxnSpPr>
            <p:spPr>
              <a:xfrm flipH="1" flipV="1">
                <a:off x="4899310" y="1504281"/>
                <a:ext cx="446690" cy="45498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9" name="Straight Connector 1078">
                <a:extLst>
                  <a:ext uri="{FF2B5EF4-FFF2-40B4-BE49-F238E27FC236}">
                    <a16:creationId xmlns:a16="http://schemas.microsoft.com/office/drawing/2014/main" id="{4A2EDD72-EE3E-9E0C-B557-BC170E86171E}"/>
                  </a:ext>
                </a:extLst>
              </p:cNvPr>
              <p:cNvCxnSpPr>
                <a:cxnSpLocks/>
                <a:stCxn id="1057" idx="4"/>
                <a:endCxn id="1073" idx="0"/>
              </p:cNvCxnSpPr>
              <p:nvPr/>
            </p:nvCxnSpPr>
            <p:spPr>
              <a:xfrm>
                <a:off x="5400000" y="1285574"/>
                <a:ext cx="0" cy="210205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0" name="Straight Connector 1079">
                <a:extLst>
                  <a:ext uri="{FF2B5EF4-FFF2-40B4-BE49-F238E27FC236}">
                    <a16:creationId xmlns:a16="http://schemas.microsoft.com/office/drawing/2014/main" id="{9A81F102-80D9-1B7C-3494-952B74ADA09B}"/>
                  </a:ext>
                </a:extLst>
              </p:cNvPr>
              <p:cNvCxnSpPr>
                <a:cxnSpLocks/>
                <a:stCxn id="1058" idx="3"/>
                <a:endCxn id="1073" idx="6"/>
              </p:cNvCxnSpPr>
              <p:nvPr/>
            </p:nvCxnSpPr>
            <p:spPr>
              <a:xfrm flipH="1">
                <a:off x="5454000" y="1504281"/>
                <a:ext cx="427045" cy="45498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1" name="Straight Connector 1080">
                <a:extLst>
                  <a:ext uri="{FF2B5EF4-FFF2-40B4-BE49-F238E27FC236}">
                    <a16:creationId xmlns:a16="http://schemas.microsoft.com/office/drawing/2014/main" id="{64510E82-A7EB-16B8-E8D0-C8A4F5427531}"/>
                  </a:ext>
                </a:extLst>
              </p:cNvPr>
              <p:cNvCxnSpPr>
                <a:cxnSpLocks/>
                <a:stCxn id="1077" idx="2"/>
                <a:endCxn id="1074" idx="6"/>
              </p:cNvCxnSpPr>
              <p:nvPr/>
            </p:nvCxnSpPr>
            <p:spPr>
              <a:xfrm flipH="1">
                <a:off x="5454000" y="1957711"/>
                <a:ext cx="319045" cy="1852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2" name="Straight Connector 1081">
                <a:extLst>
                  <a:ext uri="{FF2B5EF4-FFF2-40B4-BE49-F238E27FC236}">
                    <a16:creationId xmlns:a16="http://schemas.microsoft.com/office/drawing/2014/main" id="{84EE9184-D5CB-4A4D-C8C7-58C7D1EF732B}"/>
                  </a:ext>
                </a:extLst>
              </p:cNvPr>
              <p:cNvCxnSpPr>
                <a:cxnSpLocks/>
                <a:stCxn id="1060" idx="2"/>
                <a:endCxn id="1077" idx="6"/>
              </p:cNvCxnSpPr>
              <p:nvPr/>
            </p:nvCxnSpPr>
            <p:spPr>
              <a:xfrm flipH="1" flipV="1">
                <a:off x="5881045" y="1957711"/>
                <a:ext cx="184955" cy="1852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3" name="Straight Connector 1082">
                <a:extLst>
                  <a:ext uri="{FF2B5EF4-FFF2-40B4-BE49-F238E27FC236}">
                    <a16:creationId xmlns:a16="http://schemas.microsoft.com/office/drawing/2014/main" id="{2D07F95D-ECB0-E56B-8A13-6C6506B63E31}"/>
                  </a:ext>
                </a:extLst>
              </p:cNvPr>
              <p:cNvCxnSpPr>
                <a:cxnSpLocks/>
                <a:stCxn id="1058" idx="4"/>
                <a:endCxn id="1077" idx="0"/>
              </p:cNvCxnSpPr>
              <p:nvPr/>
            </p:nvCxnSpPr>
            <p:spPr>
              <a:xfrm flipH="1">
                <a:off x="5827045" y="1520097"/>
                <a:ext cx="92184" cy="38361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4" name="Straight Connector 1083">
                <a:extLst>
                  <a:ext uri="{FF2B5EF4-FFF2-40B4-BE49-F238E27FC236}">
                    <a16:creationId xmlns:a16="http://schemas.microsoft.com/office/drawing/2014/main" id="{111F563B-CCEE-E382-3D8E-4F401791EC03}"/>
                  </a:ext>
                </a:extLst>
              </p:cNvPr>
              <p:cNvCxnSpPr>
                <a:cxnSpLocks/>
                <a:stCxn id="1074" idx="2"/>
                <a:endCxn id="1076" idx="6"/>
              </p:cNvCxnSpPr>
              <p:nvPr/>
            </p:nvCxnSpPr>
            <p:spPr>
              <a:xfrm flipH="1" flipV="1">
                <a:off x="5026963" y="1957711"/>
                <a:ext cx="319037" cy="1852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5" name="Straight Connector 1084">
                <a:extLst>
                  <a:ext uri="{FF2B5EF4-FFF2-40B4-BE49-F238E27FC236}">
                    <a16:creationId xmlns:a16="http://schemas.microsoft.com/office/drawing/2014/main" id="{648442C0-5401-F676-785B-8D814B968D67}"/>
                  </a:ext>
                </a:extLst>
              </p:cNvPr>
              <p:cNvCxnSpPr>
                <a:cxnSpLocks/>
                <a:stCxn id="1076" idx="2"/>
                <a:endCxn id="1061" idx="6"/>
              </p:cNvCxnSpPr>
              <p:nvPr/>
            </p:nvCxnSpPr>
            <p:spPr>
              <a:xfrm flipH="1">
                <a:off x="4734000" y="1957711"/>
                <a:ext cx="184963" cy="1852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6" name="Straight Connector 1085">
                <a:extLst>
                  <a:ext uri="{FF2B5EF4-FFF2-40B4-BE49-F238E27FC236}">
                    <a16:creationId xmlns:a16="http://schemas.microsoft.com/office/drawing/2014/main" id="{CBA0B1D4-4642-BFA7-65CB-589C085B5EFE}"/>
                  </a:ext>
                </a:extLst>
              </p:cNvPr>
              <p:cNvCxnSpPr>
                <a:cxnSpLocks/>
                <a:stCxn id="1074" idx="0"/>
                <a:endCxn id="1073" idx="4"/>
              </p:cNvCxnSpPr>
              <p:nvPr/>
            </p:nvCxnSpPr>
            <p:spPr>
              <a:xfrm flipV="1">
                <a:off x="5400000" y="1603779"/>
                <a:ext cx="0" cy="30178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7" name="Straight Connector 1086">
                <a:extLst>
                  <a:ext uri="{FF2B5EF4-FFF2-40B4-BE49-F238E27FC236}">
                    <a16:creationId xmlns:a16="http://schemas.microsoft.com/office/drawing/2014/main" id="{61112BC0-ECC3-8FA0-6A60-CD88EFB6865E}"/>
                  </a:ext>
                </a:extLst>
              </p:cNvPr>
              <p:cNvCxnSpPr>
                <a:cxnSpLocks/>
                <a:stCxn id="1077" idx="1"/>
                <a:endCxn id="1073" idx="5"/>
              </p:cNvCxnSpPr>
              <p:nvPr/>
            </p:nvCxnSpPr>
            <p:spPr>
              <a:xfrm flipH="1" flipV="1">
                <a:off x="5438184" y="1587963"/>
                <a:ext cx="350677" cy="33156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8" name="Straight Connector 1087">
                <a:extLst>
                  <a:ext uri="{FF2B5EF4-FFF2-40B4-BE49-F238E27FC236}">
                    <a16:creationId xmlns:a16="http://schemas.microsoft.com/office/drawing/2014/main" id="{78735D63-7135-4C6E-250B-B4BDE3394BA7}"/>
                  </a:ext>
                </a:extLst>
              </p:cNvPr>
              <p:cNvCxnSpPr>
                <a:cxnSpLocks/>
                <a:stCxn id="1063" idx="1"/>
                <a:endCxn id="1077" idx="4"/>
              </p:cNvCxnSpPr>
              <p:nvPr/>
            </p:nvCxnSpPr>
            <p:spPr>
              <a:xfrm flipH="1" flipV="1">
                <a:off x="5827045" y="2011711"/>
                <a:ext cx="54000" cy="385466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9" name="Straight Connector 1088">
                <a:extLst>
                  <a:ext uri="{FF2B5EF4-FFF2-40B4-BE49-F238E27FC236}">
                    <a16:creationId xmlns:a16="http://schemas.microsoft.com/office/drawing/2014/main" id="{F62BDEE2-0BF7-B618-8377-BF6481A5637E}"/>
                  </a:ext>
                </a:extLst>
              </p:cNvPr>
              <p:cNvCxnSpPr>
                <a:cxnSpLocks/>
                <a:stCxn id="1077" idx="3"/>
                <a:endCxn id="1075" idx="7"/>
              </p:cNvCxnSpPr>
              <p:nvPr/>
            </p:nvCxnSpPr>
            <p:spPr>
              <a:xfrm flipH="1">
                <a:off x="5438184" y="1995895"/>
                <a:ext cx="350677" cy="33013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0" name="Straight Connector 1089">
                <a:extLst>
                  <a:ext uri="{FF2B5EF4-FFF2-40B4-BE49-F238E27FC236}">
                    <a16:creationId xmlns:a16="http://schemas.microsoft.com/office/drawing/2014/main" id="{0E0BF987-0F97-A108-D03E-FDF61185F577}"/>
                  </a:ext>
                </a:extLst>
              </p:cNvPr>
              <p:cNvCxnSpPr>
                <a:cxnSpLocks/>
                <a:stCxn id="1074" idx="4"/>
                <a:endCxn id="1075" idx="0"/>
              </p:cNvCxnSpPr>
              <p:nvPr/>
            </p:nvCxnSpPr>
            <p:spPr>
              <a:xfrm>
                <a:off x="5400000" y="2013563"/>
                <a:ext cx="0" cy="296650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1" name="Straight Connector 1090">
                <a:extLst>
                  <a:ext uri="{FF2B5EF4-FFF2-40B4-BE49-F238E27FC236}">
                    <a16:creationId xmlns:a16="http://schemas.microsoft.com/office/drawing/2014/main" id="{07721572-43E7-9366-CE17-A4327BEB6950}"/>
                  </a:ext>
                </a:extLst>
              </p:cNvPr>
              <p:cNvCxnSpPr>
                <a:cxnSpLocks/>
                <a:stCxn id="1063" idx="2"/>
                <a:endCxn id="1075" idx="6"/>
              </p:cNvCxnSpPr>
              <p:nvPr/>
            </p:nvCxnSpPr>
            <p:spPr>
              <a:xfrm flipH="1" flipV="1">
                <a:off x="5454000" y="2364213"/>
                <a:ext cx="411229" cy="71148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3" name="Straight Connector 1092">
                <a:extLst>
                  <a:ext uri="{FF2B5EF4-FFF2-40B4-BE49-F238E27FC236}">
                    <a16:creationId xmlns:a16="http://schemas.microsoft.com/office/drawing/2014/main" id="{DDB2BD18-8AE8-4F3C-DC03-A9893C38B1DA}"/>
                  </a:ext>
                </a:extLst>
              </p:cNvPr>
              <p:cNvCxnSpPr>
                <a:cxnSpLocks/>
                <a:stCxn id="1064" idx="0"/>
                <a:endCxn id="1075" idx="4"/>
              </p:cNvCxnSpPr>
              <p:nvPr/>
            </p:nvCxnSpPr>
            <p:spPr>
              <a:xfrm flipV="1">
                <a:off x="5400000" y="2418213"/>
                <a:ext cx="0" cy="199359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4" name="Straight Connector 1093">
                <a:extLst>
                  <a:ext uri="{FF2B5EF4-FFF2-40B4-BE49-F238E27FC236}">
                    <a16:creationId xmlns:a16="http://schemas.microsoft.com/office/drawing/2014/main" id="{F7BD698C-10EA-90C9-5A91-2C5D1CED0591}"/>
                  </a:ext>
                </a:extLst>
              </p:cNvPr>
              <p:cNvCxnSpPr>
                <a:cxnSpLocks/>
                <a:stCxn id="1073" idx="3"/>
                <a:endCxn id="1076" idx="7"/>
              </p:cNvCxnSpPr>
              <p:nvPr/>
            </p:nvCxnSpPr>
            <p:spPr>
              <a:xfrm flipH="1">
                <a:off x="5011147" y="1587963"/>
                <a:ext cx="350669" cy="33156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5" name="Straight Connector 1094">
                <a:extLst>
                  <a:ext uri="{FF2B5EF4-FFF2-40B4-BE49-F238E27FC236}">
                    <a16:creationId xmlns:a16="http://schemas.microsoft.com/office/drawing/2014/main" id="{14405C7C-CBED-4415-C02D-8934AFF725F1}"/>
                  </a:ext>
                </a:extLst>
              </p:cNvPr>
              <p:cNvCxnSpPr>
                <a:cxnSpLocks/>
                <a:stCxn id="1062" idx="6"/>
                <a:endCxn id="1075" idx="2"/>
              </p:cNvCxnSpPr>
              <p:nvPr/>
            </p:nvCxnSpPr>
            <p:spPr>
              <a:xfrm flipV="1">
                <a:off x="4912618" y="2364213"/>
                <a:ext cx="433382" cy="71148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6" name="Straight Connector 1095">
                <a:extLst>
                  <a:ext uri="{FF2B5EF4-FFF2-40B4-BE49-F238E27FC236}">
                    <a16:creationId xmlns:a16="http://schemas.microsoft.com/office/drawing/2014/main" id="{64F9D240-F968-A030-E553-4B159CE503E0}"/>
                  </a:ext>
                </a:extLst>
              </p:cNvPr>
              <p:cNvCxnSpPr>
                <a:cxnSpLocks/>
                <a:stCxn id="1062" idx="7"/>
                <a:endCxn id="1076" idx="4"/>
              </p:cNvCxnSpPr>
              <p:nvPr/>
            </p:nvCxnSpPr>
            <p:spPr>
              <a:xfrm flipV="1">
                <a:off x="4896802" y="2011711"/>
                <a:ext cx="76161" cy="385466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7" name="Straight Connector 1096">
                <a:extLst>
                  <a:ext uri="{FF2B5EF4-FFF2-40B4-BE49-F238E27FC236}">
                    <a16:creationId xmlns:a16="http://schemas.microsoft.com/office/drawing/2014/main" id="{9C860416-B7B4-8494-2C90-92CBEC287A84}"/>
                  </a:ext>
                </a:extLst>
              </p:cNvPr>
              <p:cNvCxnSpPr>
                <a:cxnSpLocks/>
                <a:stCxn id="1076" idx="5"/>
                <a:endCxn id="1075" idx="1"/>
              </p:cNvCxnSpPr>
              <p:nvPr/>
            </p:nvCxnSpPr>
            <p:spPr>
              <a:xfrm>
                <a:off x="5011147" y="1995895"/>
                <a:ext cx="350669" cy="33013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8" name="Straight Connector 1097">
                <a:extLst>
                  <a:ext uri="{FF2B5EF4-FFF2-40B4-BE49-F238E27FC236}">
                    <a16:creationId xmlns:a16="http://schemas.microsoft.com/office/drawing/2014/main" id="{08A8B3FB-85FB-BEC9-1DB0-C3CB635C189A}"/>
                  </a:ext>
                </a:extLst>
              </p:cNvPr>
              <p:cNvCxnSpPr>
                <a:cxnSpLocks/>
                <a:stCxn id="1059" idx="4"/>
                <a:endCxn id="1076" idx="0"/>
              </p:cNvCxnSpPr>
              <p:nvPr/>
            </p:nvCxnSpPr>
            <p:spPr>
              <a:xfrm>
                <a:off x="4861126" y="1520097"/>
                <a:ext cx="111837" cy="38361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99" name="Group 1098">
            <a:extLst>
              <a:ext uri="{FF2B5EF4-FFF2-40B4-BE49-F238E27FC236}">
                <a16:creationId xmlns:a16="http://schemas.microsoft.com/office/drawing/2014/main" id="{FECC580B-52DD-E817-70B7-441AD2C5CAA6}"/>
              </a:ext>
            </a:extLst>
          </p:cNvPr>
          <p:cNvGrpSpPr/>
          <p:nvPr/>
        </p:nvGrpSpPr>
        <p:grpSpPr>
          <a:xfrm>
            <a:off x="3960000" y="6156000"/>
            <a:ext cx="540000" cy="540000"/>
            <a:chOff x="6480000" y="5436000"/>
            <a:chExt cx="540000" cy="540000"/>
          </a:xfrm>
        </p:grpSpPr>
        <p:sp>
          <p:nvSpPr>
            <p:cNvPr id="1100" name="Elipse 22">
              <a:extLst>
                <a:ext uri="{FF2B5EF4-FFF2-40B4-BE49-F238E27FC236}">
                  <a16:creationId xmlns:a16="http://schemas.microsoft.com/office/drawing/2014/main" id="{BAAD02F1-FFF1-7057-A163-299A119289AF}"/>
                </a:ext>
              </a:extLst>
            </p:cNvPr>
            <p:cNvSpPr/>
            <p:nvPr/>
          </p:nvSpPr>
          <p:spPr>
            <a:xfrm>
              <a:off x="6480000" y="5436000"/>
              <a:ext cx="540000" cy="54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9668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01" name="Group 1100">
              <a:extLst>
                <a:ext uri="{FF2B5EF4-FFF2-40B4-BE49-F238E27FC236}">
                  <a16:creationId xmlns:a16="http://schemas.microsoft.com/office/drawing/2014/main" id="{97DB0D33-33B3-A9D2-FBD6-4612ED4BD3BC}"/>
                </a:ext>
              </a:extLst>
            </p:cNvPr>
            <p:cNvGrpSpPr/>
            <p:nvPr/>
          </p:nvGrpSpPr>
          <p:grpSpPr>
            <a:xfrm>
              <a:off x="6617622" y="5512333"/>
              <a:ext cx="264755" cy="419811"/>
              <a:chOff x="3454745" y="1076960"/>
              <a:chExt cx="1465986" cy="2874190"/>
            </a:xfrm>
          </p:grpSpPr>
          <p:sp>
            <p:nvSpPr>
              <p:cNvPr id="1102" name="Oval 116">
                <a:extLst>
                  <a:ext uri="{FF2B5EF4-FFF2-40B4-BE49-F238E27FC236}">
                    <a16:creationId xmlns:a16="http://schemas.microsoft.com/office/drawing/2014/main" id="{95F126A4-64C9-C027-D328-118F26CB6575}"/>
                  </a:ext>
                </a:extLst>
              </p:cNvPr>
              <p:cNvSpPr/>
              <p:nvPr/>
            </p:nvSpPr>
            <p:spPr>
              <a:xfrm>
                <a:off x="3454745" y="2108730"/>
                <a:ext cx="1455998" cy="1842420"/>
              </a:xfrm>
              <a:custGeom>
                <a:avLst/>
                <a:gdLst>
                  <a:gd name="connsiteX0" fmla="*/ 0 w 1465983"/>
                  <a:gd name="connsiteY0" fmla="*/ 1758462 h 3516923"/>
                  <a:gd name="connsiteX1" fmla="*/ 732992 w 1465983"/>
                  <a:gd name="connsiteY1" fmla="*/ 0 h 3516923"/>
                  <a:gd name="connsiteX2" fmla="*/ 1465984 w 1465983"/>
                  <a:gd name="connsiteY2" fmla="*/ 1758462 h 3516923"/>
                  <a:gd name="connsiteX3" fmla="*/ 732992 w 1465983"/>
                  <a:gd name="connsiteY3" fmla="*/ 3516924 h 3516923"/>
                  <a:gd name="connsiteX4" fmla="*/ 0 w 1465983"/>
                  <a:gd name="connsiteY4" fmla="*/ 1758462 h 3516923"/>
                  <a:gd name="connsiteX0" fmla="*/ 127 w 1466111"/>
                  <a:gd name="connsiteY0" fmla="*/ 401747 h 2160209"/>
                  <a:gd name="connsiteX1" fmla="*/ 778839 w 1466111"/>
                  <a:gd name="connsiteY1" fmla="*/ 525425 h 2160209"/>
                  <a:gd name="connsiteX2" fmla="*/ 1466111 w 1466111"/>
                  <a:gd name="connsiteY2" fmla="*/ 401747 h 2160209"/>
                  <a:gd name="connsiteX3" fmla="*/ 733119 w 1466111"/>
                  <a:gd name="connsiteY3" fmla="*/ 2160209 h 2160209"/>
                  <a:gd name="connsiteX4" fmla="*/ 127 w 1466111"/>
                  <a:gd name="connsiteY4" fmla="*/ 401747 h 2160209"/>
                  <a:gd name="connsiteX0" fmla="*/ 127 w 1466111"/>
                  <a:gd name="connsiteY0" fmla="*/ 401747 h 2160209"/>
                  <a:gd name="connsiteX1" fmla="*/ 778839 w 1466111"/>
                  <a:gd name="connsiteY1" fmla="*/ 525425 h 2160209"/>
                  <a:gd name="connsiteX2" fmla="*/ 1466111 w 1466111"/>
                  <a:gd name="connsiteY2" fmla="*/ 401747 h 2160209"/>
                  <a:gd name="connsiteX3" fmla="*/ 733119 w 1466111"/>
                  <a:gd name="connsiteY3" fmla="*/ 2160209 h 2160209"/>
                  <a:gd name="connsiteX4" fmla="*/ 127 w 1466111"/>
                  <a:gd name="connsiteY4" fmla="*/ 401747 h 2160209"/>
                  <a:gd name="connsiteX0" fmla="*/ 127 w 1466111"/>
                  <a:gd name="connsiteY0" fmla="*/ 401747 h 2160209"/>
                  <a:gd name="connsiteX1" fmla="*/ 778839 w 1466111"/>
                  <a:gd name="connsiteY1" fmla="*/ 525425 h 2160209"/>
                  <a:gd name="connsiteX2" fmla="*/ 1466111 w 1466111"/>
                  <a:gd name="connsiteY2" fmla="*/ 401747 h 2160209"/>
                  <a:gd name="connsiteX3" fmla="*/ 733119 w 1466111"/>
                  <a:gd name="connsiteY3" fmla="*/ 2160209 h 2160209"/>
                  <a:gd name="connsiteX4" fmla="*/ 127 w 1466111"/>
                  <a:gd name="connsiteY4" fmla="*/ 401747 h 2160209"/>
                  <a:gd name="connsiteX0" fmla="*/ 127 w 1466111"/>
                  <a:gd name="connsiteY0" fmla="*/ 95663 h 1854125"/>
                  <a:gd name="connsiteX1" fmla="*/ 778839 w 1466111"/>
                  <a:gd name="connsiteY1" fmla="*/ 219341 h 1854125"/>
                  <a:gd name="connsiteX2" fmla="*/ 1466111 w 1466111"/>
                  <a:gd name="connsiteY2" fmla="*/ 95663 h 1854125"/>
                  <a:gd name="connsiteX3" fmla="*/ 733119 w 1466111"/>
                  <a:gd name="connsiteY3" fmla="*/ 1854125 h 1854125"/>
                  <a:gd name="connsiteX4" fmla="*/ 127 w 1466111"/>
                  <a:gd name="connsiteY4" fmla="*/ 95663 h 1854125"/>
                  <a:gd name="connsiteX0" fmla="*/ 87 w 1473691"/>
                  <a:gd name="connsiteY0" fmla="*/ 93927 h 1852461"/>
                  <a:gd name="connsiteX1" fmla="*/ 778799 w 1473691"/>
                  <a:gd name="connsiteY1" fmla="*/ 217605 h 1852461"/>
                  <a:gd name="connsiteX2" fmla="*/ 1473691 w 1473691"/>
                  <a:gd name="connsiteY2" fmla="*/ 21537 h 1852461"/>
                  <a:gd name="connsiteX3" fmla="*/ 733079 w 1473691"/>
                  <a:gd name="connsiteY3" fmla="*/ 1852389 h 1852461"/>
                  <a:gd name="connsiteX4" fmla="*/ 87 w 1473691"/>
                  <a:gd name="connsiteY4" fmla="*/ 93927 h 1852461"/>
                  <a:gd name="connsiteX0" fmla="*/ 87 w 1473691"/>
                  <a:gd name="connsiteY0" fmla="*/ 93927 h 1852461"/>
                  <a:gd name="connsiteX1" fmla="*/ 778799 w 1473691"/>
                  <a:gd name="connsiteY1" fmla="*/ 217605 h 1852461"/>
                  <a:gd name="connsiteX2" fmla="*/ 1473691 w 1473691"/>
                  <a:gd name="connsiteY2" fmla="*/ 21537 h 1852461"/>
                  <a:gd name="connsiteX3" fmla="*/ 733079 w 1473691"/>
                  <a:gd name="connsiteY3" fmla="*/ 1852389 h 1852461"/>
                  <a:gd name="connsiteX4" fmla="*/ 87 w 1473691"/>
                  <a:gd name="connsiteY4" fmla="*/ 93927 h 1852461"/>
                  <a:gd name="connsiteX0" fmla="*/ 87 w 1473691"/>
                  <a:gd name="connsiteY0" fmla="*/ 72390 h 1830924"/>
                  <a:gd name="connsiteX1" fmla="*/ 778799 w 1473691"/>
                  <a:gd name="connsiteY1" fmla="*/ 196068 h 1830924"/>
                  <a:gd name="connsiteX2" fmla="*/ 1473691 w 1473691"/>
                  <a:gd name="connsiteY2" fmla="*/ 0 h 1830924"/>
                  <a:gd name="connsiteX3" fmla="*/ 733079 w 1473691"/>
                  <a:gd name="connsiteY3" fmla="*/ 1830852 h 1830924"/>
                  <a:gd name="connsiteX4" fmla="*/ 87 w 1473691"/>
                  <a:gd name="connsiteY4" fmla="*/ 72390 h 1830924"/>
                  <a:gd name="connsiteX0" fmla="*/ 87 w 1473691"/>
                  <a:gd name="connsiteY0" fmla="*/ 0 h 1842285"/>
                  <a:gd name="connsiteX1" fmla="*/ 778799 w 1473691"/>
                  <a:gd name="connsiteY1" fmla="*/ 207498 h 1842285"/>
                  <a:gd name="connsiteX2" fmla="*/ 1473691 w 1473691"/>
                  <a:gd name="connsiteY2" fmla="*/ 11430 h 1842285"/>
                  <a:gd name="connsiteX3" fmla="*/ 733079 w 1473691"/>
                  <a:gd name="connsiteY3" fmla="*/ 1842282 h 1842285"/>
                  <a:gd name="connsiteX4" fmla="*/ 87 w 1473691"/>
                  <a:gd name="connsiteY4" fmla="*/ 0 h 1842285"/>
                  <a:gd name="connsiteX0" fmla="*/ 87 w 1458451"/>
                  <a:gd name="connsiteY0" fmla="*/ 0 h 1842285"/>
                  <a:gd name="connsiteX1" fmla="*/ 778799 w 1458451"/>
                  <a:gd name="connsiteY1" fmla="*/ 207498 h 1842285"/>
                  <a:gd name="connsiteX2" fmla="*/ 1458451 w 1458451"/>
                  <a:gd name="connsiteY2" fmla="*/ 11430 h 1842285"/>
                  <a:gd name="connsiteX3" fmla="*/ 733079 w 1458451"/>
                  <a:gd name="connsiteY3" fmla="*/ 1842282 h 1842285"/>
                  <a:gd name="connsiteX4" fmla="*/ 87 w 1458451"/>
                  <a:gd name="connsiteY4" fmla="*/ 0 h 1842285"/>
                  <a:gd name="connsiteX0" fmla="*/ 87 w 1462261"/>
                  <a:gd name="connsiteY0" fmla="*/ 0 h 1842294"/>
                  <a:gd name="connsiteX1" fmla="*/ 778799 w 1462261"/>
                  <a:gd name="connsiteY1" fmla="*/ 207498 h 1842294"/>
                  <a:gd name="connsiteX2" fmla="*/ 1462261 w 1462261"/>
                  <a:gd name="connsiteY2" fmla="*/ 22860 h 1842294"/>
                  <a:gd name="connsiteX3" fmla="*/ 733079 w 1462261"/>
                  <a:gd name="connsiteY3" fmla="*/ 1842282 h 1842294"/>
                  <a:gd name="connsiteX4" fmla="*/ 87 w 1462261"/>
                  <a:gd name="connsiteY4" fmla="*/ 0 h 1842294"/>
                  <a:gd name="connsiteX0" fmla="*/ 87 w 1458451"/>
                  <a:gd name="connsiteY0" fmla="*/ 0 h 1842310"/>
                  <a:gd name="connsiteX1" fmla="*/ 778799 w 1458451"/>
                  <a:gd name="connsiteY1" fmla="*/ 207498 h 1842310"/>
                  <a:gd name="connsiteX2" fmla="*/ 1458451 w 1458451"/>
                  <a:gd name="connsiteY2" fmla="*/ 34290 h 1842310"/>
                  <a:gd name="connsiteX3" fmla="*/ 733079 w 1458451"/>
                  <a:gd name="connsiteY3" fmla="*/ 1842282 h 1842310"/>
                  <a:gd name="connsiteX4" fmla="*/ 87 w 1458451"/>
                  <a:gd name="connsiteY4" fmla="*/ 0 h 1842310"/>
                  <a:gd name="connsiteX0" fmla="*/ 0 w 1458364"/>
                  <a:gd name="connsiteY0" fmla="*/ 0 h 1842310"/>
                  <a:gd name="connsiteX1" fmla="*/ 778712 w 1458364"/>
                  <a:gd name="connsiteY1" fmla="*/ 207498 h 1842310"/>
                  <a:gd name="connsiteX2" fmla="*/ 1458364 w 1458364"/>
                  <a:gd name="connsiteY2" fmla="*/ 34290 h 1842310"/>
                  <a:gd name="connsiteX3" fmla="*/ 732992 w 1458364"/>
                  <a:gd name="connsiteY3" fmla="*/ 1842282 h 1842310"/>
                  <a:gd name="connsiteX4" fmla="*/ 0 w 1458364"/>
                  <a:gd name="connsiteY4" fmla="*/ 0 h 1842310"/>
                  <a:gd name="connsiteX0" fmla="*/ 0 w 1458364"/>
                  <a:gd name="connsiteY0" fmla="*/ 0 h 1842285"/>
                  <a:gd name="connsiteX1" fmla="*/ 778712 w 1458364"/>
                  <a:gd name="connsiteY1" fmla="*/ 207498 h 1842285"/>
                  <a:gd name="connsiteX2" fmla="*/ 1458364 w 1458364"/>
                  <a:gd name="connsiteY2" fmla="*/ 34290 h 1842285"/>
                  <a:gd name="connsiteX3" fmla="*/ 732992 w 1458364"/>
                  <a:gd name="connsiteY3" fmla="*/ 1842282 h 1842285"/>
                  <a:gd name="connsiteX4" fmla="*/ 0 w 1458364"/>
                  <a:gd name="connsiteY4" fmla="*/ 0 h 1842285"/>
                  <a:gd name="connsiteX0" fmla="*/ 0 w 1458364"/>
                  <a:gd name="connsiteY0" fmla="*/ 0 h 1842285"/>
                  <a:gd name="connsiteX1" fmla="*/ 778712 w 1458364"/>
                  <a:gd name="connsiteY1" fmla="*/ 207498 h 1842285"/>
                  <a:gd name="connsiteX2" fmla="*/ 1458364 w 1458364"/>
                  <a:gd name="connsiteY2" fmla="*/ 34290 h 1842285"/>
                  <a:gd name="connsiteX3" fmla="*/ 732992 w 1458364"/>
                  <a:gd name="connsiteY3" fmla="*/ 1842282 h 1842285"/>
                  <a:gd name="connsiteX4" fmla="*/ 0 w 1458364"/>
                  <a:gd name="connsiteY4" fmla="*/ 0 h 1842285"/>
                  <a:gd name="connsiteX0" fmla="*/ 0 w 1458364"/>
                  <a:gd name="connsiteY0" fmla="*/ 0 h 1842285"/>
                  <a:gd name="connsiteX1" fmla="*/ 778712 w 1458364"/>
                  <a:gd name="connsiteY1" fmla="*/ 184638 h 1842285"/>
                  <a:gd name="connsiteX2" fmla="*/ 1458364 w 1458364"/>
                  <a:gd name="connsiteY2" fmla="*/ 34290 h 1842285"/>
                  <a:gd name="connsiteX3" fmla="*/ 732992 w 1458364"/>
                  <a:gd name="connsiteY3" fmla="*/ 1842282 h 1842285"/>
                  <a:gd name="connsiteX4" fmla="*/ 0 w 1458364"/>
                  <a:gd name="connsiteY4" fmla="*/ 0 h 1842285"/>
                  <a:gd name="connsiteX0" fmla="*/ 0 w 1462174"/>
                  <a:gd name="connsiteY0" fmla="*/ 0 h 1842287"/>
                  <a:gd name="connsiteX1" fmla="*/ 778712 w 1462174"/>
                  <a:gd name="connsiteY1" fmla="*/ 184638 h 1842287"/>
                  <a:gd name="connsiteX2" fmla="*/ 1462174 w 1462174"/>
                  <a:gd name="connsiteY2" fmla="*/ 15240 h 1842287"/>
                  <a:gd name="connsiteX3" fmla="*/ 732992 w 1462174"/>
                  <a:gd name="connsiteY3" fmla="*/ 1842282 h 1842287"/>
                  <a:gd name="connsiteX4" fmla="*/ 0 w 1462174"/>
                  <a:gd name="connsiteY4" fmla="*/ 0 h 1842287"/>
                  <a:gd name="connsiteX0" fmla="*/ 0 w 1462174"/>
                  <a:gd name="connsiteY0" fmla="*/ 0 h 1842287"/>
                  <a:gd name="connsiteX1" fmla="*/ 778712 w 1462174"/>
                  <a:gd name="connsiteY1" fmla="*/ 184638 h 1842287"/>
                  <a:gd name="connsiteX2" fmla="*/ 1462174 w 1462174"/>
                  <a:gd name="connsiteY2" fmla="*/ 15240 h 1842287"/>
                  <a:gd name="connsiteX3" fmla="*/ 732992 w 1462174"/>
                  <a:gd name="connsiteY3" fmla="*/ 1842282 h 1842287"/>
                  <a:gd name="connsiteX4" fmla="*/ 0 w 1462174"/>
                  <a:gd name="connsiteY4" fmla="*/ 0 h 1842287"/>
                  <a:gd name="connsiteX0" fmla="*/ 0 w 1462174"/>
                  <a:gd name="connsiteY0" fmla="*/ 0 h 1843457"/>
                  <a:gd name="connsiteX1" fmla="*/ 778712 w 1462174"/>
                  <a:gd name="connsiteY1" fmla="*/ 184638 h 1843457"/>
                  <a:gd name="connsiteX2" fmla="*/ 1462174 w 1462174"/>
                  <a:gd name="connsiteY2" fmla="*/ 15240 h 1843457"/>
                  <a:gd name="connsiteX3" fmla="*/ 732992 w 1462174"/>
                  <a:gd name="connsiteY3" fmla="*/ 1842282 h 1843457"/>
                  <a:gd name="connsiteX4" fmla="*/ 0 w 1462174"/>
                  <a:gd name="connsiteY4" fmla="*/ 0 h 1843457"/>
                  <a:gd name="connsiteX0" fmla="*/ 0 w 1462174"/>
                  <a:gd name="connsiteY0" fmla="*/ 0 h 1843457"/>
                  <a:gd name="connsiteX1" fmla="*/ 778712 w 1462174"/>
                  <a:gd name="connsiteY1" fmla="*/ 184638 h 1843457"/>
                  <a:gd name="connsiteX2" fmla="*/ 1462174 w 1462174"/>
                  <a:gd name="connsiteY2" fmla="*/ 15240 h 1843457"/>
                  <a:gd name="connsiteX3" fmla="*/ 732992 w 1462174"/>
                  <a:gd name="connsiteY3" fmla="*/ 1842282 h 1843457"/>
                  <a:gd name="connsiteX4" fmla="*/ 0 w 1462174"/>
                  <a:gd name="connsiteY4" fmla="*/ 0 h 1843457"/>
                  <a:gd name="connsiteX0" fmla="*/ 0 w 1462174"/>
                  <a:gd name="connsiteY0" fmla="*/ 0 h 1843457"/>
                  <a:gd name="connsiteX1" fmla="*/ 778712 w 1462174"/>
                  <a:gd name="connsiteY1" fmla="*/ 184638 h 1843457"/>
                  <a:gd name="connsiteX2" fmla="*/ 1462174 w 1462174"/>
                  <a:gd name="connsiteY2" fmla="*/ 15240 h 1843457"/>
                  <a:gd name="connsiteX3" fmla="*/ 732992 w 1462174"/>
                  <a:gd name="connsiteY3" fmla="*/ 1842282 h 1843457"/>
                  <a:gd name="connsiteX4" fmla="*/ 0 w 1462174"/>
                  <a:gd name="connsiteY4" fmla="*/ 0 h 1843457"/>
                  <a:gd name="connsiteX0" fmla="*/ 0 w 1462174"/>
                  <a:gd name="connsiteY0" fmla="*/ 0 h 1842282"/>
                  <a:gd name="connsiteX1" fmla="*/ 778712 w 1462174"/>
                  <a:gd name="connsiteY1" fmla="*/ 184638 h 1842282"/>
                  <a:gd name="connsiteX2" fmla="*/ 1462174 w 1462174"/>
                  <a:gd name="connsiteY2" fmla="*/ 15240 h 1842282"/>
                  <a:gd name="connsiteX3" fmla="*/ 732992 w 1462174"/>
                  <a:gd name="connsiteY3" fmla="*/ 1842282 h 1842282"/>
                  <a:gd name="connsiteX4" fmla="*/ 0 w 1462174"/>
                  <a:gd name="connsiteY4" fmla="*/ 0 h 1842282"/>
                  <a:gd name="connsiteX0" fmla="*/ 0 w 1462174"/>
                  <a:gd name="connsiteY0" fmla="*/ 0 h 1842282"/>
                  <a:gd name="connsiteX1" fmla="*/ 778712 w 1462174"/>
                  <a:gd name="connsiteY1" fmla="*/ 184638 h 1842282"/>
                  <a:gd name="connsiteX2" fmla="*/ 1462174 w 1462174"/>
                  <a:gd name="connsiteY2" fmla="*/ 15240 h 1842282"/>
                  <a:gd name="connsiteX3" fmla="*/ 758392 w 1462174"/>
                  <a:gd name="connsiteY3" fmla="*/ 1842282 h 1842282"/>
                  <a:gd name="connsiteX4" fmla="*/ 0 w 1462174"/>
                  <a:gd name="connsiteY4" fmla="*/ 0 h 1842282"/>
                  <a:gd name="connsiteX0" fmla="*/ 0 w 1462174"/>
                  <a:gd name="connsiteY0" fmla="*/ 0 h 1842282"/>
                  <a:gd name="connsiteX1" fmla="*/ 778712 w 1462174"/>
                  <a:gd name="connsiteY1" fmla="*/ 184638 h 1842282"/>
                  <a:gd name="connsiteX2" fmla="*/ 1462174 w 1462174"/>
                  <a:gd name="connsiteY2" fmla="*/ 15240 h 1842282"/>
                  <a:gd name="connsiteX3" fmla="*/ 758392 w 1462174"/>
                  <a:gd name="connsiteY3" fmla="*/ 1842282 h 1842282"/>
                  <a:gd name="connsiteX4" fmla="*/ 0 w 1462174"/>
                  <a:gd name="connsiteY4" fmla="*/ 0 h 1842282"/>
                  <a:gd name="connsiteX0" fmla="*/ 0 w 1462174"/>
                  <a:gd name="connsiteY0" fmla="*/ 0 h 1842407"/>
                  <a:gd name="connsiteX1" fmla="*/ 778712 w 1462174"/>
                  <a:gd name="connsiteY1" fmla="*/ 184638 h 1842407"/>
                  <a:gd name="connsiteX2" fmla="*/ 1462174 w 1462174"/>
                  <a:gd name="connsiteY2" fmla="*/ 15240 h 1842407"/>
                  <a:gd name="connsiteX3" fmla="*/ 758392 w 1462174"/>
                  <a:gd name="connsiteY3" fmla="*/ 1842282 h 1842407"/>
                  <a:gd name="connsiteX4" fmla="*/ 0 w 1462174"/>
                  <a:gd name="connsiteY4" fmla="*/ 0 h 1842407"/>
                  <a:gd name="connsiteX0" fmla="*/ 0 w 1462174"/>
                  <a:gd name="connsiteY0" fmla="*/ 0 h 1842419"/>
                  <a:gd name="connsiteX1" fmla="*/ 778712 w 1462174"/>
                  <a:gd name="connsiteY1" fmla="*/ 184638 h 1842419"/>
                  <a:gd name="connsiteX2" fmla="*/ 1462174 w 1462174"/>
                  <a:gd name="connsiteY2" fmla="*/ 15240 h 1842419"/>
                  <a:gd name="connsiteX3" fmla="*/ 758392 w 1462174"/>
                  <a:gd name="connsiteY3" fmla="*/ 1842282 h 1842419"/>
                  <a:gd name="connsiteX4" fmla="*/ 0 w 1462174"/>
                  <a:gd name="connsiteY4" fmla="*/ 0 h 1842419"/>
                  <a:gd name="connsiteX0" fmla="*/ 0 w 1462174"/>
                  <a:gd name="connsiteY0" fmla="*/ 0 h 1842423"/>
                  <a:gd name="connsiteX1" fmla="*/ 778712 w 1462174"/>
                  <a:gd name="connsiteY1" fmla="*/ 184638 h 1842423"/>
                  <a:gd name="connsiteX2" fmla="*/ 1462174 w 1462174"/>
                  <a:gd name="connsiteY2" fmla="*/ 28872 h 1842423"/>
                  <a:gd name="connsiteX3" fmla="*/ 758392 w 1462174"/>
                  <a:gd name="connsiteY3" fmla="*/ 1842282 h 1842423"/>
                  <a:gd name="connsiteX4" fmla="*/ 0 w 1462174"/>
                  <a:gd name="connsiteY4" fmla="*/ 0 h 1842423"/>
                  <a:gd name="connsiteX0" fmla="*/ 0 w 1462174"/>
                  <a:gd name="connsiteY0" fmla="*/ 0 h 1842419"/>
                  <a:gd name="connsiteX1" fmla="*/ 778712 w 1462174"/>
                  <a:gd name="connsiteY1" fmla="*/ 184638 h 1842419"/>
                  <a:gd name="connsiteX2" fmla="*/ 1462174 w 1462174"/>
                  <a:gd name="connsiteY2" fmla="*/ 28872 h 1842419"/>
                  <a:gd name="connsiteX3" fmla="*/ 758392 w 1462174"/>
                  <a:gd name="connsiteY3" fmla="*/ 1842282 h 1842419"/>
                  <a:gd name="connsiteX4" fmla="*/ 0 w 1462174"/>
                  <a:gd name="connsiteY4" fmla="*/ 0 h 1842419"/>
                  <a:gd name="connsiteX0" fmla="*/ 0 w 1462174"/>
                  <a:gd name="connsiteY0" fmla="*/ 0 h 1842423"/>
                  <a:gd name="connsiteX1" fmla="*/ 778712 w 1462174"/>
                  <a:gd name="connsiteY1" fmla="*/ 184638 h 1842423"/>
                  <a:gd name="connsiteX2" fmla="*/ 1462174 w 1462174"/>
                  <a:gd name="connsiteY2" fmla="*/ 28872 h 1842423"/>
                  <a:gd name="connsiteX3" fmla="*/ 758392 w 1462174"/>
                  <a:gd name="connsiteY3" fmla="*/ 1842282 h 1842423"/>
                  <a:gd name="connsiteX4" fmla="*/ 0 w 1462174"/>
                  <a:gd name="connsiteY4" fmla="*/ 0 h 1842423"/>
                  <a:gd name="connsiteX0" fmla="*/ 0 w 1455998"/>
                  <a:gd name="connsiteY0" fmla="*/ 0 h 1842427"/>
                  <a:gd name="connsiteX1" fmla="*/ 778712 w 1455998"/>
                  <a:gd name="connsiteY1" fmla="*/ 184638 h 1842427"/>
                  <a:gd name="connsiteX2" fmla="*/ 1455998 w 1455998"/>
                  <a:gd name="connsiteY2" fmla="*/ 62951 h 1842427"/>
                  <a:gd name="connsiteX3" fmla="*/ 758392 w 1455998"/>
                  <a:gd name="connsiteY3" fmla="*/ 1842282 h 1842427"/>
                  <a:gd name="connsiteX4" fmla="*/ 0 w 1455998"/>
                  <a:gd name="connsiteY4" fmla="*/ 0 h 1842427"/>
                  <a:gd name="connsiteX0" fmla="*/ 0 w 1474526"/>
                  <a:gd name="connsiteY0" fmla="*/ 0 h 1842420"/>
                  <a:gd name="connsiteX1" fmla="*/ 778712 w 1474526"/>
                  <a:gd name="connsiteY1" fmla="*/ 184638 h 1842420"/>
                  <a:gd name="connsiteX2" fmla="*/ 1474526 w 1474526"/>
                  <a:gd name="connsiteY2" fmla="*/ 28872 h 1842420"/>
                  <a:gd name="connsiteX3" fmla="*/ 758392 w 1474526"/>
                  <a:gd name="connsiteY3" fmla="*/ 1842282 h 1842420"/>
                  <a:gd name="connsiteX4" fmla="*/ 0 w 1474526"/>
                  <a:gd name="connsiteY4" fmla="*/ 0 h 1842420"/>
                  <a:gd name="connsiteX0" fmla="*/ 0 w 1455998"/>
                  <a:gd name="connsiteY0" fmla="*/ 0 h 1842420"/>
                  <a:gd name="connsiteX1" fmla="*/ 778712 w 1455998"/>
                  <a:gd name="connsiteY1" fmla="*/ 184638 h 1842420"/>
                  <a:gd name="connsiteX2" fmla="*/ 1455998 w 1455998"/>
                  <a:gd name="connsiteY2" fmla="*/ 28872 h 1842420"/>
                  <a:gd name="connsiteX3" fmla="*/ 758392 w 1455998"/>
                  <a:gd name="connsiteY3" fmla="*/ 1842282 h 1842420"/>
                  <a:gd name="connsiteX4" fmla="*/ 0 w 1455998"/>
                  <a:gd name="connsiteY4" fmla="*/ 0 h 1842420"/>
                  <a:gd name="connsiteX0" fmla="*/ 0 w 1455998"/>
                  <a:gd name="connsiteY0" fmla="*/ 0 h 1842420"/>
                  <a:gd name="connsiteX1" fmla="*/ 778712 w 1455998"/>
                  <a:gd name="connsiteY1" fmla="*/ 184638 h 1842420"/>
                  <a:gd name="connsiteX2" fmla="*/ 1455998 w 1455998"/>
                  <a:gd name="connsiteY2" fmla="*/ 28872 h 1842420"/>
                  <a:gd name="connsiteX3" fmla="*/ 758392 w 1455998"/>
                  <a:gd name="connsiteY3" fmla="*/ 1842282 h 1842420"/>
                  <a:gd name="connsiteX4" fmla="*/ 0 w 1455998"/>
                  <a:gd name="connsiteY4" fmla="*/ 0 h 1842420"/>
                  <a:gd name="connsiteX0" fmla="*/ 0 w 1455998"/>
                  <a:gd name="connsiteY0" fmla="*/ 0 h 1842420"/>
                  <a:gd name="connsiteX1" fmla="*/ 778712 w 1455998"/>
                  <a:gd name="connsiteY1" fmla="*/ 184638 h 1842420"/>
                  <a:gd name="connsiteX2" fmla="*/ 1455998 w 1455998"/>
                  <a:gd name="connsiteY2" fmla="*/ 28872 h 1842420"/>
                  <a:gd name="connsiteX3" fmla="*/ 758392 w 1455998"/>
                  <a:gd name="connsiteY3" fmla="*/ 1842282 h 1842420"/>
                  <a:gd name="connsiteX4" fmla="*/ 0 w 1455998"/>
                  <a:gd name="connsiteY4" fmla="*/ 0 h 18424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55998" h="1842420">
                    <a:moveTo>
                      <a:pt x="0" y="0"/>
                    </a:moveTo>
                    <a:cubicBezTo>
                      <a:pt x="41910" y="177116"/>
                      <a:pt x="536046" y="179826"/>
                      <a:pt x="778712" y="184638"/>
                    </a:cubicBezTo>
                    <a:cubicBezTo>
                      <a:pt x="1021378" y="189450"/>
                      <a:pt x="1362193" y="127719"/>
                      <a:pt x="1455998" y="28872"/>
                    </a:cubicBezTo>
                    <a:cubicBezTo>
                      <a:pt x="1455998" y="1000044"/>
                      <a:pt x="1205288" y="1854982"/>
                      <a:pt x="758392" y="1842282"/>
                    </a:cubicBezTo>
                    <a:cubicBezTo>
                      <a:pt x="291176" y="1854982"/>
                      <a:pt x="45720" y="904924"/>
                      <a:pt x="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966835"/>
                  </a:solidFill>
                </a:endParaRPr>
              </a:p>
            </p:txBody>
          </p:sp>
          <p:sp>
            <p:nvSpPr>
              <p:cNvPr id="1103" name="Oval 1102">
                <a:extLst>
                  <a:ext uri="{FF2B5EF4-FFF2-40B4-BE49-F238E27FC236}">
                    <a16:creationId xmlns:a16="http://schemas.microsoft.com/office/drawing/2014/main" id="{DB0217AD-8704-12FB-4059-D7C379F3D75A}"/>
                  </a:ext>
                </a:extLst>
              </p:cNvPr>
              <p:cNvSpPr/>
              <p:nvPr/>
            </p:nvSpPr>
            <p:spPr>
              <a:xfrm>
                <a:off x="3454748" y="1924436"/>
                <a:ext cx="1465983" cy="368684"/>
              </a:xfrm>
              <a:prstGeom prst="ellipse">
                <a:avLst/>
              </a:prstGeom>
              <a:noFill/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966835"/>
                  </a:solidFill>
                </a:endParaRPr>
              </a:p>
            </p:txBody>
          </p:sp>
          <p:sp>
            <p:nvSpPr>
              <p:cNvPr id="1104" name="Cylinder 1103">
                <a:extLst>
                  <a:ext uri="{FF2B5EF4-FFF2-40B4-BE49-F238E27FC236}">
                    <a16:creationId xmlns:a16="http://schemas.microsoft.com/office/drawing/2014/main" id="{735A6BC2-6F7B-2A9E-E762-1BEAA125F1B9}"/>
                  </a:ext>
                </a:extLst>
              </p:cNvPr>
              <p:cNvSpPr/>
              <p:nvPr/>
            </p:nvSpPr>
            <p:spPr>
              <a:xfrm>
                <a:off x="3657600" y="1076960"/>
                <a:ext cx="629920" cy="1087120"/>
              </a:xfrm>
              <a:prstGeom prst="can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966835"/>
                  </a:solidFill>
                </a:endParaRPr>
              </a:p>
            </p:txBody>
          </p:sp>
          <p:sp>
            <p:nvSpPr>
              <p:cNvPr id="1105" name="Cylinder 1104">
                <a:extLst>
                  <a:ext uri="{FF2B5EF4-FFF2-40B4-BE49-F238E27FC236}">
                    <a16:creationId xmlns:a16="http://schemas.microsoft.com/office/drawing/2014/main" id="{72178178-426C-0C68-9689-557EC68A8839}"/>
                  </a:ext>
                </a:extLst>
              </p:cNvPr>
              <p:cNvSpPr/>
              <p:nvPr/>
            </p:nvSpPr>
            <p:spPr>
              <a:xfrm>
                <a:off x="4406063" y="1118094"/>
                <a:ext cx="273937" cy="1045986"/>
              </a:xfrm>
              <a:prstGeom prst="can">
                <a:avLst>
                  <a:gd name="adj" fmla="val 39835"/>
                </a:avLst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966835"/>
                  </a:solidFill>
                </a:endParaRPr>
              </a:p>
            </p:txBody>
          </p:sp>
        </p:grpSp>
      </p:grpSp>
      <p:sp>
        <p:nvSpPr>
          <p:cNvPr id="1173" name="CuadroTexto 5">
            <a:extLst>
              <a:ext uri="{FF2B5EF4-FFF2-40B4-BE49-F238E27FC236}">
                <a16:creationId xmlns:a16="http://schemas.microsoft.com/office/drawing/2014/main" id="{F0FF0709-C808-07CD-7E49-4CBE7C8C5D68}"/>
              </a:ext>
            </a:extLst>
          </p:cNvPr>
          <p:cNvSpPr txBox="1"/>
          <p:nvPr/>
        </p:nvSpPr>
        <p:spPr>
          <a:xfrm>
            <a:off x="8100000" y="6335153"/>
            <a:ext cx="2086369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s-ES" sz="2000" b="1" dirty="0" err="1">
                <a:solidFill>
                  <a:schemeClr val="bg1"/>
                </a:solidFill>
                <a:latin typeface="+mj-lt"/>
              </a:rPr>
              <a:t>Meshing</a:t>
            </a:r>
            <a:endParaRPr lang="en-US" sz="2000" b="1" dirty="0" err="1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766267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4C4EBD-3443-0B11-AF0D-A7D7C0BEA6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EAC7713-8A8F-8127-0846-4A7DE234C008}"/>
              </a:ext>
            </a:extLst>
          </p:cNvPr>
          <p:cNvSpPr txBox="1"/>
          <p:nvPr/>
        </p:nvSpPr>
        <p:spPr>
          <a:xfrm>
            <a:off x="462223" y="834648"/>
            <a:ext cx="11545557" cy="4985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Tools </a:t>
            </a:r>
            <a:r>
              <a:rPr lang="en-US" sz="2400" dirty="0">
                <a:sym typeface="Wingdings" panose="05000000000000000000" pitchFamily="2" charset="2"/>
              </a:rPr>
              <a:t> Right click in Parameters  New  Scalar: </a:t>
            </a:r>
            <a:r>
              <a:rPr lang="en-US" sz="2400" dirty="0" err="1">
                <a:sym typeface="Wingdings" panose="05000000000000000000" pitchFamily="2" charset="2"/>
              </a:rPr>
              <a:t>Time_Step</a:t>
            </a:r>
            <a:r>
              <a:rPr lang="en-US" sz="2400" dirty="0">
                <a:sym typeface="Wingdings" panose="05000000000000000000" pitchFamily="2" charset="2"/>
              </a:rPr>
              <a:t> = 0.001 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Solvers </a:t>
            </a:r>
            <a:r>
              <a:rPr lang="en-US" sz="2400" dirty="0">
                <a:sym typeface="Wingdings" panose="05000000000000000000" pitchFamily="2" charset="2"/>
              </a:rPr>
              <a:t> Implicit Unsteady: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s-ES" sz="2400" dirty="0"/>
              <a:t>Time-Step: ${</a:t>
            </a:r>
            <a:r>
              <a:rPr lang="es-ES" sz="2400" dirty="0" err="1"/>
              <a:t>Time_Step</a:t>
            </a:r>
            <a:r>
              <a:rPr lang="es-ES" sz="2400" dirty="0"/>
              <a:t>}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s-ES" sz="2400" dirty="0"/>
              <a:t>Temporal </a:t>
            </a:r>
            <a:r>
              <a:rPr lang="es-ES" sz="2400" dirty="0" err="1"/>
              <a:t>Discretization</a:t>
            </a:r>
            <a:r>
              <a:rPr lang="es-ES" sz="2400" dirty="0"/>
              <a:t>: 2nd-order</a:t>
            </a:r>
            <a:endParaRPr lang="en-US" sz="20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Solvers </a:t>
            </a:r>
            <a:r>
              <a:rPr lang="en-US" sz="2400" dirty="0">
                <a:sym typeface="Wingdings" panose="05000000000000000000" pitchFamily="2" charset="2"/>
              </a:rPr>
              <a:t> Mesh </a:t>
            </a:r>
            <a:r>
              <a:rPr lang="en-US" sz="2400" dirty="0" err="1">
                <a:sym typeface="Wingdings" panose="05000000000000000000" pitchFamily="2" charset="2"/>
              </a:rPr>
              <a:t>Morpher</a:t>
            </a:r>
            <a:r>
              <a:rPr lang="en-US" sz="2400" dirty="0">
                <a:sym typeface="Wingdings" panose="05000000000000000000" pitchFamily="2" charset="2"/>
              </a:rPr>
              <a:t>:</a:t>
            </a:r>
          </a:p>
          <a:p>
            <a:pPr marL="800100" lvl="1" indent="-34290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400" dirty="0">
                <a:sym typeface="Wingdings" panose="05000000000000000000" pitchFamily="2" charset="2"/>
              </a:rPr>
              <a:t>Check: Morph At Initialization; Morph From Zero; Recompute Interfaces;</a:t>
            </a:r>
            <a:br>
              <a:rPr lang="en-US" sz="2400" dirty="0">
                <a:sym typeface="Wingdings" panose="05000000000000000000" pitchFamily="2" charset="2"/>
              </a:rPr>
            </a:br>
            <a:r>
              <a:rPr lang="en-US" sz="2400" dirty="0">
                <a:sym typeface="Wingdings" panose="05000000000000000000" pitchFamily="2" charset="2"/>
              </a:rPr>
              <a:t>	            Boundary Layer Morphing; Morph At Inner Iterations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Solvers </a:t>
            </a:r>
            <a:r>
              <a:rPr lang="en-US" sz="2400" dirty="0">
                <a:sym typeface="Wingdings" panose="05000000000000000000" pitchFamily="2" charset="2"/>
              </a:rPr>
              <a:t> Coupled Implicit:</a:t>
            </a:r>
          </a:p>
          <a:p>
            <a:pPr marL="800100" lvl="1" indent="-34290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400" dirty="0">
                <a:sym typeface="Wingdings" panose="05000000000000000000" pitchFamily="2" charset="2"/>
              </a:rPr>
              <a:t>CFL Control Method: Automatic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400" dirty="0">
                <a:sym typeface="Wingdings" panose="05000000000000000000" pitchFamily="2" charset="2"/>
              </a:rPr>
              <a:t>Automatic CFL  Initial CFL: 1.0</a:t>
            </a:r>
            <a:br>
              <a:rPr lang="en-US" sz="2400" dirty="0">
                <a:sym typeface="Wingdings" panose="05000000000000000000" pitchFamily="2" charset="2"/>
              </a:rPr>
            </a:br>
            <a:r>
              <a:rPr lang="en-US" sz="2400" dirty="0">
                <a:sym typeface="Wingdings" panose="05000000000000000000" pitchFamily="2" charset="2"/>
              </a:rPr>
              <a:t>			    Minimum CFL: 0.1</a:t>
            </a:r>
            <a:br>
              <a:rPr lang="en-US" sz="2400" dirty="0">
                <a:sym typeface="Wingdings" panose="05000000000000000000" pitchFamily="2" charset="2"/>
              </a:rPr>
            </a:br>
            <a:r>
              <a:rPr lang="en-US" sz="2400" dirty="0">
                <a:sym typeface="Wingdings" panose="05000000000000000000" pitchFamily="2" charset="2"/>
              </a:rPr>
              <a:t>			    Maximum CFL: 10.0</a:t>
            </a:r>
          </a:p>
        </p:txBody>
      </p:sp>
      <p:sp>
        <p:nvSpPr>
          <p:cNvPr id="12" name="Rectángulo 34">
            <a:extLst>
              <a:ext uri="{FF2B5EF4-FFF2-40B4-BE49-F238E27FC236}">
                <a16:creationId xmlns:a16="http://schemas.microsoft.com/office/drawing/2014/main" id="{392DA4E1-EEF6-FB59-D967-671851D3F358}"/>
              </a:ext>
            </a:extLst>
          </p:cNvPr>
          <p:cNvSpPr/>
          <p:nvPr/>
        </p:nvSpPr>
        <p:spPr>
          <a:xfrm>
            <a:off x="0" y="5947365"/>
            <a:ext cx="12192000" cy="899652"/>
          </a:xfrm>
          <a:prstGeom prst="rect">
            <a:avLst/>
          </a:prstGeom>
          <a:solidFill>
            <a:srgbClr val="092240"/>
          </a:solidFill>
          <a:ln w="57150">
            <a:solidFill>
              <a:srgbClr val="092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4" name="Elipse 8">
            <a:extLst>
              <a:ext uri="{FF2B5EF4-FFF2-40B4-BE49-F238E27FC236}">
                <a16:creationId xmlns:a16="http://schemas.microsoft.com/office/drawing/2014/main" id="{7FA82912-9484-7F12-5CDE-321B15B213B6}"/>
              </a:ext>
            </a:extLst>
          </p:cNvPr>
          <p:cNvSpPr/>
          <p:nvPr/>
        </p:nvSpPr>
        <p:spPr>
          <a:xfrm>
            <a:off x="10260000" y="5405040"/>
            <a:ext cx="900000" cy="89965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Imagen 5" descr="Logotipo, Icono&#10;&#10;Descripción generada automáticamente">
            <a:extLst>
              <a:ext uri="{FF2B5EF4-FFF2-40B4-BE49-F238E27FC236}">
                <a16:creationId xmlns:a16="http://schemas.microsoft.com/office/drawing/2014/main" id="{5937D450-E622-A5E7-A9C1-BC23C9650AC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10" t="8297" r="22898" b="29694"/>
          <a:stretch/>
        </p:blipFill>
        <p:spPr>
          <a:xfrm>
            <a:off x="105982" y="5994160"/>
            <a:ext cx="1199795" cy="82241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130C5AC-3103-EB93-B52A-085EC2D6EE9B}"/>
              </a:ext>
            </a:extLst>
          </p:cNvPr>
          <p:cNvSpPr txBox="1"/>
          <p:nvPr/>
        </p:nvSpPr>
        <p:spPr>
          <a:xfrm>
            <a:off x="1305399" y="6059107"/>
            <a:ext cx="1550894" cy="73478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dirty="0">
                <a:solidFill>
                  <a:srgbClr val="FFFFFF"/>
                </a:solidFill>
                <a:latin typeface="Calibri Light"/>
                <a:cs typeface="Calibri Light"/>
              </a:rPr>
              <a:t>ModelFLOWs</a:t>
            </a:r>
            <a:endParaRPr lang="en-US" sz="1400" dirty="0"/>
          </a:p>
          <a:p>
            <a:pPr algn="ctr"/>
            <a:r>
              <a:rPr lang="en-US" sz="2000" i="1" dirty="0">
                <a:solidFill>
                  <a:srgbClr val="FFFFFF"/>
                </a:solidFill>
                <a:latin typeface="Calibri Light"/>
                <a:cs typeface="Calibri Light"/>
              </a:rPr>
              <a:t>Cardiac</a:t>
            </a:r>
            <a:endParaRPr lang="en-US" sz="1400" i="1" dirty="0">
              <a:cs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73A1F1-4595-7D78-5A11-B3D0178F77BC}"/>
              </a:ext>
            </a:extLst>
          </p:cNvPr>
          <p:cNvSpPr txBox="1"/>
          <p:nvPr/>
        </p:nvSpPr>
        <p:spPr>
          <a:xfrm>
            <a:off x="268971" y="111858"/>
            <a:ext cx="61289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+mj-lt"/>
              </a:rPr>
              <a:t>Step 5.1:</a:t>
            </a:r>
            <a:r>
              <a:rPr lang="en-US" sz="3200" dirty="0">
                <a:latin typeface="+mj-lt"/>
              </a:rPr>
              <a:t> Solver Methods &amp; Controls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C1221A0-475E-DB63-8352-92999C76876A}"/>
              </a:ext>
            </a:extLst>
          </p:cNvPr>
          <p:cNvGrpSpPr/>
          <p:nvPr/>
        </p:nvGrpSpPr>
        <p:grpSpPr>
          <a:xfrm>
            <a:off x="5580000" y="6156000"/>
            <a:ext cx="540000" cy="540000"/>
            <a:chOff x="3978000" y="2610000"/>
            <a:chExt cx="540000" cy="540000"/>
          </a:xfrm>
        </p:grpSpPr>
        <p:grpSp>
          <p:nvGrpSpPr>
            <p:cNvPr id="3" name="Grupo 58">
              <a:extLst>
                <a:ext uri="{FF2B5EF4-FFF2-40B4-BE49-F238E27FC236}">
                  <a16:creationId xmlns:a16="http://schemas.microsoft.com/office/drawing/2014/main" id="{36F4127B-711F-3BFF-56A0-221A821AA9DC}"/>
                </a:ext>
              </a:extLst>
            </p:cNvPr>
            <p:cNvGrpSpPr/>
            <p:nvPr/>
          </p:nvGrpSpPr>
          <p:grpSpPr>
            <a:xfrm>
              <a:off x="3978000" y="2610000"/>
              <a:ext cx="540000" cy="540000"/>
              <a:chOff x="2094060" y="6125497"/>
              <a:chExt cx="540000" cy="540000"/>
            </a:xfrm>
          </p:grpSpPr>
          <p:sp>
            <p:nvSpPr>
              <p:cNvPr id="1033" name="Elipse 60">
                <a:extLst>
                  <a:ext uri="{FF2B5EF4-FFF2-40B4-BE49-F238E27FC236}">
                    <a16:creationId xmlns:a16="http://schemas.microsoft.com/office/drawing/2014/main" id="{6BD476AE-0AC0-97D1-3734-49FD8BD5FC86}"/>
                  </a:ext>
                </a:extLst>
              </p:cNvPr>
              <p:cNvSpPr/>
              <p:nvPr/>
            </p:nvSpPr>
            <p:spPr>
              <a:xfrm>
                <a:off x="2094060" y="6125497"/>
                <a:ext cx="540000" cy="540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035" name="Gráfico 61" descr="Monitor with solid fill">
                <a:extLst>
                  <a:ext uri="{FF2B5EF4-FFF2-40B4-BE49-F238E27FC236}">
                    <a16:creationId xmlns:a16="http://schemas.microsoft.com/office/drawing/2014/main" id="{BCF5387A-BE5A-3AE0-F00E-D7D0A80F09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/>
              <a:stretch/>
            </p:blipFill>
            <p:spPr>
              <a:xfrm>
                <a:off x="2150955" y="6191015"/>
                <a:ext cx="432000" cy="432000"/>
              </a:xfrm>
              <a:prstGeom prst="rect">
                <a:avLst/>
              </a:prstGeom>
            </p:spPr>
          </p:pic>
        </p:grpSp>
        <p:pic>
          <p:nvPicPr>
            <p:cNvPr id="9" name="Graphic 8" descr="Single gear with solid fill">
              <a:extLst>
                <a:ext uri="{FF2B5EF4-FFF2-40B4-BE49-F238E27FC236}">
                  <a16:creationId xmlns:a16="http://schemas.microsoft.com/office/drawing/2014/main" id="{9B5DE78B-72B6-BBCA-C094-08001CF410B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117617" y="2767094"/>
              <a:ext cx="138153" cy="138153"/>
            </a:xfrm>
            <a:prstGeom prst="rect">
              <a:avLst/>
            </a:prstGeom>
          </p:spPr>
        </p:pic>
        <p:pic>
          <p:nvPicPr>
            <p:cNvPr id="1024" name="Graphic 1023" descr="Single gear with solid fill">
              <a:extLst>
                <a:ext uri="{FF2B5EF4-FFF2-40B4-BE49-F238E27FC236}">
                  <a16:creationId xmlns:a16="http://schemas.microsoft.com/office/drawing/2014/main" id="{55BD2F61-D2D9-8DBA-4CAE-555FACCE6DF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218731" y="2855661"/>
              <a:ext cx="104465" cy="104465"/>
            </a:xfrm>
            <a:prstGeom prst="rect">
              <a:avLst/>
            </a:prstGeom>
          </p:spPr>
        </p:pic>
        <p:pic>
          <p:nvPicPr>
            <p:cNvPr id="1029" name="Graphic 1028" descr="Single gear with solid fill">
              <a:extLst>
                <a:ext uri="{FF2B5EF4-FFF2-40B4-BE49-F238E27FC236}">
                  <a16:creationId xmlns:a16="http://schemas.microsoft.com/office/drawing/2014/main" id="{CF44FABE-3957-8586-11F6-8DD597E0611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270963" y="2775535"/>
              <a:ext cx="104465" cy="104465"/>
            </a:xfrm>
            <a:prstGeom prst="rect">
              <a:avLst/>
            </a:prstGeom>
          </p:spPr>
        </p:pic>
      </p:grpSp>
      <p:grpSp>
        <p:nvGrpSpPr>
          <p:cNvPr id="1036" name="Group 1035">
            <a:extLst>
              <a:ext uri="{FF2B5EF4-FFF2-40B4-BE49-F238E27FC236}">
                <a16:creationId xmlns:a16="http://schemas.microsoft.com/office/drawing/2014/main" id="{98922349-D447-75C4-15C6-3F9812AB2F8E}"/>
              </a:ext>
            </a:extLst>
          </p:cNvPr>
          <p:cNvGrpSpPr/>
          <p:nvPr/>
        </p:nvGrpSpPr>
        <p:grpSpPr>
          <a:xfrm>
            <a:off x="10440000" y="5652000"/>
            <a:ext cx="540000" cy="540000"/>
            <a:chOff x="10080000" y="6156000"/>
            <a:chExt cx="540000" cy="540000"/>
          </a:xfrm>
        </p:grpSpPr>
        <p:sp>
          <p:nvSpPr>
            <p:cNvPr id="1037" name="Elipse 48">
              <a:extLst>
                <a:ext uri="{FF2B5EF4-FFF2-40B4-BE49-F238E27FC236}">
                  <a16:creationId xmlns:a16="http://schemas.microsoft.com/office/drawing/2014/main" id="{0496A31D-C75F-F4F6-EF73-2F7E7E30E53C}"/>
                </a:ext>
              </a:extLst>
            </p:cNvPr>
            <p:cNvSpPr/>
            <p:nvPr/>
          </p:nvSpPr>
          <p:spPr>
            <a:xfrm>
              <a:off x="10080000" y="6156000"/>
              <a:ext cx="540000" cy="54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9668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038" name="Graphic 1037" descr="Play outline">
              <a:extLst>
                <a:ext uri="{FF2B5EF4-FFF2-40B4-BE49-F238E27FC236}">
                  <a16:creationId xmlns:a16="http://schemas.microsoft.com/office/drawing/2014/main" id="{BE7A4C26-925E-6585-DCD9-1C8B6D4F747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162800" y="6202985"/>
              <a:ext cx="457200" cy="457200"/>
            </a:xfrm>
            <a:prstGeom prst="rect">
              <a:avLst/>
            </a:prstGeom>
          </p:spPr>
        </p:pic>
      </p:grpSp>
      <p:grpSp>
        <p:nvGrpSpPr>
          <p:cNvPr id="1039" name="Group 1038">
            <a:extLst>
              <a:ext uri="{FF2B5EF4-FFF2-40B4-BE49-F238E27FC236}">
                <a16:creationId xmlns:a16="http://schemas.microsoft.com/office/drawing/2014/main" id="{DC907B79-BF97-B792-C472-D817F95B490B}"/>
              </a:ext>
            </a:extLst>
          </p:cNvPr>
          <p:cNvGrpSpPr/>
          <p:nvPr/>
        </p:nvGrpSpPr>
        <p:grpSpPr>
          <a:xfrm>
            <a:off x="7200000" y="6192000"/>
            <a:ext cx="540000" cy="540000"/>
            <a:chOff x="7968411" y="4505000"/>
            <a:chExt cx="540000" cy="540000"/>
          </a:xfrm>
        </p:grpSpPr>
        <p:sp>
          <p:nvSpPr>
            <p:cNvPr id="1040" name="Elipse 48">
              <a:extLst>
                <a:ext uri="{FF2B5EF4-FFF2-40B4-BE49-F238E27FC236}">
                  <a16:creationId xmlns:a16="http://schemas.microsoft.com/office/drawing/2014/main" id="{E480D626-D91C-8CE7-2A44-99C8465EA7CE}"/>
                </a:ext>
              </a:extLst>
            </p:cNvPr>
            <p:cNvSpPr/>
            <p:nvPr/>
          </p:nvSpPr>
          <p:spPr>
            <a:xfrm>
              <a:off x="7968411" y="4505000"/>
              <a:ext cx="540000" cy="54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9668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41" name="Group 1040">
              <a:extLst>
                <a:ext uri="{FF2B5EF4-FFF2-40B4-BE49-F238E27FC236}">
                  <a16:creationId xmlns:a16="http://schemas.microsoft.com/office/drawing/2014/main" id="{EB0BA59C-5223-4F3E-DAD5-25DE498076B5}"/>
                </a:ext>
              </a:extLst>
            </p:cNvPr>
            <p:cNvGrpSpPr/>
            <p:nvPr/>
          </p:nvGrpSpPr>
          <p:grpSpPr>
            <a:xfrm>
              <a:off x="8117248" y="4672748"/>
              <a:ext cx="325503" cy="242358"/>
              <a:chOff x="6825195" y="1894840"/>
              <a:chExt cx="448233" cy="361034"/>
            </a:xfrm>
          </p:grpSpPr>
          <p:sp>
            <p:nvSpPr>
              <p:cNvPr id="1042" name="Rectangle 1041">
                <a:extLst>
                  <a:ext uri="{FF2B5EF4-FFF2-40B4-BE49-F238E27FC236}">
                    <a16:creationId xmlns:a16="http://schemas.microsoft.com/office/drawing/2014/main" id="{E38D395C-2E3C-FD64-ECF9-AED3EF74B242}"/>
                  </a:ext>
                </a:extLst>
              </p:cNvPr>
              <p:cNvSpPr/>
              <p:nvPr/>
            </p:nvSpPr>
            <p:spPr>
              <a:xfrm>
                <a:off x="6825195" y="1894840"/>
                <a:ext cx="298822" cy="361034"/>
              </a:xfrm>
              <a:prstGeom prst="rect">
                <a:avLst/>
              </a:prstGeom>
              <a:noFill/>
              <a:ln w="28575">
                <a:noFill/>
              </a:ln>
              <a:scene3d>
                <a:camera prst="orthographicFront">
                  <a:rot lat="1200000" lon="19799989" rev="0"/>
                </a:camera>
                <a:lightRig rig="threePt" dir="t"/>
              </a:scene3d>
              <a:sp3d extrusionH="127000" contourW="19050" prstMaterial="legacyWireframe">
                <a:contourClr>
                  <a:srgbClr val="966835"/>
                </a:contourClr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43" name="Straight Arrow Connector 1042">
                <a:extLst>
                  <a:ext uri="{FF2B5EF4-FFF2-40B4-BE49-F238E27FC236}">
                    <a16:creationId xmlns:a16="http://schemas.microsoft.com/office/drawing/2014/main" id="{5611E423-8F94-0CCC-D8AB-DA4AC371E46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74606" y="2061028"/>
                <a:ext cx="298822" cy="67302"/>
              </a:xfrm>
              <a:prstGeom prst="straightConnector1">
                <a:avLst/>
              </a:prstGeom>
              <a:ln w="19050">
                <a:solidFill>
                  <a:srgbClr val="966835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45" name="Group 1044">
            <a:extLst>
              <a:ext uri="{FF2B5EF4-FFF2-40B4-BE49-F238E27FC236}">
                <a16:creationId xmlns:a16="http://schemas.microsoft.com/office/drawing/2014/main" id="{B63995ED-FAC4-8793-DB9D-31E986661DC1}"/>
              </a:ext>
            </a:extLst>
          </p:cNvPr>
          <p:cNvGrpSpPr/>
          <p:nvPr/>
        </p:nvGrpSpPr>
        <p:grpSpPr>
          <a:xfrm>
            <a:off x="8820000" y="6156000"/>
            <a:ext cx="540000" cy="540000"/>
            <a:chOff x="10080000" y="6155153"/>
            <a:chExt cx="540000" cy="540000"/>
          </a:xfrm>
        </p:grpSpPr>
        <p:sp>
          <p:nvSpPr>
            <p:cNvPr id="1046" name="Elipse 48">
              <a:extLst>
                <a:ext uri="{FF2B5EF4-FFF2-40B4-BE49-F238E27FC236}">
                  <a16:creationId xmlns:a16="http://schemas.microsoft.com/office/drawing/2014/main" id="{22B4EB35-FC54-926B-E78A-99D7F1C2018F}"/>
                </a:ext>
              </a:extLst>
            </p:cNvPr>
            <p:cNvSpPr/>
            <p:nvPr/>
          </p:nvSpPr>
          <p:spPr>
            <a:xfrm>
              <a:off x="10080000" y="6155153"/>
              <a:ext cx="540000" cy="54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9668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47" name="Group 1046">
              <a:extLst>
                <a:ext uri="{FF2B5EF4-FFF2-40B4-BE49-F238E27FC236}">
                  <a16:creationId xmlns:a16="http://schemas.microsoft.com/office/drawing/2014/main" id="{F59F6FAB-FB57-04F4-4262-8E2A40BB6A26}"/>
                </a:ext>
              </a:extLst>
            </p:cNvPr>
            <p:cNvGrpSpPr/>
            <p:nvPr/>
          </p:nvGrpSpPr>
          <p:grpSpPr>
            <a:xfrm>
              <a:off x="10134000" y="6212821"/>
              <a:ext cx="432000" cy="432000"/>
              <a:chOff x="4626000" y="1177574"/>
              <a:chExt cx="1548000" cy="1547998"/>
            </a:xfrm>
          </p:grpSpPr>
          <p:sp>
            <p:nvSpPr>
              <p:cNvPr id="1048" name="Oval 1047">
                <a:extLst>
                  <a:ext uri="{FF2B5EF4-FFF2-40B4-BE49-F238E27FC236}">
                    <a16:creationId xmlns:a16="http://schemas.microsoft.com/office/drawing/2014/main" id="{85386274-4FDC-F396-0A10-940A5679A918}"/>
                  </a:ext>
                </a:extLst>
              </p:cNvPr>
              <p:cNvSpPr/>
              <p:nvPr/>
            </p:nvSpPr>
            <p:spPr>
              <a:xfrm>
                <a:off x="5346000" y="1177574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9" name="Oval 1048">
                <a:extLst>
                  <a:ext uri="{FF2B5EF4-FFF2-40B4-BE49-F238E27FC236}">
                    <a16:creationId xmlns:a16="http://schemas.microsoft.com/office/drawing/2014/main" id="{7979EEF5-847C-F780-202B-91E9CED37105}"/>
                  </a:ext>
                </a:extLst>
              </p:cNvPr>
              <p:cNvSpPr/>
              <p:nvPr/>
            </p:nvSpPr>
            <p:spPr>
              <a:xfrm>
                <a:off x="5865229" y="1412097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0" name="Oval 1049">
                <a:extLst>
                  <a:ext uri="{FF2B5EF4-FFF2-40B4-BE49-F238E27FC236}">
                    <a16:creationId xmlns:a16="http://schemas.microsoft.com/office/drawing/2014/main" id="{661187C9-CD91-A874-0AC3-FD7F12C421AA}"/>
                  </a:ext>
                </a:extLst>
              </p:cNvPr>
              <p:cNvSpPr/>
              <p:nvPr/>
            </p:nvSpPr>
            <p:spPr>
              <a:xfrm>
                <a:off x="4807126" y="1412097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1" name="Oval 1050">
                <a:extLst>
                  <a:ext uri="{FF2B5EF4-FFF2-40B4-BE49-F238E27FC236}">
                    <a16:creationId xmlns:a16="http://schemas.microsoft.com/office/drawing/2014/main" id="{0F63A377-2676-9A39-FD9B-A5BB33B445B6}"/>
                  </a:ext>
                </a:extLst>
              </p:cNvPr>
              <p:cNvSpPr/>
              <p:nvPr/>
            </p:nvSpPr>
            <p:spPr>
              <a:xfrm>
                <a:off x="6066000" y="1905563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2" name="Oval 1051">
                <a:extLst>
                  <a:ext uri="{FF2B5EF4-FFF2-40B4-BE49-F238E27FC236}">
                    <a16:creationId xmlns:a16="http://schemas.microsoft.com/office/drawing/2014/main" id="{77E7C322-19F9-0E7C-CD9A-28131528AF96}"/>
                  </a:ext>
                </a:extLst>
              </p:cNvPr>
              <p:cNvSpPr/>
              <p:nvPr/>
            </p:nvSpPr>
            <p:spPr>
              <a:xfrm>
                <a:off x="4626000" y="1905563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3" name="Oval 1052">
                <a:extLst>
                  <a:ext uri="{FF2B5EF4-FFF2-40B4-BE49-F238E27FC236}">
                    <a16:creationId xmlns:a16="http://schemas.microsoft.com/office/drawing/2014/main" id="{603192EC-354C-C73C-A5C9-3B18C8806BB3}"/>
                  </a:ext>
                </a:extLst>
              </p:cNvPr>
              <p:cNvSpPr/>
              <p:nvPr/>
            </p:nvSpPr>
            <p:spPr>
              <a:xfrm>
                <a:off x="4804618" y="2381361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4" name="Oval 1053">
                <a:extLst>
                  <a:ext uri="{FF2B5EF4-FFF2-40B4-BE49-F238E27FC236}">
                    <a16:creationId xmlns:a16="http://schemas.microsoft.com/office/drawing/2014/main" id="{AA1096B1-0726-EB5C-DA41-3BD53C79F30A}"/>
                  </a:ext>
                </a:extLst>
              </p:cNvPr>
              <p:cNvSpPr/>
              <p:nvPr/>
            </p:nvSpPr>
            <p:spPr>
              <a:xfrm>
                <a:off x="5865229" y="2381361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5" name="Oval 1054">
                <a:extLst>
                  <a:ext uri="{FF2B5EF4-FFF2-40B4-BE49-F238E27FC236}">
                    <a16:creationId xmlns:a16="http://schemas.microsoft.com/office/drawing/2014/main" id="{B3D647C6-A2C6-8F76-F4CE-DCF756CECD3B}"/>
                  </a:ext>
                </a:extLst>
              </p:cNvPr>
              <p:cNvSpPr/>
              <p:nvPr/>
            </p:nvSpPr>
            <p:spPr>
              <a:xfrm>
                <a:off x="5346000" y="2617572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56" name="Straight Connector 1055">
                <a:extLst>
                  <a:ext uri="{FF2B5EF4-FFF2-40B4-BE49-F238E27FC236}">
                    <a16:creationId xmlns:a16="http://schemas.microsoft.com/office/drawing/2014/main" id="{2A138331-33C9-4562-3CF4-1BE6327EED16}"/>
                  </a:ext>
                </a:extLst>
              </p:cNvPr>
              <p:cNvCxnSpPr>
                <a:stCxn id="1048" idx="6"/>
                <a:endCxn id="1049" idx="1"/>
              </p:cNvCxnSpPr>
              <p:nvPr/>
            </p:nvCxnSpPr>
            <p:spPr>
              <a:xfrm>
                <a:off x="5454000" y="1231574"/>
                <a:ext cx="427045" cy="196339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7" name="Straight Connector 1056">
                <a:extLst>
                  <a:ext uri="{FF2B5EF4-FFF2-40B4-BE49-F238E27FC236}">
                    <a16:creationId xmlns:a16="http://schemas.microsoft.com/office/drawing/2014/main" id="{FA149151-7968-CE17-F81F-2F407F750F43}"/>
                  </a:ext>
                </a:extLst>
              </p:cNvPr>
              <p:cNvCxnSpPr>
                <a:cxnSpLocks/>
                <a:stCxn id="1048" idx="2"/>
                <a:endCxn id="1050" idx="7"/>
              </p:cNvCxnSpPr>
              <p:nvPr/>
            </p:nvCxnSpPr>
            <p:spPr>
              <a:xfrm flipH="1">
                <a:off x="4899310" y="1231574"/>
                <a:ext cx="446690" cy="196339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8" name="Straight Connector 1057">
                <a:extLst>
                  <a:ext uri="{FF2B5EF4-FFF2-40B4-BE49-F238E27FC236}">
                    <a16:creationId xmlns:a16="http://schemas.microsoft.com/office/drawing/2014/main" id="{EF507147-E600-9519-92C1-215D1F2CB57B}"/>
                  </a:ext>
                </a:extLst>
              </p:cNvPr>
              <p:cNvCxnSpPr>
                <a:cxnSpLocks/>
                <a:stCxn id="1049" idx="5"/>
                <a:endCxn id="1051" idx="0"/>
              </p:cNvCxnSpPr>
              <p:nvPr/>
            </p:nvCxnSpPr>
            <p:spPr>
              <a:xfrm>
                <a:off x="5957413" y="1504281"/>
                <a:ext cx="162587" cy="401282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9" name="Straight Connector 1058">
                <a:extLst>
                  <a:ext uri="{FF2B5EF4-FFF2-40B4-BE49-F238E27FC236}">
                    <a16:creationId xmlns:a16="http://schemas.microsoft.com/office/drawing/2014/main" id="{6BCDFAE0-BCA9-7CC8-9673-0E769C89F280}"/>
                  </a:ext>
                </a:extLst>
              </p:cNvPr>
              <p:cNvCxnSpPr>
                <a:cxnSpLocks/>
                <a:stCxn id="1054" idx="7"/>
                <a:endCxn id="1051" idx="4"/>
              </p:cNvCxnSpPr>
              <p:nvPr/>
            </p:nvCxnSpPr>
            <p:spPr>
              <a:xfrm flipV="1">
                <a:off x="5957413" y="2013563"/>
                <a:ext cx="162587" cy="38361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0" name="Straight Connector 1059">
                <a:extLst>
                  <a:ext uri="{FF2B5EF4-FFF2-40B4-BE49-F238E27FC236}">
                    <a16:creationId xmlns:a16="http://schemas.microsoft.com/office/drawing/2014/main" id="{1EC81D32-C186-1E35-82EE-63E40F563B14}"/>
                  </a:ext>
                </a:extLst>
              </p:cNvPr>
              <p:cNvCxnSpPr>
                <a:cxnSpLocks/>
                <a:stCxn id="1054" idx="3"/>
                <a:endCxn id="1055" idx="6"/>
              </p:cNvCxnSpPr>
              <p:nvPr/>
            </p:nvCxnSpPr>
            <p:spPr>
              <a:xfrm flipH="1">
                <a:off x="5454000" y="2473545"/>
                <a:ext cx="427045" cy="198027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1" name="Straight Connector 1060">
                <a:extLst>
                  <a:ext uri="{FF2B5EF4-FFF2-40B4-BE49-F238E27FC236}">
                    <a16:creationId xmlns:a16="http://schemas.microsoft.com/office/drawing/2014/main" id="{5624C355-F917-DABF-C00A-A3F9A721BD04}"/>
                  </a:ext>
                </a:extLst>
              </p:cNvPr>
              <p:cNvCxnSpPr>
                <a:cxnSpLocks/>
                <a:stCxn id="1050" idx="3"/>
                <a:endCxn id="1052" idx="0"/>
              </p:cNvCxnSpPr>
              <p:nvPr/>
            </p:nvCxnSpPr>
            <p:spPr>
              <a:xfrm flipH="1">
                <a:off x="4680000" y="1504281"/>
                <a:ext cx="142942" cy="401282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2" name="Straight Connector 1061">
                <a:extLst>
                  <a:ext uri="{FF2B5EF4-FFF2-40B4-BE49-F238E27FC236}">
                    <a16:creationId xmlns:a16="http://schemas.microsoft.com/office/drawing/2014/main" id="{6797CD49-1B00-2CDC-18C7-D2EAC51F80E3}"/>
                  </a:ext>
                </a:extLst>
              </p:cNvPr>
              <p:cNvCxnSpPr>
                <a:cxnSpLocks/>
                <a:stCxn id="1052" idx="4"/>
                <a:endCxn id="1053" idx="1"/>
              </p:cNvCxnSpPr>
              <p:nvPr/>
            </p:nvCxnSpPr>
            <p:spPr>
              <a:xfrm>
                <a:off x="4680000" y="2013563"/>
                <a:ext cx="140434" cy="38361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3" name="Straight Connector 1062">
                <a:extLst>
                  <a:ext uri="{FF2B5EF4-FFF2-40B4-BE49-F238E27FC236}">
                    <a16:creationId xmlns:a16="http://schemas.microsoft.com/office/drawing/2014/main" id="{B4590930-2976-9C02-F527-2AB23CFAD5ED}"/>
                  </a:ext>
                </a:extLst>
              </p:cNvPr>
              <p:cNvCxnSpPr>
                <a:cxnSpLocks/>
                <a:stCxn id="1053" idx="5"/>
                <a:endCxn id="1055" idx="2"/>
              </p:cNvCxnSpPr>
              <p:nvPr/>
            </p:nvCxnSpPr>
            <p:spPr>
              <a:xfrm>
                <a:off x="4896802" y="2473545"/>
                <a:ext cx="449198" cy="198027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64" name="Oval 1063">
                <a:extLst>
                  <a:ext uri="{FF2B5EF4-FFF2-40B4-BE49-F238E27FC236}">
                    <a16:creationId xmlns:a16="http://schemas.microsoft.com/office/drawing/2014/main" id="{9FF1E166-55A1-94A8-C1E5-0973503FB185}"/>
                  </a:ext>
                </a:extLst>
              </p:cNvPr>
              <p:cNvSpPr/>
              <p:nvPr/>
            </p:nvSpPr>
            <p:spPr>
              <a:xfrm>
                <a:off x="5346000" y="1495779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5" name="Oval 1064">
                <a:extLst>
                  <a:ext uri="{FF2B5EF4-FFF2-40B4-BE49-F238E27FC236}">
                    <a16:creationId xmlns:a16="http://schemas.microsoft.com/office/drawing/2014/main" id="{26BA4CDE-0429-3E6A-44CC-E326C2F6D0B6}"/>
                  </a:ext>
                </a:extLst>
              </p:cNvPr>
              <p:cNvSpPr/>
              <p:nvPr/>
            </p:nvSpPr>
            <p:spPr>
              <a:xfrm>
                <a:off x="5346000" y="1905563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6" name="Oval 1065">
                <a:extLst>
                  <a:ext uri="{FF2B5EF4-FFF2-40B4-BE49-F238E27FC236}">
                    <a16:creationId xmlns:a16="http://schemas.microsoft.com/office/drawing/2014/main" id="{79F922C7-E8D3-69E0-9E15-D6CB46C911AA}"/>
                  </a:ext>
                </a:extLst>
              </p:cNvPr>
              <p:cNvSpPr/>
              <p:nvPr/>
            </p:nvSpPr>
            <p:spPr>
              <a:xfrm>
                <a:off x="5346000" y="2310213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7" name="Oval 1066">
                <a:extLst>
                  <a:ext uri="{FF2B5EF4-FFF2-40B4-BE49-F238E27FC236}">
                    <a16:creationId xmlns:a16="http://schemas.microsoft.com/office/drawing/2014/main" id="{BE01C578-4DA3-2CF7-FD30-F1E8743D5C33}"/>
                  </a:ext>
                </a:extLst>
              </p:cNvPr>
              <p:cNvSpPr/>
              <p:nvPr/>
            </p:nvSpPr>
            <p:spPr>
              <a:xfrm>
                <a:off x="4918963" y="1903711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8" name="Oval 1067">
                <a:extLst>
                  <a:ext uri="{FF2B5EF4-FFF2-40B4-BE49-F238E27FC236}">
                    <a16:creationId xmlns:a16="http://schemas.microsoft.com/office/drawing/2014/main" id="{F1FC8A5E-7749-B256-0902-4E0A8A637407}"/>
                  </a:ext>
                </a:extLst>
              </p:cNvPr>
              <p:cNvSpPr/>
              <p:nvPr/>
            </p:nvSpPr>
            <p:spPr>
              <a:xfrm>
                <a:off x="5773045" y="1903711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69" name="Straight Connector 1068">
                <a:extLst>
                  <a:ext uri="{FF2B5EF4-FFF2-40B4-BE49-F238E27FC236}">
                    <a16:creationId xmlns:a16="http://schemas.microsoft.com/office/drawing/2014/main" id="{7383579C-DFEB-DC34-6633-E14CF0EACE86}"/>
                  </a:ext>
                </a:extLst>
              </p:cNvPr>
              <p:cNvCxnSpPr>
                <a:cxnSpLocks/>
                <a:stCxn id="1064" idx="2"/>
                <a:endCxn id="1050" idx="5"/>
              </p:cNvCxnSpPr>
              <p:nvPr/>
            </p:nvCxnSpPr>
            <p:spPr>
              <a:xfrm flipH="1" flipV="1">
                <a:off x="4899310" y="1504281"/>
                <a:ext cx="446690" cy="45498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0" name="Straight Connector 1069">
                <a:extLst>
                  <a:ext uri="{FF2B5EF4-FFF2-40B4-BE49-F238E27FC236}">
                    <a16:creationId xmlns:a16="http://schemas.microsoft.com/office/drawing/2014/main" id="{9B898794-80F1-C45F-A675-B8B3A7A2709A}"/>
                  </a:ext>
                </a:extLst>
              </p:cNvPr>
              <p:cNvCxnSpPr>
                <a:cxnSpLocks/>
                <a:stCxn id="1048" idx="4"/>
                <a:endCxn id="1064" idx="0"/>
              </p:cNvCxnSpPr>
              <p:nvPr/>
            </p:nvCxnSpPr>
            <p:spPr>
              <a:xfrm>
                <a:off x="5400000" y="1285574"/>
                <a:ext cx="0" cy="210205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1" name="Straight Connector 1070">
                <a:extLst>
                  <a:ext uri="{FF2B5EF4-FFF2-40B4-BE49-F238E27FC236}">
                    <a16:creationId xmlns:a16="http://schemas.microsoft.com/office/drawing/2014/main" id="{9064D04A-269D-1C12-2FDD-0270DB0BC15E}"/>
                  </a:ext>
                </a:extLst>
              </p:cNvPr>
              <p:cNvCxnSpPr>
                <a:cxnSpLocks/>
                <a:stCxn id="1049" idx="3"/>
                <a:endCxn id="1064" idx="6"/>
              </p:cNvCxnSpPr>
              <p:nvPr/>
            </p:nvCxnSpPr>
            <p:spPr>
              <a:xfrm flipH="1">
                <a:off x="5454000" y="1504281"/>
                <a:ext cx="427045" cy="45498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2" name="Straight Connector 1071">
                <a:extLst>
                  <a:ext uri="{FF2B5EF4-FFF2-40B4-BE49-F238E27FC236}">
                    <a16:creationId xmlns:a16="http://schemas.microsoft.com/office/drawing/2014/main" id="{2882CE18-56DD-13AC-E285-E919E8591CD9}"/>
                  </a:ext>
                </a:extLst>
              </p:cNvPr>
              <p:cNvCxnSpPr>
                <a:cxnSpLocks/>
                <a:stCxn id="1068" idx="2"/>
                <a:endCxn id="1065" idx="6"/>
              </p:cNvCxnSpPr>
              <p:nvPr/>
            </p:nvCxnSpPr>
            <p:spPr>
              <a:xfrm flipH="1">
                <a:off x="5454000" y="1957711"/>
                <a:ext cx="319045" cy="1852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3" name="Straight Connector 1072">
                <a:extLst>
                  <a:ext uri="{FF2B5EF4-FFF2-40B4-BE49-F238E27FC236}">
                    <a16:creationId xmlns:a16="http://schemas.microsoft.com/office/drawing/2014/main" id="{F6120FA4-7566-239E-41D9-E89724BED932}"/>
                  </a:ext>
                </a:extLst>
              </p:cNvPr>
              <p:cNvCxnSpPr>
                <a:cxnSpLocks/>
                <a:stCxn id="1051" idx="2"/>
                <a:endCxn id="1068" idx="6"/>
              </p:cNvCxnSpPr>
              <p:nvPr/>
            </p:nvCxnSpPr>
            <p:spPr>
              <a:xfrm flipH="1" flipV="1">
                <a:off x="5881045" y="1957711"/>
                <a:ext cx="184955" cy="1852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4" name="Straight Connector 1073">
                <a:extLst>
                  <a:ext uri="{FF2B5EF4-FFF2-40B4-BE49-F238E27FC236}">
                    <a16:creationId xmlns:a16="http://schemas.microsoft.com/office/drawing/2014/main" id="{414E4F21-3EB1-2FB8-04D8-B62C8B7C021E}"/>
                  </a:ext>
                </a:extLst>
              </p:cNvPr>
              <p:cNvCxnSpPr>
                <a:cxnSpLocks/>
                <a:stCxn id="1049" idx="4"/>
                <a:endCxn id="1068" idx="0"/>
              </p:cNvCxnSpPr>
              <p:nvPr/>
            </p:nvCxnSpPr>
            <p:spPr>
              <a:xfrm flipH="1">
                <a:off x="5827045" y="1520097"/>
                <a:ext cx="92184" cy="38361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5" name="Straight Connector 1074">
                <a:extLst>
                  <a:ext uri="{FF2B5EF4-FFF2-40B4-BE49-F238E27FC236}">
                    <a16:creationId xmlns:a16="http://schemas.microsoft.com/office/drawing/2014/main" id="{DE3916FD-59EE-B233-00AB-F5AB1983D481}"/>
                  </a:ext>
                </a:extLst>
              </p:cNvPr>
              <p:cNvCxnSpPr>
                <a:cxnSpLocks/>
                <a:stCxn id="1065" idx="2"/>
                <a:endCxn id="1067" idx="6"/>
              </p:cNvCxnSpPr>
              <p:nvPr/>
            </p:nvCxnSpPr>
            <p:spPr>
              <a:xfrm flipH="1" flipV="1">
                <a:off x="5026963" y="1957711"/>
                <a:ext cx="319037" cy="1852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6" name="Straight Connector 1075">
                <a:extLst>
                  <a:ext uri="{FF2B5EF4-FFF2-40B4-BE49-F238E27FC236}">
                    <a16:creationId xmlns:a16="http://schemas.microsoft.com/office/drawing/2014/main" id="{384B4C54-20F9-CD2D-6369-923FDB9EA0B4}"/>
                  </a:ext>
                </a:extLst>
              </p:cNvPr>
              <p:cNvCxnSpPr>
                <a:cxnSpLocks/>
                <a:stCxn id="1067" idx="2"/>
                <a:endCxn id="1052" idx="6"/>
              </p:cNvCxnSpPr>
              <p:nvPr/>
            </p:nvCxnSpPr>
            <p:spPr>
              <a:xfrm flipH="1">
                <a:off x="4734000" y="1957711"/>
                <a:ext cx="184963" cy="1852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7" name="Straight Connector 1076">
                <a:extLst>
                  <a:ext uri="{FF2B5EF4-FFF2-40B4-BE49-F238E27FC236}">
                    <a16:creationId xmlns:a16="http://schemas.microsoft.com/office/drawing/2014/main" id="{750E19B1-186A-9002-8032-02D7F9AD3588}"/>
                  </a:ext>
                </a:extLst>
              </p:cNvPr>
              <p:cNvCxnSpPr>
                <a:cxnSpLocks/>
                <a:stCxn id="1065" idx="0"/>
                <a:endCxn id="1064" idx="4"/>
              </p:cNvCxnSpPr>
              <p:nvPr/>
            </p:nvCxnSpPr>
            <p:spPr>
              <a:xfrm flipV="1">
                <a:off x="5400000" y="1603779"/>
                <a:ext cx="0" cy="30178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8" name="Straight Connector 1077">
                <a:extLst>
                  <a:ext uri="{FF2B5EF4-FFF2-40B4-BE49-F238E27FC236}">
                    <a16:creationId xmlns:a16="http://schemas.microsoft.com/office/drawing/2014/main" id="{20577E8E-9091-597C-172E-71C8B13CAA4F}"/>
                  </a:ext>
                </a:extLst>
              </p:cNvPr>
              <p:cNvCxnSpPr>
                <a:cxnSpLocks/>
                <a:stCxn id="1068" idx="1"/>
                <a:endCxn id="1064" idx="5"/>
              </p:cNvCxnSpPr>
              <p:nvPr/>
            </p:nvCxnSpPr>
            <p:spPr>
              <a:xfrm flipH="1" flipV="1">
                <a:off x="5438184" y="1587963"/>
                <a:ext cx="350677" cy="33156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9" name="Straight Connector 1078">
                <a:extLst>
                  <a:ext uri="{FF2B5EF4-FFF2-40B4-BE49-F238E27FC236}">
                    <a16:creationId xmlns:a16="http://schemas.microsoft.com/office/drawing/2014/main" id="{9DA5D767-15F2-9EA8-52C8-67362BB7DAA3}"/>
                  </a:ext>
                </a:extLst>
              </p:cNvPr>
              <p:cNvCxnSpPr>
                <a:cxnSpLocks/>
                <a:stCxn id="1054" idx="1"/>
                <a:endCxn id="1068" idx="4"/>
              </p:cNvCxnSpPr>
              <p:nvPr/>
            </p:nvCxnSpPr>
            <p:spPr>
              <a:xfrm flipH="1" flipV="1">
                <a:off x="5827045" y="2011711"/>
                <a:ext cx="54000" cy="385466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0" name="Straight Connector 1079">
                <a:extLst>
                  <a:ext uri="{FF2B5EF4-FFF2-40B4-BE49-F238E27FC236}">
                    <a16:creationId xmlns:a16="http://schemas.microsoft.com/office/drawing/2014/main" id="{5E7F2D79-450D-4C2F-4CD0-0FC5E7992A2B}"/>
                  </a:ext>
                </a:extLst>
              </p:cNvPr>
              <p:cNvCxnSpPr>
                <a:cxnSpLocks/>
                <a:stCxn id="1068" idx="3"/>
                <a:endCxn id="1066" idx="7"/>
              </p:cNvCxnSpPr>
              <p:nvPr/>
            </p:nvCxnSpPr>
            <p:spPr>
              <a:xfrm flipH="1">
                <a:off x="5438184" y="1995895"/>
                <a:ext cx="350677" cy="33013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1" name="Straight Connector 1080">
                <a:extLst>
                  <a:ext uri="{FF2B5EF4-FFF2-40B4-BE49-F238E27FC236}">
                    <a16:creationId xmlns:a16="http://schemas.microsoft.com/office/drawing/2014/main" id="{255F2F3F-0733-8ACE-CFB8-9F089189B31D}"/>
                  </a:ext>
                </a:extLst>
              </p:cNvPr>
              <p:cNvCxnSpPr>
                <a:cxnSpLocks/>
                <a:stCxn id="1065" idx="4"/>
                <a:endCxn id="1066" idx="0"/>
              </p:cNvCxnSpPr>
              <p:nvPr/>
            </p:nvCxnSpPr>
            <p:spPr>
              <a:xfrm>
                <a:off x="5400000" y="2013563"/>
                <a:ext cx="0" cy="296650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2" name="Straight Connector 1081">
                <a:extLst>
                  <a:ext uri="{FF2B5EF4-FFF2-40B4-BE49-F238E27FC236}">
                    <a16:creationId xmlns:a16="http://schemas.microsoft.com/office/drawing/2014/main" id="{274D919A-BF41-46AB-662A-4E03CB1D1BCB}"/>
                  </a:ext>
                </a:extLst>
              </p:cNvPr>
              <p:cNvCxnSpPr>
                <a:cxnSpLocks/>
                <a:stCxn id="1054" idx="2"/>
                <a:endCxn id="1066" idx="6"/>
              </p:cNvCxnSpPr>
              <p:nvPr/>
            </p:nvCxnSpPr>
            <p:spPr>
              <a:xfrm flipH="1" flipV="1">
                <a:off x="5454000" y="2364213"/>
                <a:ext cx="411229" cy="71148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3" name="Straight Connector 1082">
                <a:extLst>
                  <a:ext uri="{FF2B5EF4-FFF2-40B4-BE49-F238E27FC236}">
                    <a16:creationId xmlns:a16="http://schemas.microsoft.com/office/drawing/2014/main" id="{7EDD3971-39A2-6E75-F2C5-1FB3F47B1358}"/>
                  </a:ext>
                </a:extLst>
              </p:cNvPr>
              <p:cNvCxnSpPr>
                <a:cxnSpLocks/>
                <a:stCxn id="1055" idx="0"/>
                <a:endCxn id="1066" idx="4"/>
              </p:cNvCxnSpPr>
              <p:nvPr/>
            </p:nvCxnSpPr>
            <p:spPr>
              <a:xfrm flipV="1">
                <a:off x="5400000" y="2418213"/>
                <a:ext cx="0" cy="199359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4" name="Straight Connector 1083">
                <a:extLst>
                  <a:ext uri="{FF2B5EF4-FFF2-40B4-BE49-F238E27FC236}">
                    <a16:creationId xmlns:a16="http://schemas.microsoft.com/office/drawing/2014/main" id="{22B1F9B0-2CC8-EF30-8BEF-B39577A71B4C}"/>
                  </a:ext>
                </a:extLst>
              </p:cNvPr>
              <p:cNvCxnSpPr>
                <a:cxnSpLocks/>
                <a:stCxn id="1064" idx="3"/>
                <a:endCxn id="1067" idx="7"/>
              </p:cNvCxnSpPr>
              <p:nvPr/>
            </p:nvCxnSpPr>
            <p:spPr>
              <a:xfrm flipH="1">
                <a:off x="5011147" y="1587963"/>
                <a:ext cx="350669" cy="33156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5" name="Straight Connector 1084">
                <a:extLst>
                  <a:ext uri="{FF2B5EF4-FFF2-40B4-BE49-F238E27FC236}">
                    <a16:creationId xmlns:a16="http://schemas.microsoft.com/office/drawing/2014/main" id="{7D976AF3-7C0F-B101-A501-05F549E08B85}"/>
                  </a:ext>
                </a:extLst>
              </p:cNvPr>
              <p:cNvCxnSpPr>
                <a:cxnSpLocks/>
                <a:stCxn id="1053" idx="6"/>
                <a:endCxn id="1066" idx="2"/>
              </p:cNvCxnSpPr>
              <p:nvPr/>
            </p:nvCxnSpPr>
            <p:spPr>
              <a:xfrm flipV="1">
                <a:off x="4912618" y="2364213"/>
                <a:ext cx="433382" cy="71148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6" name="Straight Connector 1085">
                <a:extLst>
                  <a:ext uri="{FF2B5EF4-FFF2-40B4-BE49-F238E27FC236}">
                    <a16:creationId xmlns:a16="http://schemas.microsoft.com/office/drawing/2014/main" id="{B26648C0-8292-F5F6-A70B-21C569EA34FC}"/>
                  </a:ext>
                </a:extLst>
              </p:cNvPr>
              <p:cNvCxnSpPr>
                <a:cxnSpLocks/>
                <a:stCxn id="1053" idx="7"/>
                <a:endCxn id="1067" idx="4"/>
              </p:cNvCxnSpPr>
              <p:nvPr/>
            </p:nvCxnSpPr>
            <p:spPr>
              <a:xfrm flipV="1">
                <a:off x="4896802" y="2011711"/>
                <a:ext cx="76161" cy="385466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7" name="Straight Connector 1086">
                <a:extLst>
                  <a:ext uri="{FF2B5EF4-FFF2-40B4-BE49-F238E27FC236}">
                    <a16:creationId xmlns:a16="http://schemas.microsoft.com/office/drawing/2014/main" id="{DCA30BF1-067C-4614-3549-90EF25C8F859}"/>
                  </a:ext>
                </a:extLst>
              </p:cNvPr>
              <p:cNvCxnSpPr>
                <a:cxnSpLocks/>
                <a:stCxn id="1067" idx="5"/>
                <a:endCxn id="1066" idx="1"/>
              </p:cNvCxnSpPr>
              <p:nvPr/>
            </p:nvCxnSpPr>
            <p:spPr>
              <a:xfrm>
                <a:off x="5011147" y="1995895"/>
                <a:ext cx="350669" cy="33013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8" name="Straight Connector 1087">
                <a:extLst>
                  <a:ext uri="{FF2B5EF4-FFF2-40B4-BE49-F238E27FC236}">
                    <a16:creationId xmlns:a16="http://schemas.microsoft.com/office/drawing/2014/main" id="{000034C7-2430-3FB3-7FD3-75B57682F24F}"/>
                  </a:ext>
                </a:extLst>
              </p:cNvPr>
              <p:cNvCxnSpPr>
                <a:cxnSpLocks/>
                <a:stCxn id="1050" idx="4"/>
                <a:endCxn id="1067" idx="0"/>
              </p:cNvCxnSpPr>
              <p:nvPr/>
            </p:nvCxnSpPr>
            <p:spPr>
              <a:xfrm>
                <a:off x="4861126" y="1520097"/>
                <a:ext cx="111837" cy="38361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89" name="Group 1088">
            <a:extLst>
              <a:ext uri="{FF2B5EF4-FFF2-40B4-BE49-F238E27FC236}">
                <a16:creationId xmlns:a16="http://schemas.microsoft.com/office/drawing/2014/main" id="{2E4C55D6-2EA4-9ABD-B5F0-DA0943353DC3}"/>
              </a:ext>
            </a:extLst>
          </p:cNvPr>
          <p:cNvGrpSpPr/>
          <p:nvPr/>
        </p:nvGrpSpPr>
        <p:grpSpPr>
          <a:xfrm>
            <a:off x="3960000" y="6156000"/>
            <a:ext cx="540000" cy="540000"/>
            <a:chOff x="6480000" y="5436000"/>
            <a:chExt cx="540000" cy="540000"/>
          </a:xfrm>
        </p:grpSpPr>
        <p:sp>
          <p:nvSpPr>
            <p:cNvPr id="1090" name="Elipse 22">
              <a:extLst>
                <a:ext uri="{FF2B5EF4-FFF2-40B4-BE49-F238E27FC236}">
                  <a16:creationId xmlns:a16="http://schemas.microsoft.com/office/drawing/2014/main" id="{2CFD4499-EB74-9D5B-B1F2-6940BB209D77}"/>
                </a:ext>
              </a:extLst>
            </p:cNvPr>
            <p:cNvSpPr/>
            <p:nvPr/>
          </p:nvSpPr>
          <p:spPr>
            <a:xfrm>
              <a:off x="6480000" y="5436000"/>
              <a:ext cx="540000" cy="54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9668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91" name="Group 1090">
              <a:extLst>
                <a:ext uri="{FF2B5EF4-FFF2-40B4-BE49-F238E27FC236}">
                  <a16:creationId xmlns:a16="http://schemas.microsoft.com/office/drawing/2014/main" id="{80C3492A-8A8D-352B-B0E3-3DA8C549A12E}"/>
                </a:ext>
              </a:extLst>
            </p:cNvPr>
            <p:cNvGrpSpPr/>
            <p:nvPr/>
          </p:nvGrpSpPr>
          <p:grpSpPr>
            <a:xfrm>
              <a:off x="6617622" y="5512333"/>
              <a:ext cx="264755" cy="419811"/>
              <a:chOff x="3454745" y="1076960"/>
              <a:chExt cx="1465986" cy="2874190"/>
            </a:xfrm>
          </p:grpSpPr>
          <p:sp>
            <p:nvSpPr>
              <p:cNvPr id="1093" name="Oval 116">
                <a:extLst>
                  <a:ext uri="{FF2B5EF4-FFF2-40B4-BE49-F238E27FC236}">
                    <a16:creationId xmlns:a16="http://schemas.microsoft.com/office/drawing/2014/main" id="{BC5171E8-F6AB-65EF-96BB-C26072223502}"/>
                  </a:ext>
                </a:extLst>
              </p:cNvPr>
              <p:cNvSpPr/>
              <p:nvPr/>
            </p:nvSpPr>
            <p:spPr>
              <a:xfrm>
                <a:off x="3454745" y="2108730"/>
                <a:ext cx="1455998" cy="1842420"/>
              </a:xfrm>
              <a:custGeom>
                <a:avLst/>
                <a:gdLst>
                  <a:gd name="connsiteX0" fmla="*/ 0 w 1465983"/>
                  <a:gd name="connsiteY0" fmla="*/ 1758462 h 3516923"/>
                  <a:gd name="connsiteX1" fmla="*/ 732992 w 1465983"/>
                  <a:gd name="connsiteY1" fmla="*/ 0 h 3516923"/>
                  <a:gd name="connsiteX2" fmla="*/ 1465984 w 1465983"/>
                  <a:gd name="connsiteY2" fmla="*/ 1758462 h 3516923"/>
                  <a:gd name="connsiteX3" fmla="*/ 732992 w 1465983"/>
                  <a:gd name="connsiteY3" fmla="*/ 3516924 h 3516923"/>
                  <a:gd name="connsiteX4" fmla="*/ 0 w 1465983"/>
                  <a:gd name="connsiteY4" fmla="*/ 1758462 h 3516923"/>
                  <a:gd name="connsiteX0" fmla="*/ 127 w 1466111"/>
                  <a:gd name="connsiteY0" fmla="*/ 401747 h 2160209"/>
                  <a:gd name="connsiteX1" fmla="*/ 778839 w 1466111"/>
                  <a:gd name="connsiteY1" fmla="*/ 525425 h 2160209"/>
                  <a:gd name="connsiteX2" fmla="*/ 1466111 w 1466111"/>
                  <a:gd name="connsiteY2" fmla="*/ 401747 h 2160209"/>
                  <a:gd name="connsiteX3" fmla="*/ 733119 w 1466111"/>
                  <a:gd name="connsiteY3" fmla="*/ 2160209 h 2160209"/>
                  <a:gd name="connsiteX4" fmla="*/ 127 w 1466111"/>
                  <a:gd name="connsiteY4" fmla="*/ 401747 h 2160209"/>
                  <a:gd name="connsiteX0" fmla="*/ 127 w 1466111"/>
                  <a:gd name="connsiteY0" fmla="*/ 401747 h 2160209"/>
                  <a:gd name="connsiteX1" fmla="*/ 778839 w 1466111"/>
                  <a:gd name="connsiteY1" fmla="*/ 525425 h 2160209"/>
                  <a:gd name="connsiteX2" fmla="*/ 1466111 w 1466111"/>
                  <a:gd name="connsiteY2" fmla="*/ 401747 h 2160209"/>
                  <a:gd name="connsiteX3" fmla="*/ 733119 w 1466111"/>
                  <a:gd name="connsiteY3" fmla="*/ 2160209 h 2160209"/>
                  <a:gd name="connsiteX4" fmla="*/ 127 w 1466111"/>
                  <a:gd name="connsiteY4" fmla="*/ 401747 h 2160209"/>
                  <a:gd name="connsiteX0" fmla="*/ 127 w 1466111"/>
                  <a:gd name="connsiteY0" fmla="*/ 401747 h 2160209"/>
                  <a:gd name="connsiteX1" fmla="*/ 778839 w 1466111"/>
                  <a:gd name="connsiteY1" fmla="*/ 525425 h 2160209"/>
                  <a:gd name="connsiteX2" fmla="*/ 1466111 w 1466111"/>
                  <a:gd name="connsiteY2" fmla="*/ 401747 h 2160209"/>
                  <a:gd name="connsiteX3" fmla="*/ 733119 w 1466111"/>
                  <a:gd name="connsiteY3" fmla="*/ 2160209 h 2160209"/>
                  <a:gd name="connsiteX4" fmla="*/ 127 w 1466111"/>
                  <a:gd name="connsiteY4" fmla="*/ 401747 h 2160209"/>
                  <a:gd name="connsiteX0" fmla="*/ 127 w 1466111"/>
                  <a:gd name="connsiteY0" fmla="*/ 95663 h 1854125"/>
                  <a:gd name="connsiteX1" fmla="*/ 778839 w 1466111"/>
                  <a:gd name="connsiteY1" fmla="*/ 219341 h 1854125"/>
                  <a:gd name="connsiteX2" fmla="*/ 1466111 w 1466111"/>
                  <a:gd name="connsiteY2" fmla="*/ 95663 h 1854125"/>
                  <a:gd name="connsiteX3" fmla="*/ 733119 w 1466111"/>
                  <a:gd name="connsiteY3" fmla="*/ 1854125 h 1854125"/>
                  <a:gd name="connsiteX4" fmla="*/ 127 w 1466111"/>
                  <a:gd name="connsiteY4" fmla="*/ 95663 h 1854125"/>
                  <a:gd name="connsiteX0" fmla="*/ 87 w 1473691"/>
                  <a:gd name="connsiteY0" fmla="*/ 93927 h 1852461"/>
                  <a:gd name="connsiteX1" fmla="*/ 778799 w 1473691"/>
                  <a:gd name="connsiteY1" fmla="*/ 217605 h 1852461"/>
                  <a:gd name="connsiteX2" fmla="*/ 1473691 w 1473691"/>
                  <a:gd name="connsiteY2" fmla="*/ 21537 h 1852461"/>
                  <a:gd name="connsiteX3" fmla="*/ 733079 w 1473691"/>
                  <a:gd name="connsiteY3" fmla="*/ 1852389 h 1852461"/>
                  <a:gd name="connsiteX4" fmla="*/ 87 w 1473691"/>
                  <a:gd name="connsiteY4" fmla="*/ 93927 h 1852461"/>
                  <a:gd name="connsiteX0" fmla="*/ 87 w 1473691"/>
                  <a:gd name="connsiteY0" fmla="*/ 93927 h 1852461"/>
                  <a:gd name="connsiteX1" fmla="*/ 778799 w 1473691"/>
                  <a:gd name="connsiteY1" fmla="*/ 217605 h 1852461"/>
                  <a:gd name="connsiteX2" fmla="*/ 1473691 w 1473691"/>
                  <a:gd name="connsiteY2" fmla="*/ 21537 h 1852461"/>
                  <a:gd name="connsiteX3" fmla="*/ 733079 w 1473691"/>
                  <a:gd name="connsiteY3" fmla="*/ 1852389 h 1852461"/>
                  <a:gd name="connsiteX4" fmla="*/ 87 w 1473691"/>
                  <a:gd name="connsiteY4" fmla="*/ 93927 h 1852461"/>
                  <a:gd name="connsiteX0" fmla="*/ 87 w 1473691"/>
                  <a:gd name="connsiteY0" fmla="*/ 72390 h 1830924"/>
                  <a:gd name="connsiteX1" fmla="*/ 778799 w 1473691"/>
                  <a:gd name="connsiteY1" fmla="*/ 196068 h 1830924"/>
                  <a:gd name="connsiteX2" fmla="*/ 1473691 w 1473691"/>
                  <a:gd name="connsiteY2" fmla="*/ 0 h 1830924"/>
                  <a:gd name="connsiteX3" fmla="*/ 733079 w 1473691"/>
                  <a:gd name="connsiteY3" fmla="*/ 1830852 h 1830924"/>
                  <a:gd name="connsiteX4" fmla="*/ 87 w 1473691"/>
                  <a:gd name="connsiteY4" fmla="*/ 72390 h 1830924"/>
                  <a:gd name="connsiteX0" fmla="*/ 87 w 1473691"/>
                  <a:gd name="connsiteY0" fmla="*/ 0 h 1842285"/>
                  <a:gd name="connsiteX1" fmla="*/ 778799 w 1473691"/>
                  <a:gd name="connsiteY1" fmla="*/ 207498 h 1842285"/>
                  <a:gd name="connsiteX2" fmla="*/ 1473691 w 1473691"/>
                  <a:gd name="connsiteY2" fmla="*/ 11430 h 1842285"/>
                  <a:gd name="connsiteX3" fmla="*/ 733079 w 1473691"/>
                  <a:gd name="connsiteY3" fmla="*/ 1842282 h 1842285"/>
                  <a:gd name="connsiteX4" fmla="*/ 87 w 1473691"/>
                  <a:gd name="connsiteY4" fmla="*/ 0 h 1842285"/>
                  <a:gd name="connsiteX0" fmla="*/ 87 w 1458451"/>
                  <a:gd name="connsiteY0" fmla="*/ 0 h 1842285"/>
                  <a:gd name="connsiteX1" fmla="*/ 778799 w 1458451"/>
                  <a:gd name="connsiteY1" fmla="*/ 207498 h 1842285"/>
                  <a:gd name="connsiteX2" fmla="*/ 1458451 w 1458451"/>
                  <a:gd name="connsiteY2" fmla="*/ 11430 h 1842285"/>
                  <a:gd name="connsiteX3" fmla="*/ 733079 w 1458451"/>
                  <a:gd name="connsiteY3" fmla="*/ 1842282 h 1842285"/>
                  <a:gd name="connsiteX4" fmla="*/ 87 w 1458451"/>
                  <a:gd name="connsiteY4" fmla="*/ 0 h 1842285"/>
                  <a:gd name="connsiteX0" fmla="*/ 87 w 1462261"/>
                  <a:gd name="connsiteY0" fmla="*/ 0 h 1842294"/>
                  <a:gd name="connsiteX1" fmla="*/ 778799 w 1462261"/>
                  <a:gd name="connsiteY1" fmla="*/ 207498 h 1842294"/>
                  <a:gd name="connsiteX2" fmla="*/ 1462261 w 1462261"/>
                  <a:gd name="connsiteY2" fmla="*/ 22860 h 1842294"/>
                  <a:gd name="connsiteX3" fmla="*/ 733079 w 1462261"/>
                  <a:gd name="connsiteY3" fmla="*/ 1842282 h 1842294"/>
                  <a:gd name="connsiteX4" fmla="*/ 87 w 1462261"/>
                  <a:gd name="connsiteY4" fmla="*/ 0 h 1842294"/>
                  <a:gd name="connsiteX0" fmla="*/ 87 w 1458451"/>
                  <a:gd name="connsiteY0" fmla="*/ 0 h 1842310"/>
                  <a:gd name="connsiteX1" fmla="*/ 778799 w 1458451"/>
                  <a:gd name="connsiteY1" fmla="*/ 207498 h 1842310"/>
                  <a:gd name="connsiteX2" fmla="*/ 1458451 w 1458451"/>
                  <a:gd name="connsiteY2" fmla="*/ 34290 h 1842310"/>
                  <a:gd name="connsiteX3" fmla="*/ 733079 w 1458451"/>
                  <a:gd name="connsiteY3" fmla="*/ 1842282 h 1842310"/>
                  <a:gd name="connsiteX4" fmla="*/ 87 w 1458451"/>
                  <a:gd name="connsiteY4" fmla="*/ 0 h 1842310"/>
                  <a:gd name="connsiteX0" fmla="*/ 0 w 1458364"/>
                  <a:gd name="connsiteY0" fmla="*/ 0 h 1842310"/>
                  <a:gd name="connsiteX1" fmla="*/ 778712 w 1458364"/>
                  <a:gd name="connsiteY1" fmla="*/ 207498 h 1842310"/>
                  <a:gd name="connsiteX2" fmla="*/ 1458364 w 1458364"/>
                  <a:gd name="connsiteY2" fmla="*/ 34290 h 1842310"/>
                  <a:gd name="connsiteX3" fmla="*/ 732992 w 1458364"/>
                  <a:gd name="connsiteY3" fmla="*/ 1842282 h 1842310"/>
                  <a:gd name="connsiteX4" fmla="*/ 0 w 1458364"/>
                  <a:gd name="connsiteY4" fmla="*/ 0 h 1842310"/>
                  <a:gd name="connsiteX0" fmla="*/ 0 w 1458364"/>
                  <a:gd name="connsiteY0" fmla="*/ 0 h 1842285"/>
                  <a:gd name="connsiteX1" fmla="*/ 778712 w 1458364"/>
                  <a:gd name="connsiteY1" fmla="*/ 207498 h 1842285"/>
                  <a:gd name="connsiteX2" fmla="*/ 1458364 w 1458364"/>
                  <a:gd name="connsiteY2" fmla="*/ 34290 h 1842285"/>
                  <a:gd name="connsiteX3" fmla="*/ 732992 w 1458364"/>
                  <a:gd name="connsiteY3" fmla="*/ 1842282 h 1842285"/>
                  <a:gd name="connsiteX4" fmla="*/ 0 w 1458364"/>
                  <a:gd name="connsiteY4" fmla="*/ 0 h 1842285"/>
                  <a:gd name="connsiteX0" fmla="*/ 0 w 1458364"/>
                  <a:gd name="connsiteY0" fmla="*/ 0 h 1842285"/>
                  <a:gd name="connsiteX1" fmla="*/ 778712 w 1458364"/>
                  <a:gd name="connsiteY1" fmla="*/ 207498 h 1842285"/>
                  <a:gd name="connsiteX2" fmla="*/ 1458364 w 1458364"/>
                  <a:gd name="connsiteY2" fmla="*/ 34290 h 1842285"/>
                  <a:gd name="connsiteX3" fmla="*/ 732992 w 1458364"/>
                  <a:gd name="connsiteY3" fmla="*/ 1842282 h 1842285"/>
                  <a:gd name="connsiteX4" fmla="*/ 0 w 1458364"/>
                  <a:gd name="connsiteY4" fmla="*/ 0 h 1842285"/>
                  <a:gd name="connsiteX0" fmla="*/ 0 w 1458364"/>
                  <a:gd name="connsiteY0" fmla="*/ 0 h 1842285"/>
                  <a:gd name="connsiteX1" fmla="*/ 778712 w 1458364"/>
                  <a:gd name="connsiteY1" fmla="*/ 184638 h 1842285"/>
                  <a:gd name="connsiteX2" fmla="*/ 1458364 w 1458364"/>
                  <a:gd name="connsiteY2" fmla="*/ 34290 h 1842285"/>
                  <a:gd name="connsiteX3" fmla="*/ 732992 w 1458364"/>
                  <a:gd name="connsiteY3" fmla="*/ 1842282 h 1842285"/>
                  <a:gd name="connsiteX4" fmla="*/ 0 w 1458364"/>
                  <a:gd name="connsiteY4" fmla="*/ 0 h 1842285"/>
                  <a:gd name="connsiteX0" fmla="*/ 0 w 1462174"/>
                  <a:gd name="connsiteY0" fmla="*/ 0 h 1842287"/>
                  <a:gd name="connsiteX1" fmla="*/ 778712 w 1462174"/>
                  <a:gd name="connsiteY1" fmla="*/ 184638 h 1842287"/>
                  <a:gd name="connsiteX2" fmla="*/ 1462174 w 1462174"/>
                  <a:gd name="connsiteY2" fmla="*/ 15240 h 1842287"/>
                  <a:gd name="connsiteX3" fmla="*/ 732992 w 1462174"/>
                  <a:gd name="connsiteY3" fmla="*/ 1842282 h 1842287"/>
                  <a:gd name="connsiteX4" fmla="*/ 0 w 1462174"/>
                  <a:gd name="connsiteY4" fmla="*/ 0 h 1842287"/>
                  <a:gd name="connsiteX0" fmla="*/ 0 w 1462174"/>
                  <a:gd name="connsiteY0" fmla="*/ 0 h 1842287"/>
                  <a:gd name="connsiteX1" fmla="*/ 778712 w 1462174"/>
                  <a:gd name="connsiteY1" fmla="*/ 184638 h 1842287"/>
                  <a:gd name="connsiteX2" fmla="*/ 1462174 w 1462174"/>
                  <a:gd name="connsiteY2" fmla="*/ 15240 h 1842287"/>
                  <a:gd name="connsiteX3" fmla="*/ 732992 w 1462174"/>
                  <a:gd name="connsiteY3" fmla="*/ 1842282 h 1842287"/>
                  <a:gd name="connsiteX4" fmla="*/ 0 w 1462174"/>
                  <a:gd name="connsiteY4" fmla="*/ 0 h 1842287"/>
                  <a:gd name="connsiteX0" fmla="*/ 0 w 1462174"/>
                  <a:gd name="connsiteY0" fmla="*/ 0 h 1843457"/>
                  <a:gd name="connsiteX1" fmla="*/ 778712 w 1462174"/>
                  <a:gd name="connsiteY1" fmla="*/ 184638 h 1843457"/>
                  <a:gd name="connsiteX2" fmla="*/ 1462174 w 1462174"/>
                  <a:gd name="connsiteY2" fmla="*/ 15240 h 1843457"/>
                  <a:gd name="connsiteX3" fmla="*/ 732992 w 1462174"/>
                  <a:gd name="connsiteY3" fmla="*/ 1842282 h 1843457"/>
                  <a:gd name="connsiteX4" fmla="*/ 0 w 1462174"/>
                  <a:gd name="connsiteY4" fmla="*/ 0 h 1843457"/>
                  <a:gd name="connsiteX0" fmla="*/ 0 w 1462174"/>
                  <a:gd name="connsiteY0" fmla="*/ 0 h 1843457"/>
                  <a:gd name="connsiteX1" fmla="*/ 778712 w 1462174"/>
                  <a:gd name="connsiteY1" fmla="*/ 184638 h 1843457"/>
                  <a:gd name="connsiteX2" fmla="*/ 1462174 w 1462174"/>
                  <a:gd name="connsiteY2" fmla="*/ 15240 h 1843457"/>
                  <a:gd name="connsiteX3" fmla="*/ 732992 w 1462174"/>
                  <a:gd name="connsiteY3" fmla="*/ 1842282 h 1843457"/>
                  <a:gd name="connsiteX4" fmla="*/ 0 w 1462174"/>
                  <a:gd name="connsiteY4" fmla="*/ 0 h 1843457"/>
                  <a:gd name="connsiteX0" fmla="*/ 0 w 1462174"/>
                  <a:gd name="connsiteY0" fmla="*/ 0 h 1843457"/>
                  <a:gd name="connsiteX1" fmla="*/ 778712 w 1462174"/>
                  <a:gd name="connsiteY1" fmla="*/ 184638 h 1843457"/>
                  <a:gd name="connsiteX2" fmla="*/ 1462174 w 1462174"/>
                  <a:gd name="connsiteY2" fmla="*/ 15240 h 1843457"/>
                  <a:gd name="connsiteX3" fmla="*/ 732992 w 1462174"/>
                  <a:gd name="connsiteY3" fmla="*/ 1842282 h 1843457"/>
                  <a:gd name="connsiteX4" fmla="*/ 0 w 1462174"/>
                  <a:gd name="connsiteY4" fmla="*/ 0 h 1843457"/>
                  <a:gd name="connsiteX0" fmla="*/ 0 w 1462174"/>
                  <a:gd name="connsiteY0" fmla="*/ 0 h 1842282"/>
                  <a:gd name="connsiteX1" fmla="*/ 778712 w 1462174"/>
                  <a:gd name="connsiteY1" fmla="*/ 184638 h 1842282"/>
                  <a:gd name="connsiteX2" fmla="*/ 1462174 w 1462174"/>
                  <a:gd name="connsiteY2" fmla="*/ 15240 h 1842282"/>
                  <a:gd name="connsiteX3" fmla="*/ 732992 w 1462174"/>
                  <a:gd name="connsiteY3" fmla="*/ 1842282 h 1842282"/>
                  <a:gd name="connsiteX4" fmla="*/ 0 w 1462174"/>
                  <a:gd name="connsiteY4" fmla="*/ 0 h 1842282"/>
                  <a:gd name="connsiteX0" fmla="*/ 0 w 1462174"/>
                  <a:gd name="connsiteY0" fmla="*/ 0 h 1842282"/>
                  <a:gd name="connsiteX1" fmla="*/ 778712 w 1462174"/>
                  <a:gd name="connsiteY1" fmla="*/ 184638 h 1842282"/>
                  <a:gd name="connsiteX2" fmla="*/ 1462174 w 1462174"/>
                  <a:gd name="connsiteY2" fmla="*/ 15240 h 1842282"/>
                  <a:gd name="connsiteX3" fmla="*/ 758392 w 1462174"/>
                  <a:gd name="connsiteY3" fmla="*/ 1842282 h 1842282"/>
                  <a:gd name="connsiteX4" fmla="*/ 0 w 1462174"/>
                  <a:gd name="connsiteY4" fmla="*/ 0 h 1842282"/>
                  <a:gd name="connsiteX0" fmla="*/ 0 w 1462174"/>
                  <a:gd name="connsiteY0" fmla="*/ 0 h 1842282"/>
                  <a:gd name="connsiteX1" fmla="*/ 778712 w 1462174"/>
                  <a:gd name="connsiteY1" fmla="*/ 184638 h 1842282"/>
                  <a:gd name="connsiteX2" fmla="*/ 1462174 w 1462174"/>
                  <a:gd name="connsiteY2" fmla="*/ 15240 h 1842282"/>
                  <a:gd name="connsiteX3" fmla="*/ 758392 w 1462174"/>
                  <a:gd name="connsiteY3" fmla="*/ 1842282 h 1842282"/>
                  <a:gd name="connsiteX4" fmla="*/ 0 w 1462174"/>
                  <a:gd name="connsiteY4" fmla="*/ 0 h 1842282"/>
                  <a:gd name="connsiteX0" fmla="*/ 0 w 1462174"/>
                  <a:gd name="connsiteY0" fmla="*/ 0 h 1842407"/>
                  <a:gd name="connsiteX1" fmla="*/ 778712 w 1462174"/>
                  <a:gd name="connsiteY1" fmla="*/ 184638 h 1842407"/>
                  <a:gd name="connsiteX2" fmla="*/ 1462174 w 1462174"/>
                  <a:gd name="connsiteY2" fmla="*/ 15240 h 1842407"/>
                  <a:gd name="connsiteX3" fmla="*/ 758392 w 1462174"/>
                  <a:gd name="connsiteY3" fmla="*/ 1842282 h 1842407"/>
                  <a:gd name="connsiteX4" fmla="*/ 0 w 1462174"/>
                  <a:gd name="connsiteY4" fmla="*/ 0 h 1842407"/>
                  <a:gd name="connsiteX0" fmla="*/ 0 w 1462174"/>
                  <a:gd name="connsiteY0" fmla="*/ 0 h 1842419"/>
                  <a:gd name="connsiteX1" fmla="*/ 778712 w 1462174"/>
                  <a:gd name="connsiteY1" fmla="*/ 184638 h 1842419"/>
                  <a:gd name="connsiteX2" fmla="*/ 1462174 w 1462174"/>
                  <a:gd name="connsiteY2" fmla="*/ 15240 h 1842419"/>
                  <a:gd name="connsiteX3" fmla="*/ 758392 w 1462174"/>
                  <a:gd name="connsiteY3" fmla="*/ 1842282 h 1842419"/>
                  <a:gd name="connsiteX4" fmla="*/ 0 w 1462174"/>
                  <a:gd name="connsiteY4" fmla="*/ 0 h 1842419"/>
                  <a:gd name="connsiteX0" fmla="*/ 0 w 1462174"/>
                  <a:gd name="connsiteY0" fmla="*/ 0 h 1842423"/>
                  <a:gd name="connsiteX1" fmla="*/ 778712 w 1462174"/>
                  <a:gd name="connsiteY1" fmla="*/ 184638 h 1842423"/>
                  <a:gd name="connsiteX2" fmla="*/ 1462174 w 1462174"/>
                  <a:gd name="connsiteY2" fmla="*/ 28872 h 1842423"/>
                  <a:gd name="connsiteX3" fmla="*/ 758392 w 1462174"/>
                  <a:gd name="connsiteY3" fmla="*/ 1842282 h 1842423"/>
                  <a:gd name="connsiteX4" fmla="*/ 0 w 1462174"/>
                  <a:gd name="connsiteY4" fmla="*/ 0 h 1842423"/>
                  <a:gd name="connsiteX0" fmla="*/ 0 w 1462174"/>
                  <a:gd name="connsiteY0" fmla="*/ 0 h 1842419"/>
                  <a:gd name="connsiteX1" fmla="*/ 778712 w 1462174"/>
                  <a:gd name="connsiteY1" fmla="*/ 184638 h 1842419"/>
                  <a:gd name="connsiteX2" fmla="*/ 1462174 w 1462174"/>
                  <a:gd name="connsiteY2" fmla="*/ 28872 h 1842419"/>
                  <a:gd name="connsiteX3" fmla="*/ 758392 w 1462174"/>
                  <a:gd name="connsiteY3" fmla="*/ 1842282 h 1842419"/>
                  <a:gd name="connsiteX4" fmla="*/ 0 w 1462174"/>
                  <a:gd name="connsiteY4" fmla="*/ 0 h 1842419"/>
                  <a:gd name="connsiteX0" fmla="*/ 0 w 1462174"/>
                  <a:gd name="connsiteY0" fmla="*/ 0 h 1842423"/>
                  <a:gd name="connsiteX1" fmla="*/ 778712 w 1462174"/>
                  <a:gd name="connsiteY1" fmla="*/ 184638 h 1842423"/>
                  <a:gd name="connsiteX2" fmla="*/ 1462174 w 1462174"/>
                  <a:gd name="connsiteY2" fmla="*/ 28872 h 1842423"/>
                  <a:gd name="connsiteX3" fmla="*/ 758392 w 1462174"/>
                  <a:gd name="connsiteY3" fmla="*/ 1842282 h 1842423"/>
                  <a:gd name="connsiteX4" fmla="*/ 0 w 1462174"/>
                  <a:gd name="connsiteY4" fmla="*/ 0 h 1842423"/>
                  <a:gd name="connsiteX0" fmla="*/ 0 w 1455998"/>
                  <a:gd name="connsiteY0" fmla="*/ 0 h 1842427"/>
                  <a:gd name="connsiteX1" fmla="*/ 778712 w 1455998"/>
                  <a:gd name="connsiteY1" fmla="*/ 184638 h 1842427"/>
                  <a:gd name="connsiteX2" fmla="*/ 1455998 w 1455998"/>
                  <a:gd name="connsiteY2" fmla="*/ 62951 h 1842427"/>
                  <a:gd name="connsiteX3" fmla="*/ 758392 w 1455998"/>
                  <a:gd name="connsiteY3" fmla="*/ 1842282 h 1842427"/>
                  <a:gd name="connsiteX4" fmla="*/ 0 w 1455998"/>
                  <a:gd name="connsiteY4" fmla="*/ 0 h 1842427"/>
                  <a:gd name="connsiteX0" fmla="*/ 0 w 1474526"/>
                  <a:gd name="connsiteY0" fmla="*/ 0 h 1842420"/>
                  <a:gd name="connsiteX1" fmla="*/ 778712 w 1474526"/>
                  <a:gd name="connsiteY1" fmla="*/ 184638 h 1842420"/>
                  <a:gd name="connsiteX2" fmla="*/ 1474526 w 1474526"/>
                  <a:gd name="connsiteY2" fmla="*/ 28872 h 1842420"/>
                  <a:gd name="connsiteX3" fmla="*/ 758392 w 1474526"/>
                  <a:gd name="connsiteY3" fmla="*/ 1842282 h 1842420"/>
                  <a:gd name="connsiteX4" fmla="*/ 0 w 1474526"/>
                  <a:gd name="connsiteY4" fmla="*/ 0 h 1842420"/>
                  <a:gd name="connsiteX0" fmla="*/ 0 w 1455998"/>
                  <a:gd name="connsiteY0" fmla="*/ 0 h 1842420"/>
                  <a:gd name="connsiteX1" fmla="*/ 778712 w 1455998"/>
                  <a:gd name="connsiteY1" fmla="*/ 184638 h 1842420"/>
                  <a:gd name="connsiteX2" fmla="*/ 1455998 w 1455998"/>
                  <a:gd name="connsiteY2" fmla="*/ 28872 h 1842420"/>
                  <a:gd name="connsiteX3" fmla="*/ 758392 w 1455998"/>
                  <a:gd name="connsiteY3" fmla="*/ 1842282 h 1842420"/>
                  <a:gd name="connsiteX4" fmla="*/ 0 w 1455998"/>
                  <a:gd name="connsiteY4" fmla="*/ 0 h 1842420"/>
                  <a:gd name="connsiteX0" fmla="*/ 0 w 1455998"/>
                  <a:gd name="connsiteY0" fmla="*/ 0 h 1842420"/>
                  <a:gd name="connsiteX1" fmla="*/ 778712 w 1455998"/>
                  <a:gd name="connsiteY1" fmla="*/ 184638 h 1842420"/>
                  <a:gd name="connsiteX2" fmla="*/ 1455998 w 1455998"/>
                  <a:gd name="connsiteY2" fmla="*/ 28872 h 1842420"/>
                  <a:gd name="connsiteX3" fmla="*/ 758392 w 1455998"/>
                  <a:gd name="connsiteY3" fmla="*/ 1842282 h 1842420"/>
                  <a:gd name="connsiteX4" fmla="*/ 0 w 1455998"/>
                  <a:gd name="connsiteY4" fmla="*/ 0 h 1842420"/>
                  <a:gd name="connsiteX0" fmla="*/ 0 w 1455998"/>
                  <a:gd name="connsiteY0" fmla="*/ 0 h 1842420"/>
                  <a:gd name="connsiteX1" fmla="*/ 778712 w 1455998"/>
                  <a:gd name="connsiteY1" fmla="*/ 184638 h 1842420"/>
                  <a:gd name="connsiteX2" fmla="*/ 1455998 w 1455998"/>
                  <a:gd name="connsiteY2" fmla="*/ 28872 h 1842420"/>
                  <a:gd name="connsiteX3" fmla="*/ 758392 w 1455998"/>
                  <a:gd name="connsiteY3" fmla="*/ 1842282 h 1842420"/>
                  <a:gd name="connsiteX4" fmla="*/ 0 w 1455998"/>
                  <a:gd name="connsiteY4" fmla="*/ 0 h 18424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55998" h="1842420">
                    <a:moveTo>
                      <a:pt x="0" y="0"/>
                    </a:moveTo>
                    <a:cubicBezTo>
                      <a:pt x="41910" y="177116"/>
                      <a:pt x="536046" y="179826"/>
                      <a:pt x="778712" y="184638"/>
                    </a:cubicBezTo>
                    <a:cubicBezTo>
                      <a:pt x="1021378" y="189450"/>
                      <a:pt x="1362193" y="127719"/>
                      <a:pt x="1455998" y="28872"/>
                    </a:cubicBezTo>
                    <a:cubicBezTo>
                      <a:pt x="1455998" y="1000044"/>
                      <a:pt x="1205288" y="1854982"/>
                      <a:pt x="758392" y="1842282"/>
                    </a:cubicBezTo>
                    <a:cubicBezTo>
                      <a:pt x="291176" y="1854982"/>
                      <a:pt x="45720" y="904924"/>
                      <a:pt x="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966835"/>
                  </a:solidFill>
                </a:endParaRPr>
              </a:p>
            </p:txBody>
          </p:sp>
          <p:sp>
            <p:nvSpPr>
              <p:cNvPr id="1094" name="Oval 1093">
                <a:extLst>
                  <a:ext uri="{FF2B5EF4-FFF2-40B4-BE49-F238E27FC236}">
                    <a16:creationId xmlns:a16="http://schemas.microsoft.com/office/drawing/2014/main" id="{F80C15E9-40FF-0A94-CCDE-A96CDBA3AC48}"/>
                  </a:ext>
                </a:extLst>
              </p:cNvPr>
              <p:cNvSpPr/>
              <p:nvPr/>
            </p:nvSpPr>
            <p:spPr>
              <a:xfrm>
                <a:off x="3454748" y="1924436"/>
                <a:ext cx="1465983" cy="368684"/>
              </a:xfrm>
              <a:prstGeom prst="ellipse">
                <a:avLst/>
              </a:prstGeom>
              <a:noFill/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966835"/>
                  </a:solidFill>
                </a:endParaRPr>
              </a:p>
            </p:txBody>
          </p:sp>
          <p:sp>
            <p:nvSpPr>
              <p:cNvPr id="1095" name="Cylinder 1094">
                <a:extLst>
                  <a:ext uri="{FF2B5EF4-FFF2-40B4-BE49-F238E27FC236}">
                    <a16:creationId xmlns:a16="http://schemas.microsoft.com/office/drawing/2014/main" id="{A3847919-6B1D-BFBD-7EA0-BC4A50A850A4}"/>
                  </a:ext>
                </a:extLst>
              </p:cNvPr>
              <p:cNvSpPr/>
              <p:nvPr/>
            </p:nvSpPr>
            <p:spPr>
              <a:xfrm>
                <a:off x="3657600" y="1076960"/>
                <a:ext cx="629920" cy="1087120"/>
              </a:xfrm>
              <a:prstGeom prst="can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966835"/>
                  </a:solidFill>
                </a:endParaRPr>
              </a:p>
            </p:txBody>
          </p:sp>
          <p:sp>
            <p:nvSpPr>
              <p:cNvPr id="1096" name="Cylinder 1095">
                <a:extLst>
                  <a:ext uri="{FF2B5EF4-FFF2-40B4-BE49-F238E27FC236}">
                    <a16:creationId xmlns:a16="http://schemas.microsoft.com/office/drawing/2014/main" id="{36A855CC-500B-031F-0358-AB25D077DF20}"/>
                  </a:ext>
                </a:extLst>
              </p:cNvPr>
              <p:cNvSpPr/>
              <p:nvPr/>
            </p:nvSpPr>
            <p:spPr>
              <a:xfrm>
                <a:off x="4406063" y="1118094"/>
                <a:ext cx="273937" cy="1045986"/>
              </a:xfrm>
              <a:prstGeom prst="can">
                <a:avLst>
                  <a:gd name="adj" fmla="val 39835"/>
                </a:avLst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966835"/>
                  </a:solidFill>
                </a:endParaRPr>
              </a:p>
            </p:txBody>
          </p:sp>
        </p:grpSp>
      </p:grpSp>
      <p:sp>
        <p:nvSpPr>
          <p:cNvPr id="1097" name="CuadroTexto 5">
            <a:extLst>
              <a:ext uri="{FF2B5EF4-FFF2-40B4-BE49-F238E27FC236}">
                <a16:creationId xmlns:a16="http://schemas.microsoft.com/office/drawing/2014/main" id="{5D25D458-F0CA-0432-89C9-4B4EDA82D6AA}"/>
              </a:ext>
            </a:extLst>
          </p:cNvPr>
          <p:cNvSpPr txBox="1"/>
          <p:nvPr/>
        </p:nvSpPr>
        <p:spPr>
          <a:xfrm>
            <a:off x="9720000" y="6335153"/>
            <a:ext cx="2086369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s-ES" sz="2000" b="1" dirty="0" err="1">
                <a:solidFill>
                  <a:schemeClr val="bg1"/>
                </a:solidFill>
                <a:latin typeface="+mj-lt"/>
              </a:rPr>
              <a:t>Meshing</a:t>
            </a:r>
            <a:endParaRPr lang="en-US" sz="2000" b="1" dirty="0" err="1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07584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0C1368-F700-ADBE-F8EA-20C0960FFA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ángulo 34">
            <a:extLst>
              <a:ext uri="{FF2B5EF4-FFF2-40B4-BE49-F238E27FC236}">
                <a16:creationId xmlns:a16="http://schemas.microsoft.com/office/drawing/2014/main" id="{3A11E0B4-133C-D468-4423-2ECA27421670}"/>
              </a:ext>
            </a:extLst>
          </p:cNvPr>
          <p:cNvSpPr/>
          <p:nvPr/>
        </p:nvSpPr>
        <p:spPr>
          <a:xfrm>
            <a:off x="0" y="5947365"/>
            <a:ext cx="12192000" cy="899652"/>
          </a:xfrm>
          <a:prstGeom prst="rect">
            <a:avLst/>
          </a:prstGeom>
          <a:solidFill>
            <a:srgbClr val="092240"/>
          </a:solidFill>
          <a:ln w="57150">
            <a:solidFill>
              <a:srgbClr val="092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Imagen 5" descr="Logotipo, Icono&#10;&#10;Descripción generada automáticamente">
            <a:extLst>
              <a:ext uri="{FF2B5EF4-FFF2-40B4-BE49-F238E27FC236}">
                <a16:creationId xmlns:a16="http://schemas.microsoft.com/office/drawing/2014/main" id="{C0BA3F79-C5BE-5B98-C8BC-06DCFDB5301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10" t="8297" r="22898" b="29694"/>
          <a:stretch/>
        </p:blipFill>
        <p:spPr>
          <a:xfrm>
            <a:off x="105982" y="5994160"/>
            <a:ext cx="1199795" cy="82241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CA57B10-A5FE-48A5-B2B8-947183BBEF14}"/>
              </a:ext>
            </a:extLst>
          </p:cNvPr>
          <p:cNvSpPr txBox="1"/>
          <p:nvPr/>
        </p:nvSpPr>
        <p:spPr>
          <a:xfrm>
            <a:off x="1305399" y="6059107"/>
            <a:ext cx="1550894" cy="73478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dirty="0">
                <a:solidFill>
                  <a:srgbClr val="FFFFFF"/>
                </a:solidFill>
                <a:latin typeface="Calibri Light"/>
                <a:cs typeface="Calibri Light"/>
              </a:rPr>
              <a:t>ModelFLOWs</a:t>
            </a:r>
            <a:endParaRPr lang="en-US" sz="1400" dirty="0"/>
          </a:p>
          <a:p>
            <a:pPr algn="ctr"/>
            <a:r>
              <a:rPr lang="en-US" sz="2000" i="1" dirty="0">
                <a:solidFill>
                  <a:srgbClr val="FFFFFF"/>
                </a:solidFill>
                <a:latin typeface="Calibri Light"/>
                <a:cs typeface="Calibri Light"/>
              </a:rPr>
              <a:t>Cardiac</a:t>
            </a:r>
            <a:endParaRPr lang="en-US" sz="1400" i="1" dirty="0">
              <a:cs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591DB9-DC61-BBE3-9742-9D2278753C85}"/>
              </a:ext>
            </a:extLst>
          </p:cNvPr>
          <p:cNvSpPr txBox="1"/>
          <p:nvPr/>
        </p:nvSpPr>
        <p:spPr>
          <a:xfrm>
            <a:off x="268971" y="111858"/>
            <a:ext cx="45759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+mj-lt"/>
              </a:rPr>
              <a:t>Step 5.2:</a:t>
            </a:r>
            <a:r>
              <a:rPr lang="en-US" sz="3200" dirty="0">
                <a:latin typeface="+mj-lt"/>
              </a:rPr>
              <a:t> Automatic Export</a:t>
            </a:r>
          </a:p>
        </p:txBody>
      </p:sp>
      <p:sp>
        <p:nvSpPr>
          <p:cNvPr id="2" name="Elipse 8">
            <a:extLst>
              <a:ext uri="{FF2B5EF4-FFF2-40B4-BE49-F238E27FC236}">
                <a16:creationId xmlns:a16="http://schemas.microsoft.com/office/drawing/2014/main" id="{106BB45E-59C4-1C66-3047-65207CE64800}"/>
              </a:ext>
            </a:extLst>
          </p:cNvPr>
          <p:cNvSpPr/>
          <p:nvPr/>
        </p:nvSpPr>
        <p:spPr>
          <a:xfrm>
            <a:off x="10260000" y="5405040"/>
            <a:ext cx="900000" cy="89965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D7B8566-2711-EC6F-7A7A-1ABCC386AEAF}"/>
              </a:ext>
            </a:extLst>
          </p:cNvPr>
          <p:cNvGrpSpPr/>
          <p:nvPr/>
        </p:nvGrpSpPr>
        <p:grpSpPr>
          <a:xfrm>
            <a:off x="5580000" y="6156000"/>
            <a:ext cx="540000" cy="540000"/>
            <a:chOff x="3978000" y="2610000"/>
            <a:chExt cx="540000" cy="540000"/>
          </a:xfrm>
        </p:grpSpPr>
        <p:grpSp>
          <p:nvGrpSpPr>
            <p:cNvPr id="1024" name="Grupo 58">
              <a:extLst>
                <a:ext uri="{FF2B5EF4-FFF2-40B4-BE49-F238E27FC236}">
                  <a16:creationId xmlns:a16="http://schemas.microsoft.com/office/drawing/2014/main" id="{8CBB06C0-3B02-D830-FD63-08271B8DAD56}"/>
                </a:ext>
              </a:extLst>
            </p:cNvPr>
            <p:cNvGrpSpPr/>
            <p:nvPr/>
          </p:nvGrpSpPr>
          <p:grpSpPr>
            <a:xfrm>
              <a:off x="3978000" y="2610000"/>
              <a:ext cx="540000" cy="540000"/>
              <a:chOff x="2094060" y="6125497"/>
              <a:chExt cx="540000" cy="540000"/>
            </a:xfrm>
          </p:grpSpPr>
          <p:sp>
            <p:nvSpPr>
              <p:cNvPr id="1033" name="Elipse 60">
                <a:extLst>
                  <a:ext uri="{FF2B5EF4-FFF2-40B4-BE49-F238E27FC236}">
                    <a16:creationId xmlns:a16="http://schemas.microsoft.com/office/drawing/2014/main" id="{695ED06F-14DB-5ECA-83EF-17CDE1ED6FDB}"/>
                  </a:ext>
                </a:extLst>
              </p:cNvPr>
              <p:cNvSpPr/>
              <p:nvPr/>
            </p:nvSpPr>
            <p:spPr>
              <a:xfrm>
                <a:off x="2094060" y="6125497"/>
                <a:ext cx="540000" cy="540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035" name="Gráfico 61" descr="Monitor with solid fill">
                <a:extLst>
                  <a:ext uri="{FF2B5EF4-FFF2-40B4-BE49-F238E27FC236}">
                    <a16:creationId xmlns:a16="http://schemas.microsoft.com/office/drawing/2014/main" id="{077598F5-CCCA-2B29-8F5C-710768CE2D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/>
              <a:stretch/>
            </p:blipFill>
            <p:spPr>
              <a:xfrm>
                <a:off x="2150955" y="6191015"/>
                <a:ext cx="432000" cy="432000"/>
              </a:xfrm>
              <a:prstGeom prst="rect">
                <a:avLst/>
              </a:prstGeom>
            </p:spPr>
          </p:pic>
        </p:grpSp>
        <p:pic>
          <p:nvPicPr>
            <p:cNvPr id="1027" name="Graphic 1026" descr="Single gear with solid fill">
              <a:extLst>
                <a:ext uri="{FF2B5EF4-FFF2-40B4-BE49-F238E27FC236}">
                  <a16:creationId xmlns:a16="http://schemas.microsoft.com/office/drawing/2014/main" id="{AAF9882B-C666-EBD4-E80D-FCD2080B557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117617" y="2767094"/>
              <a:ext cx="138153" cy="138153"/>
            </a:xfrm>
            <a:prstGeom prst="rect">
              <a:avLst/>
            </a:prstGeom>
          </p:spPr>
        </p:pic>
        <p:pic>
          <p:nvPicPr>
            <p:cNvPr id="1029" name="Graphic 1028" descr="Single gear with solid fill">
              <a:extLst>
                <a:ext uri="{FF2B5EF4-FFF2-40B4-BE49-F238E27FC236}">
                  <a16:creationId xmlns:a16="http://schemas.microsoft.com/office/drawing/2014/main" id="{A80313D3-14C8-1CFD-2F5D-1907962FB8F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218731" y="2855661"/>
              <a:ext cx="104465" cy="104465"/>
            </a:xfrm>
            <a:prstGeom prst="rect">
              <a:avLst/>
            </a:prstGeom>
          </p:spPr>
        </p:pic>
        <p:pic>
          <p:nvPicPr>
            <p:cNvPr id="1031" name="Graphic 1030" descr="Single gear with solid fill">
              <a:extLst>
                <a:ext uri="{FF2B5EF4-FFF2-40B4-BE49-F238E27FC236}">
                  <a16:creationId xmlns:a16="http://schemas.microsoft.com/office/drawing/2014/main" id="{F1250677-6519-A569-D491-BA29F1AD7FC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270963" y="2775535"/>
              <a:ext cx="104465" cy="104465"/>
            </a:xfrm>
            <a:prstGeom prst="rect">
              <a:avLst/>
            </a:prstGeom>
          </p:spPr>
        </p:pic>
      </p:grpSp>
      <p:grpSp>
        <p:nvGrpSpPr>
          <p:cNvPr id="1036" name="Group 1035">
            <a:extLst>
              <a:ext uri="{FF2B5EF4-FFF2-40B4-BE49-F238E27FC236}">
                <a16:creationId xmlns:a16="http://schemas.microsoft.com/office/drawing/2014/main" id="{A77CE575-8E21-4CB6-100D-B08FBB148C94}"/>
              </a:ext>
            </a:extLst>
          </p:cNvPr>
          <p:cNvGrpSpPr/>
          <p:nvPr/>
        </p:nvGrpSpPr>
        <p:grpSpPr>
          <a:xfrm>
            <a:off x="10440000" y="5652000"/>
            <a:ext cx="540000" cy="540000"/>
            <a:chOff x="10080000" y="6156000"/>
            <a:chExt cx="540000" cy="540000"/>
          </a:xfrm>
        </p:grpSpPr>
        <p:sp>
          <p:nvSpPr>
            <p:cNvPr id="1037" name="Elipse 48">
              <a:extLst>
                <a:ext uri="{FF2B5EF4-FFF2-40B4-BE49-F238E27FC236}">
                  <a16:creationId xmlns:a16="http://schemas.microsoft.com/office/drawing/2014/main" id="{842BDFA8-0ADF-5D39-C350-279540454F0E}"/>
                </a:ext>
              </a:extLst>
            </p:cNvPr>
            <p:cNvSpPr/>
            <p:nvPr/>
          </p:nvSpPr>
          <p:spPr>
            <a:xfrm>
              <a:off x="10080000" y="6156000"/>
              <a:ext cx="540000" cy="54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9668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038" name="Graphic 1037" descr="Play outline">
              <a:extLst>
                <a:ext uri="{FF2B5EF4-FFF2-40B4-BE49-F238E27FC236}">
                  <a16:creationId xmlns:a16="http://schemas.microsoft.com/office/drawing/2014/main" id="{BA6505CA-ADD6-FCAC-0053-2E78D52D13F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162800" y="6202985"/>
              <a:ext cx="457200" cy="457200"/>
            </a:xfrm>
            <a:prstGeom prst="rect">
              <a:avLst/>
            </a:prstGeom>
          </p:spPr>
        </p:pic>
      </p:grpSp>
      <p:grpSp>
        <p:nvGrpSpPr>
          <p:cNvPr id="1039" name="Group 1038">
            <a:extLst>
              <a:ext uri="{FF2B5EF4-FFF2-40B4-BE49-F238E27FC236}">
                <a16:creationId xmlns:a16="http://schemas.microsoft.com/office/drawing/2014/main" id="{00B564BF-E199-BDFE-8E5D-3ED2E9CDA029}"/>
              </a:ext>
            </a:extLst>
          </p:cNvPr>
          <p:cNvGrpSpPr/>
          <p:nvPr/>
        </p:nvGrpSpPr>
        <p:grpSpPr>
          <a:xfrm>
            <a:off x="7200000" y="6192000"/>
            <a:ext cx="540000" cy="540000"/>
            <a:chOff x="7968411" y="4505000"/>
            <a:chExt cx="540000" cy="540000"/>
          </a:xfrm>
        </p:grpSpPr>
        <p:sp>
          <p:nvSpPr>
            <p:cNvPr id="1040" name="Elipse 48">
              <a:extLst>
                <a:ext uri="{FF2B5EF4-FFF2-40B4-BE49-F238E27FC236}">
                  <a16:creationId xmlns:a16="http://schemas.microsoft.com/office/drawing/2014/main" id="{0AC1F3B6-A33F-67F6-1ED4-0663C9D8E34D}"/>
                </a:ext>
              </a:extLst>
            </p:cNvPr>
            <p:cNvSpPr/>
            <p:nvPr/>
          </p:nvSpPr>
          <p:spPr>
            <a:xfrm>
              <a:off x="7968411" y="4505000"/>
              <a:ext cx="540000" cy="54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9668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41" name="Group 1040">
              <a:extLst>
                <a:ext uri="{FF2B5EF4-FFF2-40B4-BE49-F238E27FC236}">
                  <a16:creationId xmlns:a16="http://schemas.microsoft.com/office/drawing/2014/main" id="{A22C2314-F44E-61D4-7C6F-29A67D7384A2}"/>
                </a:ext>
              </a:extLst>
            </p:cNvPr>
            <p:cNvGrpSpPr/>
            <p:nvPr/>
          </p:nvGrpSpPr>
          <p:grpSpPr>
            <a:xfrm>
              <a:off x="8117248" y="4672748"/>
              <a:ext cx="325503" cy="242358"/>
              <a:chOff x="6825195" y="1894840"/>
              <a:chExt cx="448233" cy="361034"/>
            </a:xfrm>
          </p:grpSpPr>
          <p:sp>
            <p:nvSpPr>
              <p:cNvPr id="1042" name="Rectangle 1041">
                <a:extLst>
                  <a:ext uri="{FF2B5EF4-FFF2-40B4-BE49-F238E27FC236}">
                    <a16:creationId xmlns:a16="http://schemas.microsoft.com/office/drawing/2014/main" id="{AC6C9586-DADE-ECFD-CAC5-C04C878EE454}"/>
                  </a:ext>
                </a:extLst>
              </p:cNvPr>
              <p:cNvSpPr/>
              <p:nvPr/>
            </p:nvSpPr>
            <p:spPr>
              <a:xfrm>
                <a:off x="6825195" y="1894840"/>
                <a:ext cx="298822" cy="361034"/>
              </a:xfrm>
              <a:prstGeom prst="rect">
                <a:avLst/>
              </a:prstGeom>
              <a:noFill/>
              <a:ln w="28575">
                <a:noFill/>
              </a:ln>
              <a:scene3d>
                <a:camera prst="orthographicFront">
                  <a:rot lat="1200000" lon="19799989" rev="0"/>
                </a:camera>
                <a:lightRig rig="threePt" dir="t"/>
              </a:scene3d>
              <a:sp3d extrusionH="127000" contourW="19050" prstMaterial="legacyWireframe">
                <a:contourClr>
                  <a:srgbClr val="966835"/>
                </a:contourClr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43" name="Straight Arrow Connector 1042">
                <a:extLst>
                  <a:ext uri="{FF2B5EF4-FFF2-40B4-BE49-F238E27FC236}">
                    <a16:creationId xmlns:a16="http://schemas.microsoft.com/office/drawing/2014/main" id="{89821610-04AF-9DCF-1E8C-E00BA863ADE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74606" y="2061028"/>
                <a:ext cx="298822" cy="67302"/>
              </a:xfrm>
              <a:prstGeom prst="straightConnector1">
                <a:avLst/>
              </a:prstGeom>
              <a:ln w="19050">
                <a:solidFill>
                  <a:srgbClr val="966835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44" name="Group 1043">
            <a:extLst>
              <a:ext uri="{FF2B5EF4-FFF2-40B4-BE49-F238E27FC236}">
                <a16:creationId xmlns:a16="http://schemas.microsoft.com/office/drawing/2014/main" id="{388BBA45-DE9B-B794-EC6E-B542E623E271}"/>
              </a:ext>
            </a:extLst>
          </p:cNvPr>
          <p:cNvGrpSpPr/>
          <p:nvPr/>
        </p:nvGrpSpPr>
        <p:grpSpPr>
          <a:xfrm>
            <a:off x="8820000" y="6156000"/>
            <a:ext cx="540000" cy="540000"/>
            <a:chOff x="10080000" y="6155153"/>
            <a:chExt cx="540000" cy="540000"/>
          </a:xfrm>
        </p:grpSpPr>
        <p:sp>
          <p:nvSpPr>
            <p:cNvPr id="1045" name="Elipse 48">
              <a:extLst>
                <a:ext uri="{FF2B5EF4-FFF2-40B4-BE49-F238E27FC236}">
                  <a16:creationId xmlns:a16="http://schemas.microsoft.com/office/drawing/2014/main" id="{7CFE890B-78A0-D8FD-BEAB-75273401B9CB}"/>
                </a:ext>
              </a:extLst>
            </p:cNvPr>
            <p:cNvSpPr/>
            <p:nvPr/>
          </p:nvSpPr>
          <p:spPr>
            <a:xfrm>
              <a:off x="10080000" y="6155153"/>
              <a:ext cx="540000" cy="54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9668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46" name="Group 1045">
              <a:extLst>
                <a:ext uri="{FF2B5EF4-FFF2-40B4-BE49-F238E27FC236}">
                  <a16:creationId xmlns:a16="http://schemas.microsoft.com/office/drawing/2014/main" id="{2367B41D-2094-7F73-42E5-0CA33DD4CE61}"/>
                </a:ext>
              </a:extLst>
            </p:cNvPr>
            <p:cNvGrpSpPr/>
            <p:nvPr/>
          </p:nvGrpSpPr>
          <p:grpSpPr>
            <a:xfrm>
              <a:off x="10134000" y="6212821"/>
              <a:ext cx="432000" cy="432000"/>
              <a:chOff x="4626000" y="1177574"/>
              <a:chExt cx="1548000" cy="1547998"/>
            </a:xfrm>
          </p:grpSpPr>
          <p:sp>
            <p:nvSpPr>
              <p:cNvPr id="1047" name="Oval 1046">
                <a:extLst>
                  <a:ext uri="{FF2B5EF4-FFF2-40B4-BE49-F238E27FC236}">
                    <a16:creationId xmlns:a16="http://schemas.microsoft.com/office/drawing/2014/main" id="{38358F7B-964A-A04B-623F-8C7918F5E2EE}"/>
                  </a:ext>
                </a:extLst>
              </p:cNvPr>
              <p:cNvSpPr/>
              <p:nvPr/>
            </p:nvSpPr>
            <p:spPr>
              <a:xfrm>
                <a:off x="5346000" y="1177574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8" name="Oval 1047">
                <a:extLst>
                  <a:ext uri="{FF2B5EF4-FFF2-40B4-BE49-F238E27FC236}">
                    <a16:creationId xmlns:a16="http://schemas.microsoft.com/office/drawing/2014/main" id="{FEDF8916-13F0-F74B-07F2-4999F2538C15}"/>
                  </a:ext>
                </a:extLst>
              </p:cNvPr>
              <p:cNvSpPr/>
              <p:nvPr/>
            </p:nvSpPr>
            <p:spPr>
              <a:xfrm>
                <a:off x="5865229" y="1412097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9" name="Oval 1048">
                <a:extLst>
                  <a:ext uri="{FF2B5EF4-FFF2-40B4-BE49-F238E27FC236}">
                    <a16:creationId xmlns:a16="http://schemas.microsoft.com/office/drawing/2014/main" id="{8B4E14FF-89FE-CDF4-3F40-C70B49BF17CE}"/>
                  </a:ext>
                </a:extLst>
              </p:cNvPr>
              <p:cNvSpPr/>
              <p:nvPr/>
            </p:nvSpPr>
            <p:spPr>
              <a:xfrm>
                <a:off x="4807126" y="1412097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0" name="Oval 1049">
                <a:extLst>
                  <a:ext uri="{FF2B5EF4-FFF2-40B4-BE49-F238E27FC236}">
                    <a16:creationId xmlns:a16="http://schemas.microsoft.com/office/drawing/2014/main" id="{A40E140A-D903-38FA-3830-A9C3DBE14B70}"/>
                  </a:ext>
                </a:extLst>
              </p:cNvPr>
              <p:cNvSpPr/>
              <p:nvPr/>
            </p:nvSpPr>
            <p:spPr>
              <a:xfrm>
                <a:off x="6066000" y="1905563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1" name="Oval 1050">
                <a:extLst>
                  <a:ext uri="{FF2B5EF4-FFF2-40B4-BE49-F238E27FC236}">
                    <a16:creationId xmlns:a16="http://schemas.microsoft.com/office/drawing/2014/main" id="{866BA369-AF59-F0FF-2108-337E98CD14D6}"/>
                  </a:ext>
                </a:extLst>
              </p:cNvPr>
              <p:cNvSpPr/>
              <p:nvPr/>
            </p:nvSpPr>
            <p:spPr>
              <a:xfrm>
                <a:off x="4626000" y="1905563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2" name="Oval 1051">
                <a:extLst>
                  <a:ext uri="{FF2B5EF4-FFF2-40B4-BE49-F238E27FC236}">
                    <a16:creationId xmlns:a16="http://schemas.microsoft.com/office/drawing/2014/main" id="{25129D45-C558-16DD-5DBB-97CE799C65AA}"/>
                  </a:ext>
                </a:extLst>
              </p:cNvPr>
              <p:cNvSpPr/>
              <p:nvPr/>
            </p:nvSpPr>
            <p:spPr>
              <a:xfrm>
                <a:off x="4804618" y="2381361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3" name="Oval 1052">
                <a:extLst>
                  <a:ext uri="{FF2B5EF4-FFF2-40B4-BE49-F238E27FC236}">
                    <a16:creationId xmlns:a16="http://schemas.microsoft.com/office/drawing/2014/main" id="{4957E728-ADBA-D78F-804C-82238ABF7342}"/>
                  </a:ext>
                </a:extLst>
              </p:cNvPr>
              <p:cNvSpPr/>
              <p:nvPr/>
            </p:nvSpPr>
            <p:spPr>
              <a:xfrm>
                <a:off x="5865229" y="2381361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4" name="Oval 1053">
                <a:extLst>
                  <a:ext uri="{FF2B5EF4-FFF2-40B4-BE49-F238E27FC236}">
                    <a16:creationId xmlns:a16="http://schemas.microsoft.com/office/drawing/2014/main" id="{1742E2EE-3840-7930-C43E-F86353BCC3C6}"/>
                  </a:ext>
                </a:extLst>
              </p:cNvPr>
              <p:cNvSpPr/>
              <p:nvPr/>
            </p:nvSpPr>
            <p:spPr>
              <a:xfrm>
                <a:off x="5346000" y="2617572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55" name="Straight Connector 1054">
                <a:extLst>
                  <a:ext uri="{FF2B5EF4-FFF2-40B4-BE49-F238E27FC236}">
                    <a16:creationId xmlns:a16="http://schemas.microsoft.com/office/drawing/2014/main" id="{1521DCC3-EA5D-7336-2E98-0B07009F623E}"/>
                  </a:ext>
                </a:extLst>
              </p:cNvPr>
              <p:cNvCxnSpPr>
                <a:stCxn id="1047" idx="6"/>
                <a:endCxn id="1048" idx="1"/>
              </p:cNvCxnSpPr>
              <p:nvPr/>
            </p:nvCxnSpPr>
            <p:spPr>
              <a:xfrm>
                <a:off x="5454000" y="1231574"/>
                <a:ext cx="427045" cy="196339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6" name="Straight Connector 1055">
                <a:extLst>
                  <a:ext uri="{FF2B5EF4-FFF2-40B4-BE49-F238E27FC236}">
                    <a16:creationId xmlns:a16="http://schemas.microsoft.com/office/drawing/2014/main" id="{C8C46650-ACA4-4C55-81F0-1200BC645D95}"/>
                  </a:ext>
                </a:extLst>
              </p:cNvPr>
              <p:cNvCxnSpPr>
                <a:cxnSpLocks/>
                <a:stCxn id="1047" idx="2"/>
                <a:endCxn id="1049" idx="7"/>
              </p:cNvCxnSpPr>
              <p:nvPr/>
            </p:nvCxnSpPr>
            <p:spPr>
              <a:xfrm flipH="1">
                <a:off x="4899310" y="1231574"/>
                <a:ext cx="446690" cy="196339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7" name="Straight Connector 1056">
                <a:extLst>
                  <a:ext uri="{FF2B5EF4-FFF2-40B4-BE49-F238E27FC236}">
                    <a16:creationId xmlns:a16="http://schemas.microsoft.com/office/drawing/2014/main" id="{7130C7CF-7D38-B467-0882-19C21C7D015A}"/>
                  </a:ext>
                </a:extLst>
              </p:cNvPr>
              <p:cNvCxnSpPr>
                <a:cxnSpLocks/>
                <a:stCxn id="1048" idx="5"/>
                <a:endCxn id="1050" idx="0"/>
              </p:cNvCxnSpPr>
              <p:nvPr/>
            </p:nvCxnSpPr>
            <p:spPr>
              <a:xfrm>
                <a:off x="5957413" y="1504281"/>
                <a:ext cx="162587" cy="401282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8" name="Straight Connector 1057">
                <a:extLst>
                  <a:ext uri="{FF2B5EF4-FFF2-40B4-BE49-F238E27FC236}">
                    <a16:creationId xmlns:a16="http://schemas.microsoft.com/office/drawing/2014/main" id="{A5D6DFD0-FBE1-EEBB-0B8C-8838564E88B1}"/>
                  </a:ext>
                </a:extLst>
              </p:cNvPr>
              <p:cNvCxnSpPr>
                <a:cxnSpLocks/>
                <a:stCxn id="1053" idx="7"/>
                <a:endCxn id="1050" idx="4"/>
              </p:cNvCxnSpPr>
              <p:nvPr/>
            </p:nvCxnSpPr>
            <p:spPr>
              <a:xfrm flipV="1">
                <a:off x="5957413" y="2013563"/>
                <a:ext cx="162587" cy="38361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9" name="Straight Connector 1058">
                <a:extLst>
                  <a:ext uri="{FF2B5EF4-FFF2-40B4-BE49-F238E27FC236}">
                    <a16:creationId xmlns:a16="http://schemas.microsoft.com/office/drawing/2014/main" id="{24640DA9-7428-0DE2-611D-77FBF8FC292D}"/>
                  </a:ext>
                </a:extLst>
              </p:cNvPr>
              <p:cNvCxnSpPr>
                <a:cxnSpLocks/>
                <a:stCxn id="1053" idx="3"/>
                <a:endCxn id="1054" idx="6"/>
              </p:cNvCxnSpPr>
              <p:nvPr/>
            </p:nvCxnSpPr>
            <p:spPr>
              <a:xfrm flipH="1">
                <a:off x="5454000" y="2473545"/>
                <a:ext cx="427045" cy="198027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0" name="Straight Connector 1059">
                <a:extLst>
                  <a:ext uri="{FF2B5EF4-FFF2-40B4-BE49-F238E27FC236}">
                    <a16:creationId xmlns:a16="http://schemas.microsoft.com/office/drawing/2014/main" id="{D0F8F00B-E0BF-ED82-D817-549063F6B3A2}"/>
                  </a:ext>
                </a:extLst>
              </p:cNvPr>
              <p:cNvCxnSpPr>
                <a:cxnSpLocks/>
                <a:stCxn id="1049" idx="3"/>
                <a:endCxn id="1051" idx="0"/>
              </p:cNvCxnSpPr>
              <p:nvPr/>
            </p:nvCxnSpPr>
            <p:spPr>
              <a:xfrm flipH="1">
                <a:off x="4680000" y="1504281"/>
                <a:ext cx="142942" cy="401282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1" name="Straight Connector 1060">
                <a:extLst>
                  <a:ext uri="{FF2B5EF4-FFF2-40B4-BE49-F238E27FC236}">
                    <a16:creationId xmlns:a16="http://schemas.microsoft.com/office/drawing/2014/main" id="{4D85BC4E-4F70-9D47-0352-F2049751238E}"/>
                  </a:ext>
                </a:extLst>
              </p:cNvPr>
              <p:cNvCxnSpPr>
                <a:cxnSpLocks/>
                <a:stCxn id="1051" idx="4"/>
                <a:endCxn id="1052" idx="1"/>
              </p:cNvCxnSpPr>
              <p:nvPr/>
            </p:nvCxnSpPr>
            <p:spPr>
              <a:xfrm>
                <a:off x="4680000" y="2013563"/>
                <a:ext cx="140434" cy="38361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2" name="Straight Connector 1061">
                <a:extLst>
                  <a:ext uri="{FF2B5EF4-FFF2-40B4-BE49-F238E27FC236}">
                    <a16:creationId xmlns:a16="http://schemas.microsoft.com/office/drawing/2014/main" id="{25E16F61-53B2-F8C7-EB62-6EFC10F050C9}"/>
                  </a:ext>
                </a:extLst>
              </p:cNvPr>
              <p:cNvCxnSpPr>
                <a:cxnSpLocks/>
                <a:stCxn id="1052" idx="5"/>
                <a:endCxn id="1054" idx="2"/>
              </p:cNvCxnSpPr>
              <p:nvPr/>
            </p:nvCxnSpPr>
            <p:spPr>
              <a:xfrm>
                <a:off x="4896802" y="2473545"/>
                <a:ext cx="449198" cy="198027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63" name="Oval 1062">
                <a:extLst>
                  <a:ext uri="{FF2B5EF4-FFF2-40B4-BE49-F238E27FC236}">
                    <a16:creationId xmlns:a16="http://schemas.microsoft.com/office/drawing/2014/main" id="{58295B0B-2889-CEEF-EAF4-AF1D8F3FBEBC}"/>
                  </a:ext>
                </a:extLst>
              </p:cNvPr>
              <p:cNvSpPr/>
              <p:nvPr/>
            </p:nvSpPr>
            <p:spPr>
              <a:xfrm>
                <a:off x="5346000" y="1495779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4" name="Oval 1063">
                <a:extLst>
                  <a:ext uri="{FF2B5EF4-FFF2-40B4-BE49-F238E27FC236}">
                    <a16:creationId xmlns:a16="http://schemas.microsoft.com/office/drawing/2014/main" id="{950E4D5B-AB00-7299-85A6-3FC3CC70DA33}"/>
                  </a:ext>
                </a:extLst>
              </p:cNvPr>
              <p:cNvSpPr/>
              <p:nvPr/>
            </p:nvSpPr>
            <p:spPr>
              <a:xfrm>
                <a:off x="5346000" y="1905563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5" name="Oval 1064">
                <a:extLst>
                  <a:ext uri="{FF2B5EF4-FFF2-40B4-BE49-F238E27FC236}">
                    <a16:creationId xmlns:a16="http://schemas.microsoft.com/office/drawing/2014/main" id="{BB1AB55A-CD1F-A112-2091-C30730FDC396}"/>
                  </a:ext>
                </a:extLst>
              </p:cNvPr>
              <p:cNvSpPr/>
              <p:nvPr/>
            </p:nvSpPr>
            <p:spPr>
              <a:xfrm>
                <a:off x="5346000" y="2310213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6" name="Oval 1065">
                <a:extLst>
                  <a:ext uri="{FF2B5EF4-FFF2-40B4-BE49-F238E27FC236}">
                    <a16:creationId xmlns:a16="http://schemas.microsoft.com/office/drawing/2014/main" id="{080584CE-1550-3382-F35B-770D0B9FC54E}"/>
                  </a:ext>
                </a:extLst>
              </p:cNvPr>
              <p:cNvSpPr/>
              <p:nvPr/>
            </p:nvSpPr>
            <p:spPr>
              <a:xfrm>
                <a:off x="4918963" y="1903711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7" name="Oval 1066">
                <a:extLst>
                  <a:ext uri="{FF2B5EF4-FFF2-40B4-BE49-F238E27FC236}">
                    <a16:creationId xmlns:a16="http://schemas.microsoft.com/office/drawing/2014/main" id="{0ED8643E-C637-26C0-5179-170AFEB1AB3C}"/>
                  </a:ext>
                </a:extLst>
              </p:cNvPr>
              <p:cNvSpPr/>
              <p:nvPr/>
            </p:nvSpPr>
            <p:spPr>
              <a:xfrm>
                <a:off x="5773045" y="1903711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68" name="Straight Connector 1067">
                <a:extLst>
                  <a:ext uri="{FF2B5EF4-FFF2-40B4-BE49-F238E27FC236}">
                    <a16:creationId xmlns:a16="http://schemas.microsoft.com/office/drawing/2014/main" id="{CFB72BA4-AC96-D1BD-58F7-1D5BA67308A7}"/>
                  </a:ext>
                </a:extLst>
              </p:cNvPr>
              <p:cNvCxnSpPr>
                <a:cxnSpLocks/>
                <a:stCxn id="1063" idx="2"/>
                <a:endCxn id="1049" idx="5"/>
              </p:cNvCxnSpPr>
              <p:nvPr/>
            </p:nvCxnSpPr>
            <p:spPr>
              <a:xfrm flipH="1" flipV="1">
                <a:off x="4899310" y="1504281"/>
                <a:ext cx="446690" cy="45498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9" name="Straight Connector 1068">
                <a:extLst>
                  <a:ext uri="{FF2B5EF4-FFF2-40B4-BE49-F238E27FC236}">
                    <a16:creationId xmlns:a16="http://schemas.microsoft.com/office/drawing/2014/main" id="{E1DB662C-11C0-78D2-374E-6412E68EF8D7}"/>
                  </a:ext>
                </a:extLst>
              </p:cNvPr>
              <p:cNvCxnSpPr>
                <a:cxnSpLocks/>
                <a:stCxn id="1047" idx="4"/>
                <a:endCxn id="1063" idx="0"/>
              </p:cNvCxnSpPr>
              <p:nvPr/>
            </p:nvCxnSpPr>
            <p:spPr>
              <a:xfrm>
                <a:off x="5400000" y="1285574"/>
                <a:ext cx="0" cy="210205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0" name="Straight Connector 1069">
                <a:extLst>
                  <a:ext uri="{FF2B5EF4-FFF2-40B4-BE49-F238E27FC236}">
                    <a16:creationId xmlns:a16="http://schemas.microsoft.com/office/drawing/2014/main" id="{4B699061-C038-E13A-FB06-5689E30B1E46}"/>
                  </a:ext>
                </a:extLst>
              </p:cNvPr>
              <p:cNvCxnSpPr>
                <a:cxnSpLocks/>
                <a:stCxn id="1048" idx="3"/>
                <a:endCxn id="1063" idx="6"/>
              </p:cNvCxnSpPr>
              <p:nvPr/>
            </p:nvCxnSpPr>
            <p:spPr>
              <a:xfrm flipH="1">
                <a:off x="5454000" y="1504281"/>
                <a:ext cx="427045" cy="45498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1" name="Straight Connector 1070">
                <a:extLst>
                  <a:ext uri="{FF2B5EF4-FFF2-40B4-BE49-F238E27FC236}">
                    <a16:creationId xmlns:a16="http://schemas.microsoft.com/office/drawing/2014/main" id="{C86AC787-A540-4BA0-97C3-234ACC3BB9F2}"/>
                  </a:ext>
                </a:extLst>
              </p:cNvPr>
              <p:cNvCxnSpPr>
                <a:cxnSpLocks/>
                <a:stCxn id="1067" idx="2"/>
                <a:endCxn id="1064" idx="6"/>
              </p:cNvCxnSpPr>
              <p:nvPr/>
            </p:nvCxnSpPr>
            <p:spPr>
              <a:xfrm flipH="1">
                <a:off x="5454000" y="1957711"/>
                <a:ext cx="319045" cy="1852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2" name="Straight Connector 1071">
                <a:extLst>
                  <a:ext uri="{FF2B5EF4-FFF2-40B4-BE49-F238E27FC236}">
                    <a16:creationId xmlns:a16="http://schemas.microsoft.com/office/drawing/2014/main" id="{A9C5C820-3413-1B61-69B2-759AFD38EF6C}"/>
                  </a:ext>
                </a:extLst>
              </p:cNvPr>
              <p:cNvCxnSpPr>
                <a:cxnSpLocks/>
                <a:stCxn id="1050" idx="2"/>
                <a:endCxn id="1067" idx="6"/>
              </p:cNvCxnSpPr>
              <p:nvPr/>
            </p:nvCxnSpPr>
            <p:spPr>
              <a:xfrm flipH="1" flipV="1">
                <a:off x="5881045" y="1957711"/>
                <a:ext cx="184955" cy="1852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3" name="Straight Connector 1072">
                <a:extLst>
                  <a:ext uri="{FF2B5EF4-FFF2-40B4-BE49-F238E27FC236}">
                    <a16:creationId xmlns:a16="http://schemas.microsoft.com/office/drawing/2014/main" id="{CA8F29C6-4447-040F-AF70-3A0FBC777A07}"/>
                  </a:ext>
                </a:extLst>
              </p:cNvPr>
              <p:cNvCxnSpPr>
                <a:cxnSpLocks/>
                <a:stCxn id="1048" idx="4"/>
                <a:endCxn id="1067" idx="0"/>
              </p:cNvCxnSpPr>
              <p:nvPr/>
            </p:nvCxnSpPr>
            <p:spPr>
              <a:xfrm flipH="1">
                <a:off x="5827045" y="1520097"/>
                <a:ext cx="92184" cy="38361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4" name="Straight Connector 1073">
                <a:extLst>
                  <a:ext uri="{FF2B5EF4-FFF2-40B4-BE49-F238E27FC236}">
                    <a16:creationId xmlns:a16="http://schemas.microsoft.com/office/drawing/2014/main" id="{30B8E4E4-A3FD-6729-B35B-870F899442AE}"/>
                  </a:ext>
                </a:extLst>
              </p:cNvPr>
              <p:cNvCxnSpPr>
                <a:cxnSpLocks/>
                <a:stCxn id="1064" idx="2"/>
                <a:endCxn id="1066" idx="6"/>
              </p:cNvCxnSpPr>
              <p:nvPr/>
            </p:nvCxnSpPr>
            <p:spPr>
              <a:xfrm flipH="1" flipV="1">
                <a:off x="5026963" y="1957711"/>
                <a:ext cx="319037" cy="1852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5" name="Straight Connector 1074">
                <a:extLst>
                  <a:ext uri="{FF2B5EF4-FFF2-40B4-BE49-F238E27FC236}">
                    <a16:creationId xmlns:a16="http://schemas.microsoft.com/office/drawing/2014/main" id="{AEE7B64C-677E-A6DA-A0B7-B9CA8B4511F4}"/>
                  </a:ext>
                </a:extLst>
              </p:cNvPr>
              <p:cNvCxnSpPr>
                <a:cxnSpLocks/>
                <a:stCxn id="1066" idx="2"/>
                <a:endCxn id="1051" idx="6"/>
              </p:cNvCxnSpPr>
              <p:nvPr/>
            </p:nvCxnSpPr>
            <p:spPr>
              <a:xfrm flipH="1">
                <a:off x="4734000" y="1957711"/>
                <a:ext cx="184963" cy="1852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6" name="Straight Connector 1075">
                <a:extLst>
                  <a:ext uri="{FF2B5EF4-FFF2-40B4-BE49-F238E27FC236}">
                    <a16:creationId xmlns:a16="http://schemas.microsoft.com/office/drawing/2014/main" id="{17B001EF-CCEE-DCA8-D306-6683A40669D3}"/>
                  </a:ext>
                </a:extLst>
              </p:cNvPr>
              <p:cNvCxnSpPr>
                <a:cxnSpLocks/>
                <a:stCxn id="1064" idx="0"/>
                <a:endCxn id="1063" idx="4"/>
              </p:cNvCxnSpPr>
              <p:nvPr/>
            </p:nvCxnSpPr>
            <p:spPr>
              <a:xfrm flipV="1">
                <a:off x="5400000" y="1603779"/>
                <a:ext cx="0" cy="30178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7" name="Straight Connector 1076">
                <a:extLst>
                  <a:ext uri="{FF2B5EF4-FFF2-40B4-BE49-F238E27FC236}">
                    <a16:creationId xmlns:a16="http://schemas.microsoft.com/office/drawing/2014/main" id="{995E8E01-EF84-AC68-8B3C-9E57C7529D76}"/>
                  </a:ext>
                </a:extLst>
              </p:cNvPr>
              <p:cNvCxnSpPr>
                <a:cxnSpLocks/>
                <a:stCxn id="1067" idx="1"/>
                <a:endCxn id="1063" idx="5"/>
              </p:cNvCxnSpPr>
              <p:nvPr/>
            </p:nvCxnSpPr>
            <p:spPr>
              <a:xfrm flipH="1" flipV="1">
                <a:off x="5438184" y="1587963"/>
                <a:ext cx="350677" cy="33156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8" name="Straight Connector 1077">
                <a:extLst>
                  <a:ext uri="{FF2B5EF4-FFF2-40B4-BE49-F238E27FC236}">
                    <a16:creationId xmlns:a16="http://schemas.microsoft.com/office/drawing/2014/main" id="{CB1332D8-8AC9-E17F-2CC7-6093CDE4632B}"/>
                  </a:ext>
                </a:extLst>
              </p:cNvPr>
              <p:cNvCxnSpPr>
                <a:cxnSpLocks/>
                <a:stCxn id="1053" idx="1"/>
                <a:endCxn id="1067" idx="4"/>
              </p:cNvCxnSpPr>
              <p:nvPr/>
            </p:nvCxnSpPr>
            <p:spPr>
              <a:xfrm flipH="1" flipV="1">
                <a:off x="5827045" y="2011711"/>
                <a:ext cx="54000" cy="385466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9" name="Straight Connector 1078">
                <a:extLst>
                  <a:ext uri="{FF2B5EF4-FFF2-40B4-BE49-F238E27FC236}">
                    <a16:creationId xmlns:a16="http://schemas.microsoft.com/office/drawing/2014/main" id="{5CCCC099-16AD-8BB6-F9A3-F8136EF089E8}"/>
                  </a:ext>
                </a:extLst>
              </p:cNvPr>
              <p:cNvCxnSpPr>
                <a:cxnSpLocks/>
                <a:stCxn id="1067" idx="3"/>
                <a:endCxn id="1065" idx="7"/>
              </p:cNvCxnSpPr>
              <p:nvPr/>
            </p:nvCxnSpPr>
            <p:spPr>
              <a:xfrm flipH="1">
                <a:off x="5438184" y="1995895"/>
                <a:ext cx="350677" cy="33013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0" name="Straight Connector 1079">
                <a:extLst>
                  <a:ext uri="{FF2B5EF4-FFF2-40B4-BE49-F238E27FC236}">
                    <a16:creationId xmlns:a16="http://schemas.microsoft.com/office/drawing/2014/main" id="{64DE73B6-05B9-1D78-21D8-40C2ECFF9D4E}"/>
                  </a:ext>
                </a:extLst>
              </p:cNvPr>
              <p:cNvCxnSpPr>
                <a:cxnSpLocks/>
                <a:stCxn id="1064" idx="4"/>
                <a:endCxn id="1065" idx="0"/>
              </p:cNvCxnSpPr>
              <p:nvPr/>
            </p:nvCxnSpPr>
            <p:spPr>
              <a:xfrm>
                <a:off x="5400000" y="2013563"/>
                <a:ext cx="0" cy="296650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1" name="Straight Connector 1080">
                <a:extLst>
                  <a:ext uri="{FF2B5EF4-FFF2-40B4-BE49-F238E27FC236}">
                    <a16:creationId xmlns:a16="http://schemas.microsoft.com/office/drawing/2014/main" id="{220D2176-BC43-C0F2-3562-2C7BFE4999B4}"/>
                  </a:ext>
                </a:extLst>
              </p:cNvPr>
              <p:cNvCxnSpPr>
                <a:cxnSpLocks/>
                <a:stCxn id="1053" idx="2"/>
                <a:endCxn id="1065" idx="6"/>
              </p:cNvCxnSpPr>
              <p:nvPr/>
            </p:nvCxnSpPr>
            <p:spPr>
              <a:xfrm flipH="1" flipV="1">
                <a:off x="5454000" y="2364213"/>
                <a:ext cx="411229" cy="71148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2" name="Straight Connector 1081">
                <a:extLst>
                  <a:ext uri="{FF2B5EF4-FFF2-40B4-BE49-F238E27FC236}">
                    <a16:creationId xmlns:a16="http://schemas.microsoft.com/office/drawing/2014/main" id="{70423164-AA73-A695-32A3-1FB325143134}"/>
                  </a:ext>
                </a:extLst>
              </p:cNvPr>
              <p:cNvCxnSpPr>
                <a:cxnSpLocks/>
                <a:stCxn id="1054" idx="0"/>
                <a:endCxn id="1065" idx="4"/>
              </p:cNvCxnSpPr>
              <p:nvPr/>
            </p:nvCxnSpPr>
            <p:spPr>
              <a:xfrm flipV="1">
                <a:off x="5400000" y="2418213"/>
                <a:ext cx="0" cy="199359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3" name="Straight Connector 1082">
                <a:extLst>
                  <a:ext uri="{FF2B5EF4-FFF2-40B4-BE49-F238E27FC236}">
                    <a16:creationId xmlns:a16="http://schemas.microsoft.com/office/drawing/2014/main" id="{800F8852-380B-18EA-8350-305D0EE39420}"/>
                  </a:ext>
                </a:extLst>
              </p:cNvPr>
              <p:cNvCxnSpPr>
                <a:cxnSpLocks/>
                <a:stCxn id="1063" idx="3"/>
                <a:endCxn id="1066" idx="7"/>
              </p:cNvCxnSpPr>
              <p:nvPr/>
            </p:nvCxnSpPr>
            <p:spPr>
              <a:xfrm flipH="1">
                <a:off x="5011147" y="1587963"/>
                <a:ext cx="350669" cy="33156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4" name="Straight Connector 1083">
                <a:extLst>
                  <a:ext uri="{FF2B5EF4-FFF2-40B4-BE49-F238E27FC236}">
                    <a16:creationId xmlns:a16="http://schemas.microsoft.com/office/drawing/2014/main" id="{D2AAA143-0CC6-A41C-49D4-C395B8E53088}"/>
                  </a:ext>
                </a:extLst>
              </p:cNvPr>
              <p:cNvCxnSpPr>
                <a:cxnSpLocks/>
                <a:stCxn id="1052" idx="6"/>
                <a:endCxn id="1065" idx="2"/>
              </p:cNvCxnSpPr>
              <p:nvPr/>
            </p:nvCxnSpPr>
            <p:spPr>
              <a:xfrm flipV="1">
                <a:off x="4912618" y="2364213"/>
                <a:ext cx="433382" cy="71148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5" name="Straight Connector 1084">
                <a:extLst>
                  <a:ext uri="{FF2B5EF4-FFF2-40B4-BE49-F238E27FC236}">
                    <a16:creationId xmlns:a16="http://schemas.microsoft.com/office/drawing/2014/main" id="{C0FF9328-5078-B602-195D-BD24A79BDCEC}"/>
                  </a:ext>
                </a:extLst>
              </p:cNvPr>
              <p:cNvCxnSpPr>
                <a:cxnSpLocks/>
                <a:stCxn id="1052" idx="7"/>
                <a:endCxn id="1066" idx="4"/>
              </p:cNvCxnSpPr>
              <p:nvPr/>
            </p:nvCxnSpPr>
            <p:spPr>
              <a:xfrm flipV="1">
                <a:off x="4896802" y="2011711"/>
                <a:ext cx="76161" cy="385466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6" name="Straight Connector 1085">
                <a:extLst>
                  <a:ext uri="{FF2B5EF4-FFF2-40B4-BE49-F238E27FC236}">
                    <a16:creationId xmlns:a16="http://schemas.microsoft.com/office/drawing/2014/main" id="{2D3B822D-EEBA-1709-9D89-91CCCC09D278}"/>
                  </a:ext>
                </a:extLst>
              </p:cNvPr>
              <p:cNvCxnSpPr>
                <a:cxnSpLocks/>
                <a:stCxn id="1066" idx="5"/>
                <a:endCxn id="1065" idx="1"/>
              </p:cNvCxnSpPr>
              <p:nvPr/>
            </p:nvCxnSpPr>
            <p:spPr>
              <a:xfrm>
                <a:off x="5011147" y="1995895"/>
                <a:ext cx="350669" cy="33013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7" name="Straight Connector 1086">
                <a:extLst>
                  <a:ext uri="{FF2B5EF4-FFF2-40B4-BE49-F238E27FC236}">
                    <a16:creationId xmlns:a16="http://schemas.microsoft.com/office/drawing/2014/main" id="{F2F2B685-E1BC-2E2A-667A-15F1C97B31C2}"/>
                  </a:ext>
                </a:extLst>
              </p:cNvPr>
              <p:cNvCxnSpPr>
                <a:cxnSpLocks/>
                <a:stCxn id="1049" idx="4"/>
                <a:endCxn id="1066" idx="0"/>
              </p:cNvCxnSpPr>
              <p:nvPr/>
            </p:nvCxnSpPr>
            <p:spPr>
              <a:xfrm>
                <a:off x="4861126" y="1520097"/>
                <a:ext cx="111837" cy="38361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88" name="Group 1087">
            <a:extLst>
              <a:ext uri="{FF2B5EF4-FFF2-40B4-BE49-F238E27FC236}">
                <a16:creationId xmlns:a16="http://schemas.microsoft.com/office/drawing/2014/main" id="{C386467B-1296-A15A-5209-703F01524DEC}"/>
              </a:ext>
            </a:extLst>
          </p:cNvPr>
          <p:cNvGrpSpPr/>
          <p:nvPr/>
        </p:nvGrpSpPr>
        <p:grpSpPr>
          <a:xfrm>
            <a:off x="3960000" y="6156000"/>
            <a:ext cx="540000" cy="540000"/>
            <a:chOff x="6480000" y="5436000"/>
            <a:chExt cx="540000" cy="540000"/>
          </a:xfrm>
        </p:grpSpPr>
        <p:sp>
          <p:nvSpPr>
            <p:cNvPr id="1089" name="Elipse 22">
              <a:extLst>
                <a:ext uri="{FF2B5EF4-FFF2-40B4-BE49-F238E27FC236}">
                  <a16:creationId xmlns:a16="http://schemas.microsoft.com/office/drawing/2014/main" id="{DA97D989-094E-08B0-28B8-7AFB7F74BCA1}"/>
                </a:ext>
              </a:extLst>
            </p:cNvPr>
            <p:cNvSpPr/>
            <p:nvPr/>
          </p:nvSpPr>
          <p:spPr>
            <a:xfrm>
              <a:off x="6480000" y="5436000"/>
              <a:ext cx="540000" cy="54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9668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90" name="Group 1089">
              <a:extLst>
                <a:ext uri="{FF2B5EF4-FFF2-40B4-BE49-F238E27FC236}">
                  <a16:creationId xmlns:a16="http://schemas.microsoft.com/office/drawing/2014/main" id="{A3C771BD-61EA-E981-41F3-7F7367179730}"/>
                </a:ext>
              </a:extLst>
            </p:cNvPr>
            <p:cNvGrpSpPr/>
            <p:nvPr/>
          </p:nvGrpSpPr>
          <p:grpSpPr>
            <a:xfrm>
              <a:off x="6617622" y="5512333"/>
              <a:ext cx="264755" cy="419811"/>
              <a:chOff x="3454745" y="1076960"/>
              <a:chExt cx="1465986" cy="2874190"/>
            </a:xfrm>
          </p:grpSpPr>
          <p:sp>
            <p:nvSpPr>
              <p:cNvPr id="1091" name="Oval 116">
                <a:extLst>
                  <a:ext uri="{FF2B5EF4-FFF2-40B4-BE49-F238E27FC236}">
                    <a16:creationId xmlns:a16="http://schemas.microsoft.com/office/drawing/2014/main" id="{1178D450-AB31-BA8F-23C5-5C6380048939}"/>
                  </a:ext>
                </a:extLst>
              </p:cNvPr>
              <p:cNvSpPr/>
              <p:nvPr/>
            </p:nvSpPr>
            <p:spPr>
              <a:xfrm>
                <a:off x="3454745" y="2108730"/>
                <a:ext cx="1455998" cy="1842420"/>
              </a:xfrm>
              <a:custGeom>
                <a:avLst/>
                <a:gdLst>
                  <a:gd name="connsiteX0" fmla="*/ 0 w 1465983"/>
                  <a:gd name="connsiteY0" fmla="*/ 1758462 h 3516923"/>
                  <a:gd name="connsiteX1" fmla="*/ 732992 w 1465983"/>
                  <a:gd name="connsiteY1" fmla="*/ 0 h 3516923"/>
                  <a:gd name="connsiteX2" fmla="*/ 1465984 w 1465983"/>
                  <a:gd name="connsiteY2" fmla="*/ 1758462 h 3516923"/>
                  <a:gd name="connsiteX3" fmla="*/ 732992 w 1465983"/>
                  <a:gd name="connsiteY3" fmla="*/ 3516924 h 3516923"/>
                  <a:gd name="connsiteX4" fmla="*/ 0 w 1465983"/>
                  <a:gd name="connsiteY4" fmla="*/ 1758462 h 3516923"/>
                  <a:gd name="connsiteX0" fmla="*/ 127 w 1466111"/>
                  <a:gd name="connsiteY0" fmla="*/ 401747 h 2160209"/>
                  <a:gd name="connsiteX1" fmla="*/ 778839 w 1466111"/>
                  <a:gd name="connsiteY1" fmla="*/ 525425 h 2160209"/>
                  <a:gd name="connsiteX2" fmla="*/ 1466111 w 1466111"/>
                  <a:gd name="connsiteY2" fmla="*/ 401747 h 2160209"/>
                  <a:gd name="connsiteX3" fmla="*/ 733119 w 1466111"/>
                  <a:gd name="connsiteY3" fmla="*/ 2160209 h 2160209"/>
                  <a:gd name="connsiteX4" fmla="*/ 127 w 1466111"/>
                  <a:gd name="connsiteY4" fmla="*/ 401747 h 2160209"/>
                  <a:gd name="connsiteX0" fmla="*/ 127 w 1466111"/>
                  <a:gd name="connsiteY0" fmla="*/ 401747 h 2160209"/>
                  <a:gd name="connsiteX1" fmla="*/ 778839 w 1466111"/>
                  <a:gd name="connsiteY1" fmla="*/ 525425 h 2160209"/>
                  <a:gd name="connsiteX2" fmla="*/ 1466111 w 1466111"/>
                  <a:gd name="connsiteY2" fmla="*/ 401747 h 2160209"/>
                  <a:gd name="connsiteX3" fmla="*/ 733119 w 1466111"/>
                  <a:gd name="connsiteY3" fmla="*/ 2160209 h 2160209"/>
                  <a:gd name="connsiteX4" fmla="*/ 127 w 1466111"/>
                  <a:gd name="connsiteY4" fmla="*/ 401747 h 2160209"/>
                  <a:gd name="connsiteX0" fmla="*/ 127 w 1466111"/>
                  <a:gd name="connsiteY0" fmla="*/ 401747 h 2160209"/>
                  <a:gd name="connsiteX1" fmla="*/ 778839 w 1466111"/>
                  <a:gd name="connsiteY1" fmla="*/ 525425 h 2160209"/>
                  <a:gd name="connsiteX2" fmla="*/ 1466111 w 1466111"/>
                  <a:gd name="connsiteY2" fmla="*/ 401747 h 2160209"/>
                  <a:gd name="connsiteX3" fmla="*/ 733119 w 1466111"/>
                  <a:gd name="connsiteY3" fmla="*/ 2160209 h 2160209"/>
                  <a:gd name="connsiteX4" fmla="*/ 127 w 1466111"/>
                  <a:gd name="connsiteY4" fmla="*/ 401747 h 2160209"/>
                  <a:gd name="connsiteX0" fmla="*/ 127 w 1466111"/>
                  <a:gd name="connsiteY0" fmla="*/ 95663 h 1854125"/>
                  <a:gd name="connsiteX1" fmla="*/ 778839 w 1466111"/>
                  <a:gd name="connsiteY1" fmla="*/ 219341 h 1854125"/>
                  <a:gd name="connsiteX2" fmla="*/ 1466111 w 1466111"/>
                  <a:gd name="connsiteY2" fmla="*/ 95663 h 1854125"/>
                  <a:gd name="connsiteX3" fmla="*/ 733119 w 1466111"/>
                  <a:gd name="connsiteY3" fmla="*/ 1854125 h 1854125"/>
                  <a:gd name="connsiteX4" fmla="*/ 127 w 1466111"/>
                  <a:gd name="connsiteY4" fmla="*/ 95663 h 1854125"/>
                  <a:gd name="connsiteX0" fmla="*/ 87 w 1473691"/>
                  <a:gd name="connsiteY0" fmla="*/ 93927 h 1852461"/>
                  <a:gd name="connsiteX1" fmla="*/ 778799 w 1473691"/>
                  <a:gd name="connsiteY1" fmla="*/ 217605 h 1852461"/>
                  <a:gd name="connsiteX2" fmla="*/ 1473691 w 1473691"/>
                  <a:gd name="connsiteY2" fmla="*/ 21537 h 1852461"/>
                  <a:gd name="connsiteX3" fmla="*/ 733079 w 1473691"/>
                  <a:gd name="connsiteY3" fmla="*/ 1852389 h 1852461"/>
                  <a:gd name="connsiteX4" fmla="*/ 87 w 1473691"/>
                  <a:gd name="connsiteY4" fmla="*/ 93927 h 1852461"/>
                  <a:gd name="connsiteX0" fmla="*/ 87 w 1473691"/>
                  <a:gd name="connsiteY0" fmla="*/ 93927 h 1852461"/>
                  <a:gd name="connsiteX1" fmla="*/ 778799 w 1473691"/>
                  <a:gd name="connsiteY1" fmla="*/ 217605 h 1852461"/>
                  <a:gd name="connsiteX2" fmla="*/ 1473691 w 1473691"/>
                  <a:gd name="connsiteY2" fmla="*/ 21537 h 1852461"/>
                  <a:gd name="connsiteX3" fmla="*/ 733079 w 1473691"/>
                  <a:gd name="connsiteY3" fmla="*/ 1852389 h 1852461"/>
                  <a:gd name="connsiteX4" fmla="*/ 87 w 1473691"/>
                  <a:gd name="connsiteY4" fmla="*/ 93927 h 1852461"/>
                  <a:gd name="connsiteX0" fmla="*/ 87 w 1473691"/>
                  <a:gd name="connsiteY0" fmla="*/ 72390 h 1830924"/>
                  <a:gd name="connsiteX1" fmla="*/ 778799 w 1473691"/>
                  <a:gd name="connsiteY1" fmla="*/ 196068 h 1830924"/>
                  <a:gd name="connsiteX2" fmla="*/ 1473691 w 1473691"/>
                  <a:gd name="connsiteY2" fmla="*/ 0 h 1830924"/>
                  <a:gd name="connsiteX3" fmla="*/ 733079 w 1473691"/>
                  <a:gd name="connsiteY3" fmla="*/ 1830852 h 1830924"/>
                  <a:gd name="connsiteX4" fmla="*/ 87 w 1473691"/>
                  <a:gd name="connsiteY4" fmla="*/ 72390 h 1830924"/>
                  <a:gd name="connsiteX0" fmla="*/ 87 w 1473691"/>
                  <a:gd name="connsiteY0" fmla="*/ 0 h 1842285"/>
                  <a:gd name="connsiteX1" fmla="*/ 778799 w 1473691"/>
                  <a:gd name="connsiteY1" fmla="*/ 207498 h 1842285"/>
                  <a:gd name="connsiteX2" fmla="*/ 1473691 w 1473691"/>
                  <a:gd name="connsiteY2" fmla="*/ 11430 h 1842285"/>
                  <a:gd name="connsiteX3" fmla="*/ 733079 w 1473691"/>
                  <a:gd name="connsiteY3" fmla="*/ 1842282 h 1842285"/>
                  <a:gd name="connsiteX4" fmla="*/ 87 w 1473691"/>
                  <a:gd name="connsiteY4" fmla="*/ 0 h 1842285"/>
                  <a:gd name="connsiteX0" fmla="*/ 87 w 1458451"/>
                  <a:gd name="connsiteY0" fmla="*/ 0 h 1842285"/>
                  <a:gd name="connsiteX1" fmla="*/ 778799 w 1458451"/>
                  <a:gd name="connsiteY1" fmla="*/ 207498 h 1842285"/>
                  <a:gd name="connsiteX2" fmla="*/ 1458451 w 1458451"/>
                  <a:gd name="connsiteY2" fmla="*/ 11430 h 1842285"/>
                  <a:gd name="connsiteX3" fmla="*/ 733079 w 1458451"/>
                  <a:gd name="connsiteY3" fmla="*/ 1842282 h 1842285"/>
                  <a:gd name="connsiteX4" fmla="*/ 87 w 1458451"/>
                  <a:gd name="connsiteY4" fmla="*/ 0 h 1842285"/>
                  <a:gd name="connsiteX0" fmla="*/ 87 w 1462261"/>
                  <a:gd name="connsiteY0" fmla="*/ 0 h 1842294"/>
                  <a:gd name="connsiteX1" fmla="*/ 778799 w 1462261"/>
                  <a:gd name="connsiteY1" fmla="*/ 207498 h 1842294"/>
                  <a:gd name="connsiteX2" fmla="*/ 1462261 w 1462261"/>
                  <a:gd name="connsiteY2" fmla="*/ 22860 h 1842294"/>
                  <a:gd name="connsiteX3" fmla="*/ 733079 w 1462261"/>
                  <a:gd name="connsiteY3" fmla="*/ 1842282 h 1842294"/>
                  <a:gd name="connsiteX4" fmla="*/ 87 w 1462261"/>
                  <a:gd name="connsiteY4" fmla="*/ 0 h 1842294"/>
                  <a:gd name="connsiteX0" fmla="*/ 87 w 1458451"/>
                  <a:gd name="connsiteY0" fmla="*/ 0 h 1842310"/>
                  <a:gd name="connsiteX1" fmla="*/ 778799 w 1458451"/>
                  <a:gd name="connsiteY1" fmla="*/ 207498 h 1842310"/>
                  <a:gd name="connsiteX2" fmla="*/ 1458451 w 1458451"/>
                  <a:gd name="connsiteY2" fmla="*/ 34290 h 1842310"/>
                  <a:gd name="connsiteX3" fmla="*/ 733079 w 1458451"/>
                  <a:gd name="connsiteY3" fmla="*/ 1842282 h 1842310"/>
                  <a:gd name="connsiteX4" fmla="*/ 87 w 1458451"/>
                  <a:gd name="connsiteY4" fmla="*/ 0 h 1842310"/>
                  <a:gd name="connsiteX0" fmla="*/ 0 w 1458364"/>
                  <a:gd name="connsiteY0" fmla="*/ 0 h 1842310"/>
                  <a:gd name="connsiteX1" fmla="*/ 778712 w 1458364"/>
                  <a:gd name="connsiteY1" fmla="*/ 207498 h 1842310"/>
                  <a:gd name="connsiteX2" fmla="*/ 1458364 w 1458364"/>
                  <a:gd name="connsiteY2" fmla="*/ 34290 h 1842310"/>
                  <a:gd name="connsiteX3" fmla="*/ 732992 w 1458364"/>
                  <a:gd name="connsiteY3" fmla="*/ 1842282 h 1842310"/>
                  <a:gd name="connsiteX4" fmla="*/ 0 w 1458364"/>
                  <a:gd name="connsiteY4" fmla="*/ 0 h 1842310"/>
                  <a:gd name="connsiteX0" fmla="*/ 0 w 1458364"/>
                  <a:gd name="connsiteY0" fmla="*/ 0 h 1842285"/>
                  <a:gd name="connsiteX1" fmla="*/ 778712 w 1458364"/>
                  <a:gd name="connsiteY1" fmla="*/ 207498 h 1842285"/>
                  <a:gd name="connsiteX2" fmla="*/ 1458364 w 1458364"/>
                  <a:gd name="connsiteY2" fmla="*/ 34290 h 1842285"/>
                  <a:gd name="connsiteX3" fmla="*/ 732992 w 1458364"/>
                  <a:gd name="connsiteY3" fmla="*/ 1842282 h 1842285"/>
                  <a:gd name="connsiteX4" fmla="*/ 0 w 1458364"/>
                  <a:gd name="connsiteY4" fmla="*/ 0 h 1842285"/>
                  <a:gd name="connsiteX0" fmla="*/ 0 w 1458364"/>
                  <a:gd name="connsiteY0" fmla="*/ 0 h 1842285"/>
                  <a:gd name="connsiteX1" fmla="*/ 778712 w 1458364"/>
                  <a:gd name="connsiteY1" fmla="*/ 207498 h 1842285"/>
                  <a:gd name="connsiteX2" fmla="*/ 1458364 w 1458364"/>
                  <a:gd name="connsiteY2" fmla="*/ 34290 h 1842285"/>
                  <a:gd name="connsiteX3" fmla="*/ 732992 w 1458364"/>
                  <a:gd name="connsiteY3" fmla="*/ 1842282 h 1842285"/>
                  <a:gd name="connsiteX4" fmla="*/ 0 w 1458364"/>
                  <a:gd name="connsiteY4" fmla="*/ 0 h 1842285"/>
                  <a:gd name="connsiteX0" fmla="*/ 0 w 1458364"/>
                  <a:gd name="connsiteY0" fmla="*/ 0 h 1842285"/>
                  <a:gd name="connsiteX1" fmla="*/ 778712 w 1458364"/>
                  <a:gd name="connsiteY1" fmla="*/ 184638 h 1842285"/>
                  <a:gd name="connsiteX2" fmla="*/ 1458364 w 1458364"/>
                  <a:gd name="connsiteY2" fmla="*/ 34290 h 1842285"/>
                  <a:gd name="connsiteX3" fmla="*/ 732992 w 1458364"/>
                  <a:gd name="connsiteY3" fmla="*/ 1842282 h 1842285"/>
                  <a:gd name="connsiteX4" fmla="*/ 0 w 1458364"/>
                  <a:gd name="connsiteY4" fmla="*/ 0 h 1842285"/>
                  <a:gd name="connsiteX0" fmla="*/ 0 w 1462174"/>
                  <a:gd name="connsiteY0" fmla="*/ 0 h 1842287"/>
                  <a:gd name="connsiteX1" fmla="*/ 778712 w 1462174"/>
                  <a:gd name="connsiteY1" fmla="*/ 184638 h 1842287"/>
                  <a:gd name="connsiteX2" fmla="*/ 1462174 w 1462174"/>
                  <a:gd name="connsiteY2" fmla="*/ 15240 h 1842287"/>
                  <a:gd name="connsiteX3" fmla="*/ 732992 w 1462174"/>
                  <a:gd name="connsiteY3" fmla="*/ 1842282 h 1842287"/>
                  <a:gd name="connsiteX4" fmla="*/ 0 w 1462174"/>
                  <a:gd name="connsiteY4" fmla="*/ 0 h 1842287"/>
                  <a:gd name="connsiteX0" fmla="*/ 0 w 1462174"/>
                  <a:gd name="connsiteY0" fmla="*/ 0 h 1842287"/>
                  <a:gd name="connsiteX1" fmla="*/ 778712 w 1462174"/>
                  <a:gd name="connsiteY1" fmla="*/ 184638 h 1842287"/>
                  <a:gd name="connsiteX2" fmla="*/ 1462174 w 1462174"/>
                  <a:gd name="connsiteY2" fmla="*/ 15240 h 1842287"/>
                  <a:gd name="connsiteX3" fmla="*/ 732992 w 1462174"/>
                  <a:gd name="connsiteY3" fmla="*/ 1842282 h 1842287"/>
                  <a:gd name="connsiteX4" fmla="*/ 0 w 1462174"/>
                  <a:gd name="connsiteY4" fmla="*/ 0 h 1842287"/>
                  <a:gd name="connsiteX0" fmla="*/ 0 w 1462174"/>
                  <a:gd name="connsiteY0" fmla="*/ 0 h 1843457"/>
                  <a:gd name="connsiteX1" fmla="*/ 778712 w 1462174"/>
                  <a:gd name="connsiteY1" fmla="*/ 184638 h 1843457"/>
                  <a:gd name="connsiteX2" fmla="*/ 1462174 w 1462174"/>
                  <a:gd name="connsiteY2" fmla="*/ 15240 h 1843457"/>
                  <a:gd name="connsiteX3" fmla="*/ 732992 w 1462174"/>
                  <a:gd name="connsiteY3" fmla="*/ 1842282 h 1843457"/>
                  <a:gd name="connsiteX4" fmla="*/ 0 w 1462174"/>
                  <a:gd name="connsiteY4" fmla="*/ 0 h 1843457"/>
                  <a:gd name="connsiteX0" fmla="*/ 0 w 1462174"/>
                  <a:gd name="connsiteY0" fmla="*/ 0 h 1843457"/>
                  <a:gd name="connsiteX1" fmla="*/ 778712 w 1462174"/>
                  <a:gd name="connsiteY1" fmla="*/ 184638 h 1843457"/>
                  <a:gd name="connsiteX2" fmla="*/ 1462174 w 1462174"/>
                  <a:gd name="connsiteY2" fmla="*/ 15240 h 1843457"/>
                  <a:gd name="connsiteX3" fmla="*/ 732992 w 1462174"/>
                  <a:gd name="connsiteY3" fmla="*/ 1842282 h 1843457"/>
                  <a:gd name="connsiteX4" fmla="*/ 0 w 1462174"/>
                  <a:gd name="connsiteY4" fmla="*/ 0 h 1843457"/>
                  <a:gd name="connsiteX0" fmla="*/ 0 w 1462174"/>
                  <a:gd name="connsiteY0" fmla="*/ 0 h 1843457"/>
                  <a:gd name="connsiteX1" fmla="*/ 778712 w 1462174"/>
                  <a:gd name="connsiteY1" fmla="*/ 184638 h 1843457"/>
                  <a:gd name="connsiteX2" fmla="*/ 1462174 w 1462174"/>
                  <a:gd name="connsiteY2" fmla="*/ 15240 h 1843457"/>
                  <a:gd name="connsiteX3" fmla="*/ 732992 w 1462174"/>
                  <a:gd name="connsiteY3" fmla="*/ 1842282 h 1843457"/>
                  <a:gd name="connsiteX4" fmla="*/ 0 w 1462174"/>
                  <a:gd name="connsiteY4" fmla="*/ 0 h 1843457"/>
                  <a:gd name="connsiteX0" fmla="*/ 0 w 1462174"/>
                  <a:gd name="connsiteY0" fmla="*/ 0 h 1842282"/>
                  <a:gd name="connsiteX1" fmla="*/ 778712 w 1462174"/>
                  <a:gd name="connsiteY1" fmla="*/ 184638 h 1842282"/>
                  <a:gd name="connsiteX2" fmla="*/ 1462174 w 1462174"/>
                  <a:gd name="connsiteY2" fmla="*/ 15240 h 1842282"/>
                  <a:gd name="connsiteX3" fmla="*/ 732992 w 1462174"/>
                  <a:gd name="connsiteY3" fmla="*/ 1842282 h 1842282"/>
                  <a:gd name="connsiteX4" fmla="*/ 0 w 1462174"/>
                  <a:gd name="connsiteY4" fmla="*/ 0 h 1842282"/>
                  <a:gd name="connsiteX0" fmla="*/ 0 w 1462174"/>
                  <a:gd name="connsiteY0" fmla="*/ 0 h 1842282"/>
                  <a:gd name="connsiteX1" fmla="*/ 778712 w 1462174"/>
                  <a:gd name="connsiteY1" fmla="*/ 184638 h 1842282"/>
                  <a:gd name="connsiteX2" fmla="*/ 1462174 w 1462174"/>
                  <a:gd name="connsiteY2" fmla="*/ 15240 h 1842282"/>
                  <a:gd name="connsiteX3" fmla="*/ 758392 w 1462174"/>
                  <a:gd name="connsiteY3" fmla="*/ 1842282 h 1842282"/>
                  <a:gd name="connsiteX4" fmla="*/ 0 w 1462174"/>
                  <a:gd name="connsiteY4" fmla="*/ 0 h 1842282"/>
                  <a:gd name="connsiteX0" fmla="*/ 0 w 1462174"/>
                  <a:gd name="connsiteY0" fmla="*/ 0 h 1842282"/>
                  <a:gd name="connsiteX1" fmla="*/ 778712 w 1462174"/>
                  <a:gd name="connsiteY1" fmla="*/ 184638 h 1842282"/>
                  <a:gd name="connsiteX2" fmla="*/ 1462174 w 1462174"/>
                  <a:gd name="connsiteY2" fmla="*/ 15240 h 1842282"/>
                  <a:gd name="connsiteX3" fmla="*/ 758392 w 1462174"/>
                  <a:gd name="connsiteY3" fmla="*/ 1842282 h 1842282"/>
                  <a:gd name="connsiteX4" fmla="*/ 0 w 1462174"/>
                  <a:gd name="connsiteY4" fmla="*/ 0 h 1842282"/>
                  <a:gd name="connsiteX0" fmla="*/ 0 w 1462174"/>
                  <a:gd name="connsiteY0" fmla="*/ 0 h 1842407"/>
                  <a:gd name="connsiteX1" fmla="*/ 778712 w 1462174"/>
                  <a:gd name="connsiteY1" fmla="*/ 184638 h 1842407"/>
                  <a:gd name="connsiteX2" fmla="*/ 1462174 w 1462174"/>
                  <a:gd name="connsiteY2" fmla="*/ 15240 h 1842407"/>
                  <a:gd name="connsiteX3" fmla="*/ 758392 w 1462174"/>
                  <a:gd name="connsiteY3" fmla="*/ 1842282 h 1842407"/>
                  <a:gd name="connsiteX4" fmla="*/ 0 w 1462174"/>
                  <a:gd name="connsiteY4" fmla="*/ 0 h 1842407"/>
                  <a:gd name="connsiteX0" fmla="*/ 0 w 1462174"/>
                  <a:gd name="connsiteY0" fmla="*/ 0 h 1842419"/>
                  <a:gd name="connsiteX1" fmla="*/ 778712 w 1462174"/>
                  <a:gd name="connsiteY1" fmla="*/ 184638 h 1842419"/>
                  <a:gd name="connsiteX2" fmla="*/ 1462174 w 1462174"/>
                  <a:gd name="connsiteY2" fmla="*/ 15240 h 1842419"/>
                  <a:gd name="connsiteX3" fmla="*/ 758392 w 1462174"/>
                  <a:gd name="connsiteY3" fmla="*/ 1842282 h 1842419"/>
                  <a:gd name="connsiteX4" fmla="*/ 0 w 1462174"/>
                  <a:gd name="connsiteY4" fmla="*/ 0 h 1842419"/>
                  <a:gd name="connsiteX0" fmla="*/ 0 w 1462174"/>
                  <a:gd name="connsiteY0" fmla="*/ 0 h 1842423"/>
                  <a:gd name="connsiteX1" fmla="*/ 778712 w 1462174"/>
                  <a:gd name="connsiteY1" fmla="*/ 184638 h 1842423"/>
                  <a:gd name="connsiteX2" fmla="*/ 1462174 w 1462174"/>
                  <a:gd name="connsiteY2" fmla="*/ 28872 h 1842423"/>
                  <a:gd name="connsiteX3" fmla="*/ 758392 w 1462174"/>
                  <a:gd name="connsiteY3" fmla="*/ 1842282 h 1842423"/>
                  <a:gd name="connsiteX4" fmla="*/ 0 w 1462174"/>
                  <a:gd name="connsiteY4" fmla="*/ 0 h 1842423"/>
                  <a:gd name="connsiteX0" fmla="*/ 0 w 1462174"/>
                  <a:gd name="connsiteY0" fmla="*/ 0 h 1842419"/>
                  <a:gd name="connsiteX1" fmla="*/ 778712 w 1462174"/>
                  <a:gd name="connsiteY1" fmla="*/ 184638 h 1842419"/>
                  <a:gd name="connsiteX2" fmla="*/ 1462174 w 1462174"/>
                  <a:gd name="connsiteY2" fmla="*/ 28872 h 1842419"/>
                  <a:gd name="connsiteX3" fmla="*/ 758392 w 1462174"/>
                  <a:gd name="connsiteY3" fmla="*/ 1842282 h 1842419"/>
                  <a:gd name="connsiteX4" fmla="*/ 0 w 1462174"/>
                  <a:gd name="connsiteY4" fmla="*/ 0 h 1842419"/>
                  <a:gd name="connsiteX0" fmla="*/ 0 w 1462174"/>
                  <a:gd name="connsiteY0" fmla="*/ 0 h 1842423"/>
                  <a:gd name="connsiteX1" fmla="*/ 778712 w 1462174"/>
                  <a:gd name="connsiteY1" fmla="*/ 184638 h 1842423"/>
                  <a:gd name="connsiteX2" fmla="*/ 1462174 w 1462174"/>
                  <a:gd name="connsiteY2" fmla="*/ 28872 h 1842423"/>
                  <a:gd name="connsiteX3" fmla="*/ 758392 w 1462174"/>
                  <a:gd name="connsiteY3" fmla="*/ 1842282 h 1842423"/>
                  <a:gd name="connsiteX4" fmla="*/ 0 w 1462174"/>
                  <a:gd name="connsiteY4" fmla="*/ 0 h 1842423"/>
                  <a:gd name="connsiteX0" fmla="*/ 0 w 1455998"/>
                  <a:gd name="connsiteY0" fmla="*/ 0 h 1842427"/>
                  <a:gd name="connsiteX1" fmla="*/ 778712 w 1455998"/>
                  <a:gd name="connsiteY1" fmla="*/ 184638 h 1842427"/>
                  <a:gd name="connsiteX2" fmla="*/ 1455998 w 1455998"/>
                  <a:gd name="connsiteY2" fmla="*/ 62951 h 1842427"/>
                  <a:gd name="connsiteX3" fmla="*/ 758392 w 1455998"/>
                  <a:gd name="connsiteY3" fmla="*/ 1842282 h 1842427"/>
                  <a:gd name="connsiteX4" fmla="*/ 0 w 1455998"/>
                  <a:gd name="connsiteY4" fmla="*/ 0 h 1842427"/>
                  <a:gd name="connsiteX0" fmla="*/ 0 w 1474526"/>
                  <a:gd name="connsiteY0" fmla="*/ 0 h 1842420"/>
                  <a:gd name="connsiteX1" fmla="*/ 778712 w 1474526"/>
                  <a:gd name="connsiteY1" fmla="*/ 184638 h 1842420"/>
                  <a:gd name="connsiteX2" fmla="*/ 1474526 w 1474526"/>
                  <a:gd name="connsiteY2" fmla="*/ 28872 h 1842420"/>
                  <a:gd name="connsiteX3" fmla="*/ 758392 w 1474526"/>
                  <a:gd name="connsiteY3" fmla="*/ 1842282 h 1842420"/>
                  <a:gd name="connsiteX4" fmla="*/ 0 w 1474526"/>
                  <a:gd name="connsiteY4" fmla="*/ 0 h 1842420"/>
                  <a:gd name="connsiteX0" fmla="*/ 0 w 1455998"/>
                  <a:gd name="connsiteY0" fmla="*/ 0 h 1842420"/>
                  <a:gd name="connsiteX1" fmla="*/ 778712 w 1455998"/>
                  <a:gd name="connsiteY1" fmla="*/ 184638 h 1842420"/>
                  <a:gd name="connsiteX2" fmla="*/ 1455998 w 1455998"/>
                  <a:gd name="connsiteY2" fmla="*/ 28872 h 1842420"/>
                  <a:gd name="connsiteX3" fmla="*/ 758392 w 1455998"/>
                  <a:gd name="connsiteY3" fmla="*/ 1842282 h 1842420"/>
                  <a:gd name="connsiteX4" fmla="*/ 0 w 1455998"/>
                  <a:gd name="connsiteY4" fmla="*/ 0 h 1842420"/>
                  <a:gd name="connsiteX0" fmla="*/ 0 w 1455998"/>
                  <a:gd name="connsiteY0" fmla="*/ 0 h 1842420"/>
                  <a:gd name="connsiteX1" fmla="*/ 778712 w 1455998"/>
                  <a:gd name="connsiteY1" fmla="*/ 184638 h 1842420"/>
                  <a:gd name="connsiteX2" fmla="*/ 1455998 w 1455998"/>
                  <a:gd name="connsiteY2" fmla="*/ 28872 h 1842420"/>
                  <a:gd name="connsiteX3" fmla="*/ 758392 w 1455998"/>
                  <a:gd name="connsiteY3" fmla="*/ 1842282 h 1842420"/>
                  <a:gd name="connsiteX4" fmla="*/ 0 w 1455998"/>
                  <a:gd name="connsiteY4" fmla="*/ 0 h 1842420"/>
                  <a:gd name="connsiteX0" fmla="*/ 0 w 1455998"/>
                  <a:gd name="connsiteY0" fmla="*/ 0 h 1842420"/>
                  <a:gd name="connsiteX1" fmla="*/ 778712 w 1455998"/>
                  <a:gd name="connsiteY1" fmla="*/ 184638 h 1842420"/>
                  <a:gd name="connsiteX2" fmla="*/ 1455998 w 1455998"/>
                  <a:gd name="connsiteY2" fmla="*/ 28872 h 1842420"/>
                  <a:gd name="connsiteX3" fmla="*/ 758392 w 1455998"/>
                  <a:gd name="connsiteY3" fmla="*/ 1842282 h 1842420"/>
                  <a:gd name="connsiteX4" fmla="*/ 0 w 1455998"/>
                  <a:gd name="connsiteY4" fmla="*/ 0 h 18424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55998" h="1842420">
                    <a:moveTo>
                      <a:pt x="0" y="0"/>
                    </a:moveTo>
                    <a:cubicBezTo>
                      <a:pt x="41910" y="177116"/>
                      <a:pt x="536046" y="179826"/>
                      <a:pt x="778712" y="184638"/>
                    </a:cubicBezTo>
                    <a:cubicBezTo>
                      <a:pt x="1021378" y="189450"/>
                      <a:pt x="1362193" y="127719"/>
                      <a:pt x="1455998" y="28872"/>
                    </a:cubicBezTo>
                    <a:cubicBezTo>
                      <a:pt x="1455998" y="1000044"/>
                      <a:pt x="1205288" y="1854982"/>
                      <a:pt x="758392" y="1842282"/>
                    </a:cubicBezTo>
                    <a:cubicBezTo>
                      <a:pt x="291176" y="1854982"/>
                      <a:pt x="45720" y="904924"/>
                      <a:pt x="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966835"/>
                  </a:solidFill>
                </a:endParaRPr>
              </a:p>
            </p:txBody>
          </p:sp>
          <p:sp>
            <p:nvSpPr>
              <p:cNvPr id="1093" name="Oval 1092">
                <a:extLst>
                  <a:ext uri="{FF2B5EF4-FFF2-40B4-BE49-F238E27FC236}">
                    <a16:creationId xmlns:a16="http://schemas.microsoft.com/office/drawing/2014/main" id="{DD29D281-36FD-C623-AA25-18386D3C4D5C}"/>
                  </a:ext>
                </a:extLst>
              </p:cNvPr>
              <p:cNvSpPr/>
              <p:nvPr/>
            </p:nvSpPr>
            <p:spPr>
              <a:xfrm>
                <a:off x="3454748" y="1924436"/>
                <a:ext cx="1465983" cy="368684"/>
              </a:xfrm>
              <a:prstGeom prst="ellipse">
                <a:avLst/>
              </a:prstGeom>
              <a:noFill/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966835"/>
                  </a:solidFill>
                </a:endParaRPr>
              </a:p>
            </p:txBody>
          </p:sp>
          <p:sp>
            <p:nvSpPr>
              <p:cNvPr id="1094" name="Cylinder 1093">
                <a:extLst>
                  <a:ext uri="{FF2B5EF4-FFF2-40B4-BE49-F238E27FC236}">
                    <a16:creationId xmlns:a16="http://schemas.microsoft.com/office/drawing/2014/main" id="{E9FA6C47-233B-BC4F-A3F2-F48906919442}"/>
                  </a:ext>
                </a:extLst>
              </p:cNvPr>
              <p:cNvSpPr/>
              <p:nvPr/>
            </p:nvSpPr>
            <p:spPr>
              <a:xfrm>
                <a:off x="3657600" y="1076960"/>
                <a:ext cx="629920" cy="1087120"/>
              </a:xfrm>
              <a:prstGeom prst="can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966835"/>
                  </a:solidFill>
                </a:endParaRPr>
              </a:p>
            </p:txBody>
          </p:sp>
          <p:sp>
            <p:nvSpPr>
              <p:cNvPr id="1095" name="Cylinder 1094">
                <a:extLst>
                  <a:ext uri="{FF2B5EF4-FFF2-40B4-BE49-F238E27FC236}">
                    <a16:creationId xmlns:a16="http://schemas.microsoft.com/office/drawing/2014/main" id="{73171BF4-FF3C-3B39-41CF-183FD6E3E30A}"/>
                  </a:ext>
                </a:extLst>
              </p:cNvPr>
              <p:cNvSpPr/>
              <p:nvPr/>
            </p:nvSpPr>
            <p:spPr>
              <a:xfrm>
                <a:off x="4406063" y="1118094"/>
                <a:ext cx="273937" cy="1045986"/>
              </a:xfrm>
              <a:prstGeom prst="can">
                <a:avLst>
                  <a:gd name="adj" fmla="val 39835"/>
                </a:avLst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966835"/>
                  </a:solidFill>
                </a:endParaRPr>
              </a:p>
            </p:txBody>
          </p:sp>
        </p:grp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C66EF2D3-2D3E-4007-4C56-08B9731B1A92}"/>
              </a:ext>
            </a:extLst>
          </p:cNvPr>
          <p:cNvSpPr txBox="1"/>
          <p:nvPr/>
        </p:nvSpPr>
        <p:spPr>
          <a:xfrm>
            <a:off x="462223" y="834648"/>
            <a:ext cx="7277777" cy="4601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Tab: File </a:t>
            </a:r>
            <a:r>
              <a:rPr lang="en-US" sz="2400" dirty="0">
                <a:sym typeface="Wingdings" panose="05000000000000000000" pitchFamily="2" charset="2"/>
              </a:rPr>
              <a:t> Auto Export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s-ES" sz="2400" dirty="0"/>
              <a:t>File </a:t>
            </a:r>
            <a:r>
              <a:rPr lang="es-ES" sz="2400" dirty="0" err="1"/>
              <a:t>Format</a:t>
            </a:r>
            <a:r>
              <a:rPr lang="es-ES" sz="2400" dirty="0"/>
              <a:t>: CGNS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s-ES" sz="2400" dirty="0"/>
              <a:t>Base </a:t>
            </a:r>
            <a:r>
              <a:rPr lang="es-ES" sz="2400" dirty="0" err="1"/>
              <a:t>Name</a:t>
            </a:r>
            <a:r>
              <a:rPr lang="es-ES" sz="2400" dirty="0"/>
              <a:t>: </a:t>
            </a:r>
            <a:r>
              <a:rPr lang="es-ES" sz="2400" dirty="0" err="1"/>
              <a:t>solution</a:t>
            </a:r>
            <a:endParaRPr lang="es-ES" sz="2400" dirty="0"/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s-ES" sz="2400" dirty="0" err="1"/>
              <a:t>Export</a:t>
            </a:r>
            <a:r>
              <a:rPr lang="es-ES" sz="2400" dirty="0"/>
              <a:t> </a:t>
            </a:r>
            <a:r>
              <a:rPr lang="es-ES" sz="2400" dirty="0" err="1"/>
              <a:t>Directory</a:t>
            </a:r>
            <a:r>
              <a:rPr lang="es-ES" sz="2400" dirty="0"/>
              <a:t>: </a:t>
            </a:r>
            <a:r>
              <a:rPr lang="es-ES" sz="2400" dirty="0" err="1"/>
              <a:t>solution</a:t>
            </a:r>
            <a:endParaRPr lang="es-ES" sz="2400" dirty="0"/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s-ES" sz="2400" dirty="0" err="1"/>
              <a:t>Separator</a:t>
            </a:r>
            <a:r>
              <a:rPr lang="es-ES" sz="2400" dirty="0"/>
              <a:t>: _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s-ES" sz="2400" dirty="0" err="1"/>
              <a:t>Scalar</a:t>
            </a:r>
            <a:r>
              <a:rPr lang="es-ES" sz="2400" dirty="0"/>
              <a:t> </a:t>
            </a:r>
            <a:r>
              <a:rPr lang="es-ES" sz="2400" dirty="0" err="1"/>
              <a:t>Functions</a:t>
            </a:r>
            <a:r>
              <a:rPr lang="es-ES" sz="2400" dirty="0"/>
              <a:t>: </a:t>
            </a:r>
            <a:r>
              <a:rPr lang="es-ES" sz="2400" dirty="0" err="1"/>
              <a:t>Density</a:t>
            </a:r>
            <a:r>
              <a:rPr lang="es-ES" sz="2400" dirty="0"/>
              <a:t>, </a:t>
            </a:r>
            <a:r>
              <a:rPr lang="es-ES" sz="2400" dirty="0" err="1"/>
              <a:t>Pressure</a:t>
            </a:r>
            <a:endParaRPr lang="es-ES" sz="2400" dirty="0"/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s-ES" sz="2400" dirty="0"/>
              <a:t>Vector </a:t>
            </a:r>
            <a:r>
              <a:rPr lang="es-ES" sz="2400" dirty="0" err="1"/>
              <a:t>Functions</a:t>
            </a:r>
            <a:r>
              <a:rPr lang="es-ES" sz="2400" dirty="0"/>
              <a:t>: </a:t>
            </a:r>
            <a:r>
              <a:rPr lang="es-ES" sz="2400" dirty="0" err="1"/>
              <a:t>Velocity</a:t>
            </a:r>
            <a:r>
              <a:rPr lang="es-ES" sz="2400" dirty="0"/>
              <a:t>, </a:t>
            </a:r>
            <a:r>
              <a:rPr lang="es-ES" sz="2400" dirty="0" err="1"/>
              <a:t>Vorticity</a:t>
            </a:r>
            <a:endParaRPr lang="es-ES" sz="2400" dirty="0"/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s-ES" sz="2400" dirty="0" err="1"/>
              <a:t>Regions</a:t>
            </a:r>
            <a:r>
              <a:rPr lang="es-ES" sz="2400" dirty="0"/>
              <a:t>: </a:t>
            </a:r>
            <a:r>
              <a:rPr lang="es-ES" sz="2400" dirty="0" err="1"/>
              <a:t>Ventricle</a:t>
            </a:r>
            <a:endParaRPr lang="es-ES" sz="2400" dirty="0"/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s-ES" sz="2400" dirty="0" err="1"/>
              <a:t>Boundaries</a:t>
            </a:r>
            <a:r>
              <a:rPr lang="es-ES" sz="2400" dirty="0"/>
              <a:t>: </a:t>
            </a:r>
            <a:r>
              <a:rPr lang="es-ES" sz="2400" dirty="0" err="1"/>
              <a:t>Inlet</a:t>
            </a:r>
            <a:r>
              <a:rPr lang="es-ES" sz="2400" dirty="0"/>
              <a:t>, Outlet, Wall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s-ES" sz="2400" dirty="0" err="1"/>
              <a:t>Update</a:t>
            </a:r>
            <a:r>
              <a:rPr lang="es-ES" sz="2400" dirty="0"/>
              <a:t>: </a:t>
            </a:r>
            <a:r>
              <a:rPr lang="es-ES" sz="2400" dirty="0" err="1"/>
              <a:t>Enabled</a:t>
            </a:r>
            <a:br>
              <a:rPr lang="es-ES" sz="2400" dirty="0"/>
            </a:br>
            <a:r>
              <a:rPr lang="es-ES" sz="2400" dirty="0"/>
              <a:t>		</a:t>
            </a:r>
            <a:r>
              <a:rPr lang="es-ES" sz="2400" dirty="0" err="1"/>
              <a:t>Trigger</a:t>
            </a:r>
            <a:r>
              <a:rPr lang="es-ES" sz="2400" dirty="0"/>
              <a:t>: Time Step</a:t>
            </a:r>
            <a:br>
              <a:rPr lang="es-ES" sz="2400" dirty="0"/>
            </a:br>
            <a:r>
              <a:rPr lang="es-ES" sz="2400" dirty="0"/>
              <a:t>		</a:t>
            </a:r>
            <a:r>
              <a:rPr lang="es-ES" sz="2400" dirty="0" err="1"/>
              <a:t>Frequency</a:t>
            </a:r>
            <a:r>
              <a:rPr lang="es-ES" sz="2400" dirty="0"/>
              <a:t>: 20</a:t>
            </a:r>
            <a:endParaRPr lang="en-US" sz="2000" dirty="0"/>
          </a:p>
        </p:txBody>
      </p:sp>
      <p:pic>
        <p:nvPicPr>
          <p:cNvPr id="13" name="Picture 12" descr="A screenshot of a computer&#10;&#10;Description automatically generated">
            <a:extLst>
              <a:ext uri="{FF2B5EF4-FFF2-40B4-BE49-F238E27FC236}">
                <a16:creationId xmlns:a16="http://schemas.microsoft.com/office/drawing/2014/main" id="{A651ACE6-1355-96A7-7B72-501E77B7580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50" b="17686"/>
          <a:stretch/>
        </p:blipFill>
        <p:spPr>
          <a:xfrm>
            <a:off x="6874194" y="143061"/>
            <a:ext cx="4193265" cy="5300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6182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A0B8A7-C1F5-E959-E7C7-83F10ABED3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ángulo 34">
            <a:extLst>
              <a:ext uri="{FF2B5EF4-FFF2-40B4-BE49-F238E27FC236}">
                <a16:creationId xmlns:a16="http://schemas.microsoft.com/office/drawing/2014/main" id="{43BFCB53-BB0C-CAAA-78DC-28C29C393157}"/>
              </a:ext>
            </a:extLst>
          </p:cNvPr>
          <p:cNvSpPr/>
          <p:nvPr/>
        </p:nvSpPr>
        <p:spPr>
          <a:xfrm>
            <a:off x="0" y="5947365"/>
            <a:ext cx="12192000" cy="899652"/>
          </a:xfrm>
          <a:prstGeom prst="rect">
            <a:avLst/>
          </a:prstGeom>
          <a:solidFill>
            <a:srgbClr val="092240"/>
          </a:solidFill>
          <a:ln w="57150">
            <a:solidFill>
              <a:srgbClr val="092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Imagen 5" descr="Logotipo, Icono&#10;&#10;Descripción generada automáticamente">
            <a:extLst>
              <a:ext uri="{FF2B5EF4-FFF2-40B4-BE49-F238E27FC236}">
                <a16:creationId xmlns:a16="http://schemas.microsoft.com/office/drawing/2014/main" id="{420F082A-3D09-1ACD-C4AF-2348FB7B727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10" t="8297" r="22898" b="29694"/>
          <a:stretch/>
        </p:blipFill>
        <p:spPr>
          <a:xfrm>
            <a:off x="105982" y="5994160"/>
            <a:ext cx="1199795" cy="82241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1E15B0C-48D0-5F29-B913-B096C529D84C}"/>
              </a:ext>
            </a:extLst>
          </p:cNvPr>
          <p:cNvSpPr txBox="1"/>
          <p:nvPr/>
        </p:nvSpPr>
        <p:spPr>
          <a:xfrm>
            <a:off x="1305399" y="6059107"/>
            <a:ext cx="1550894" cy="73478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dirty="0">
                <a:solidFill>
                  <a:srgbClr val="FFFFFF"/>
                </a:solidFill>
                <a:latin typeface="Calibri Light"/>
                <a:cs typeface="Calibri Light"/>
              </a:rPr>
              <a:t>ModelFLOWs</a:t>
            </a:r>
            <a:endParaRPr lang="en-US" sz="1400" dirty="0"/>
          </a:p>
          <a:p>
            <a:pPr algn="ctr"/>
            <a:r>
              <a:rPr lang="en-US" sz="2000" i="1" dirty="0">
                <a:solidFill>
                  <a:srgbClr val="FFFFFF"/>
                </a:solidFill>
                <a:latin typeface="Calibri Light"/>
                <a:cs typeface="Calibri Light"/>
              </a:rPr>
              <a:t>Cardiac</a:t>
            </a:r>
            <a:endParaRPr lang="en-US" sz="1400" i="1" dirty="0">
              <a:cs typeface="Calibri"/>
            </a:endParaRPr>
          </a:p>
        </p:txBody>
      </p:sp>
      <p:sp>
        <p:nvSpPr>
          <p:cNvPr id="1024" name="TextBox 1023">
            <a:extLst>
              <a:ext uri="{FF2B5EF4-FFF2-40B4-BE49-F238E27FC236}">
                <a16:creationId xmlns:a16="http://schemas.microsoft.com/office/drawing/2014/main" id="{F11B09C7-7B14-FC82-4499-708E9388904E}"/>
              </a:ext>
            </a:extLst>
          </p:cNvPr>
          <p:cNvSpPr txBox="1"/>
          <p:nvPr/>
        </p:nvSpPr>
        <p:spPr>
          <a:xfrm>
            <a:off x="268971" y="111858"/>
            <a:ext cx="48140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+mj-lt"/>
              </a:rPr>
              <a:t>Step 5.3:</a:t>
            </a:r>
            <a:r>
              <a:rPr lang="en-US" sz="3200" dirty="0">
                <a:latin typeface="+mj-lt"/>
              </a:rPr>
              <a:t> Initialization &amp; Run</a:t>
            </a:r>
          </a:p>
        </p:txBody>
      </p:sp>
      <p:sp>
        <p:nvSpPr>
          <p:cNvPr id="2" name="Elipse 8">
            <a:extLst>
              <a:ext uri="{FF2B5EF4-FFF2-40B4-BE49-F238E27FC236}">
                <a16:creationId xmlns:a16="http://schemas.microsoft.com/office/drawing/2014/main" id="{FE777EA5-773E-EDF1-B91A-8C2132AD2278}"/>
              </a:ext>
            </a:extLst>
          </p:cNvPr>
          <p:cNvSpPr/>
          <p:nvPr/>
        </p:nvSpPr>
        <p:spPr>
          <a:xfrm>
            <a:off x="10260000" y="5405040"/>
            <a:ext cx="900000" cy="89965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00CCF03-03A7-1C98-9099-C7CA53D6A6EC}"/>
              </a:ext>
            </a:extLst>
          </p:cNvPr>
          <p:cNvGrpSpPr/>
          <p:nvPr/>
        </p:nvGrpSpPr>
        <p:grpSpPr>
          <a:xfrm>
            <a:off x="5580000" y="6156000"/>
            <a:ext cx="540000" cy="540000"/>
            <a:chOff x="3978000" y="2610000"/>
            <a:chExt cx="540000" cy="540000"/>
          </a:xfrm>
        </p:grpSpPr>
        <p:grpSp>
          <p:nvGrpSpPr>
            <p:cNvPr id="9" name="Grupo 58">
              <a:extLst>
                <a:ext uri="{FF2B5EF4-FFF2-40B4-BE49-F238E27FC236}">
                  <a16:creationId xmlns:a16="http://schemas.microsoft.com/office/drawing/2014/main" id="{97B5DCA8-339A-F5BA-59FC-40DE8C08E401}"/>
                </a:ext>
              </a:extLst>
            </p:cNvPr>
            <p:cNvGrpSpPr/>
            <p:nvPr/>
          </p:nvGrpSpPr>
          <p:grpSpPr>
            <a:xfrm>
              <a:off x="3978000" y="2610000"/>
              <a:ext cx="540000" cy="540000"/>
              <a:chOff x="2094060" y="6125497"/>
              <a:chExt cx="540000" cy="540000"/>
            </a:xfrm>
          </p:grpSpPr>
          <p:sp>
            <p:nvSpPr>
              <p:cNvPr id="1037" name="Elipse 60">
                <a:extLst>
                  <a:ext uri="{FF2B5EF4-FFF2-40B4-BE49-F238E27FC236}">
                    <a16:creationId xmlns:a16="http://schemas.microsoft.com/office/drawing/2014/main" id="{3C7677AB-6E36-F070-7E05-E304A270DF42}"/>
                  </a:ext>
                </a:extLst>
              </p:cNvPr>
              <p:cNvSpPr/>
              <p:nvPr/>
            </p:nvSpPr>
            <p:spPr>
              <a:xfrm>
                <a:off x="2094060" y="6125497"/>
                <a:ext cx="540000" cy="540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038" name="Gráfico 61" descr="Monitor with solid fill">
                <a:extLst>
                  <a:ext uri="{FF2B5EF4-FFF2-40B4-BE49-F238E27FC236}">
                    <a16:creationId xmlns:a16="http://schemas.microsoft.com/office/drawing/2014/main" id="{15E0F489-791C-C183-7A9D-BD7479E881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/>
              <a:stretch/>
            </p:blipFill>
            <p:spPr>
              <a:xfrm>
                <a:off x="2150955" y="6191015"/>
                <a:ext cx="432000" cy="432000"/>
              </a:xfrm>
              <a:prstGeom prst="rect">
                <a:avLst/>
              </a:prstGeom>
            </p:spPr>
          </p:pic>
        </p:grpSp>
        <p:pic>
          <p:nvPicPr>
            <p:cNvPr id="15" name="Graphic 14" descr="Single gear with solid fill">
              <a:extLst>
                <a:ext uri="{FF2B5EF4-FFF2-40B4-BE49-F238E27FC236}">
                  <a16:creationId xmlns:a16="http://schemas.microsoft.com/office/drawing/2014/main" id="{3507D6A3-D3D2-A13E-2D04-50742B84A28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117617" y="2767094"/>
              <a:ext cx="138153" cy="138153"/>
            </a:xfrm>
            <a:prstGeom prst="rect">
              <a:avLst/>
            </a:prstGeom>
          </p:spPr>
        </p:pic>
        <p:pic>
          <p:nvPicPr>
            <p:cNvPr id="1029" name="Graphic 1028" descr="Single gear with solid fill">
              <a:extLst>
                <a:ext uri="{FF2B5EF4-FFF2-40B4-BE49-F238E27FC236}">
                  <a16:creationId xmlns:a16="http://schemas.microsoft.com/office/drawing/2014/main" id="{D5BDAAB2-8083-7D45-6E16-8F8391413F2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218731" y="2855661"/>
              <a:ext cx="104465" cy="104465"/>
            </a:xfrm>
            <a:prstGeom prst="rect">
              <a:avLst/>
            </a:prstGeom>
          </p:spPr>
        </p:pic>
        <p:pic>
          <p:nvPicPr>
            <p:cNvPr id="1036" name="Graphic 1035" descr="Single gear with solid fill">
              <a:extLst>
                <a:ext uri="{FF2B5EF4-FFF2-40B4-BE49-F238E27FC236}">
                  <a16:creationId xmlns:a16="http://schemas.microsoft.com/office/drawing/2014/main" id="{EBCBB7E9-2CC6-DC89-7E9B-B25A3EEB5B6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270963" y="2775535"/>
              <a:ext cx="104465" cy="104465"/>
            </a:xfrm>
            <a:prstGeom prst="rect">
              <a:avLst/>
            </a:prstGeom>
          </p:spPr>
        </p:pic>
      </p:grpSp>
      <p:grpSp>
        <p:nvGrpSpPr>
          <p:cNvPr id="1039" name="Group 1038">
            <a:extLst>
              <a:ext uri="{FF2B5EF4-FFF2-40B4-BE49-F238E27FC236}">
                <a16:creationId xmlns:a16="http://schemas.microsoft.com/office/drawing/2014/main" id="{C7166C06-AE62-D11C-4A1B-1770CB228F84}"/>
              </a:ext>
            </a:extLst>
          </p:cNvPr>
          <p:cNvGrpSpPr/>
          <p:nvPr/>
        </p:nvGrpSpPr>
        <p:grpSpPr>
          <a:xfrm>
            <a:off x="10440000" y="5652000"/>
            <a:ext cx="540000" cy="540000"/>
            <a:chOff x="10080000" y="6156000"/>
            <a:chExt cx="540000" cy="540000"/>
          </a:xfrm>
        </p:grpSpPr>
        <p:sp>
          <p:nvSpPr>
            <p:cNvPr id="1040" name="Elipse 48">
              <a:extLst>
                <a:ext uri="{FF2B5EF4-FFF2-40B4-BE49-F238E27FC236}">
                  <a16:creationId xmlns:a16="http://schemas.microsoft.com/office/drawing/2014/main" id="{CC21967D-FC93-F7B6-28E4-87E8C1B45FE2}"/>
                </a:ext>
              </a:extLst>
            </p:cNvPr>
            <p:cNvSpPr/>
            <p:nvPr/>
          </p:nvSpPr>
          <p:spPr>
            <a:xfrm>
              <a:off x="10080000" y="6156000"/>
              <a:ext cx="540000" cy="54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9668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041" name="Graphic 1040" descr="Play outline">
              <a:extLst>
                <a:ext uri="{FF2B5EF4-FFF2-40B4-BE49-F238E27FC236}">
                  <a16:creationId xmlns:a16="http://schemas.microsoft.com/office/drawing/2014/main" id="{F46F8959-A31C-4710-CE76-12968422D26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162800" y="6202985"/>
              <a:ext cx="457200" cy="457200"/>
            </a:xfrm>
            <a:prstGeom prst="rect">
              <a:avLst/>
            </a:prstGeom>
          </p:spPr>
        </p:pic>
      </p:grpSp>
      <p:grpSp>
        <p:nvGrpSpPr>
          <p:cNvPr id="1042" name="Group 1041">
            <a:extLst>
              <a:ext uri="{FF2B5EF4-FFF2-40B4-BE49-F238E27FC236}">
                <a16:creationId xmlns:a16="http://schemas.microsoft.com/office/drawing/2014/main" id="{B39C65B0-9564-FD6A-FB4D-FAFA056FFEBB}"/>
              </a:ext>
            </a:extLst>
          </p:cNvPr>
          <p:cNvGrpSpPr/>
          <p:nvPr/>
        </p:nvGrpSpPr>
        <p:grpSpPr>
          <a:xfrm>
            <a:off x="7200000" y="6192000"/>
            <a:ext cx="540000" cy="540000"/>
            <a:chOff x="7968411" y="4505000"/>
            <a:chExt cx="540000" cy="540000"/>
          </a:xfrm>
        </p:grpSpPr>
        <p:sp>
          <p:nvSpPr>
            <p:cNvPr id="1043" name="Elipse 48">
              <a:extLst>
                <a:ext uri="{FF2B5EF4-FFF2-40B4-BE49-F238E27FC236}">
                  <a16:creationId xmlns:a16="http://schemas.microsoft.com/office/drawing/2014/main" id="{6FE479E5-2556-F5BA-0090-4B9493F54154}"/>
                </a:ext>
              </a:extLst>
            </p:cNvPr>
            <p:cNvSpPr/>
            <p:nvPr/>
          </p:nvSpPr>
          <p:spPr>
            <a:xfrm>
              <a:off x="7968411" y="4505000"/>
              <a:ext cx="540000" cy="54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9668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44" name="Group 1043">
              <a:extLst>
                <a:ext uri="{FF2B5EF4-FFF2-40B4-BE49-F238E27FC236}">
                  <a16:creationId xmlns:a16="http://schemas.microsoft.com/office/drawing/2014/main" id="{3B31B655-ED13-25F7-E6A8-551CDF9E9CA7}"/>
                </a:ext>
              </a:extLst>
            </p:cNvPr>
            <p:cNvGrpSpPr/>
            <p:nvPr/>
          </p:nvGrpSpPr>
          <p:grpSpPr>
            <a:xfrm>
              <a:off x="8117248" y="4672748"/>
              <a:ext cx="325503" cy="242358"/>
              <a:chOff x="6825195" y="1894840"/>
              <a:chExt cx="448233" cy="361034"/>
            </a:xfrm>
          </p:grpSpPr>
          <p:sp>
            <p:nvSpPr>
              <p:cNvPr id="1045" name="Rectangle 1044">
                <a:extLst>
                  <a:ext uri="{FF2B5EF4-FFF2-40B4-BE49-F238E27FC236}">
                    <a16:creationId xmlns:a16="http://schemas.microsoft.com/office/drawing/2014/main" id="{669C80E5-B05A-BF7B-C2C1-EB56655439C6}"/>
                  </a:ext>
                </a:extLst>
              </p:cNvPr>
              <p:cNvSpPr/>
              <p:nvPr/>
            </p:nvSpPr>
            <p:spPr>
              <a:xfrm>
                <a:off x="6825195" y="1894840"/>
                <a:ext cx="298822" cy="361034"/>
              </a:xfrm>
              <a:prstGeom prst="rect">
                <a:avLst/>
              </a:prstGeom>
              <a:noFill/>
              <a:ln w="28575">
                <a:noFill/>
              </a:ln>
              <a:scene3d>
                <a:camera prst="orthographicFront">
                  <a:rot lat="1200000" lon="19799989" rev="0"/>
                </a:camera>
                <a:lightRig rig="threePt" dir="t"/>
              </a:scene3d>
              <a:sp3d extrusionH="127000" contourW="19050" prstMaterial="legacyWireframe">
                <a:contourClr>
                  <a:srgbClr val="966835"/>
                </a:contourClr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46" name="Straight Arrow Connector 1045">
                <a:extLst>
                  <a:ext uri="{FF2B5EF4-FFF2-40B4-BE49-F238E27FC236}">
                    <a16:creationId xmlns:a16="http://schemas.microsoft.com/office/drawing/2014/main" id="{8D4B71CB-4459-3626-FA9B-10A6BB2DA1A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74606" y="2061028"/>
                <a:ext cx="298822" cy="67302"/>
              </a:xfrm>
              <a:prstGeom prst="straightConnector1">
                <a:avLst/>
              </a:prstGeom>
              <a:ln w="19050">
                <a:solidFill>
                  <a:srgbClr val="966835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47" name="Group 1046">
            <a:extLst>
              <a:ext uri="{FF2B5EF4-FFF2-40B4-BE49-F238E27FC236}">
                <a16:creationId xmlns:a16="http://schemas.microsoft.com/office/drawing/2014/main" id="{DC22D4F0-CF81-1AFD-30A3-CF5F1EFD0757}"/>
              </a:ext>
            </a:extLst>
          </p:cNvPr>
          <p:cNvGrpSpPr/>
          <p:nvPr/>
        </p:nvGrpSpPr>
        <p:grpSpPr>
          <a:xfrm>
            <a:off x="8820000" y="6156000"/>
            <a:ext cx="540000" cy="540000"/>
            <a:chOff x="10080000" y="6155153"/>
            <a:chExt cx="540000" cy="540000"/>
          </a:xfrm>
        </p:grpSpPr>
        <p:sp>
          <p:nvSpPr>
            <p:cNvPr id="1048" name="Elipse 48">
              <a:extLst>
                <a:ext uri="{FF2B5EF4-FFF2-40B4-BE49-F238E27FC236}">
                  <a16:creationId xmlns:a16="http://schemas.microsoft.com/office/drawing/2014/main" id="{5809017D-0D95-2DAC-491F-7EEC90D7B3E7}"/>
                </a:ext>
              </a:extLst>
            </p:cNvPr>
            <p:cNvSpPr/>
            <p:nvPr/>
          </p:nvSpPr>
          <p:spPr>
            <a:xfrm>
              <a:off x="10080000" y="6155153"/>
              <a:ext cx="540000" cy="54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9668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49" name="Group 1048">
              <a:extLst>
                <a:ext uri="{FF2B5EF4-FFF2-40B4-BE49-F238E27FC236}">
                  <a16:creationId xmlns:a16="http://schemas.microsoft.com/office/drawing/2014/main" id="{0B6EE033-94F1-8333-5C5A-88C4C97EB50F}"/>
                </a:ext>
              </a:extLst>
            </p:cNvPr>
            <p:cNvGrpSpPr/>
            <p:nvPr/>
          </p:nvGrpSpPr>
          <p:grpSpPr>
            <a:xfrm>
              <a:off x="10134000" y="6212821"/>
              <a:ext cx="432000" cy="432000"/>
              <a:chOff x="4626000" y="1177574"/>
              <a:chExt cx="1548000" cy="1547998"/>
            </a:xfrm>
          </p:grpSpPr>
          <p:sp>
            <p:nvSpPr>
              <p:cNvPr id="1050" name="Oval 1049">
                <a:extLst>
                  <a:ext uri="{FF2B5EF4-FFF2-40B4-BE49-F238E27FC236}">
                    <a16:creationId xmlns:a16="http://schemas.microsoft.com/office/drawing/2014/main" id="{8CFA88C9-5A8A-25B1-A158-C304DA97238A}"/>
                  </a:ext>
                </a:extLst>
              </p:cNvPr>
              <p:cNvSpPr/>
              <p:nvPr/>
            </p:nvSpPr>
            <p:spPr>
              <a:xfrm>
                <a:off x="5346000" y="1177574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1" name="Oval 1050">
                <a:extLst>
                  <a:ext uri="{FF2B5EF4-FFF2-40B4-BE49-F238E27FC236}">
                    <a16:creationId xmlns:a16="http://schemas.microsoft.com/office/drawing/2014/main" id="{16539B21-81D0-2676-BC18-9CE9BF1A6DA2}"/>
                  </a:ext>
                </a:extLst>
              </p:cNvPr>
              <p:cNvSpPr/>
              <p:nvPr/>
            </p:nvSpPr>
            <p:spPr>
              <a:xfrm>
                <a:off x="5865229" y="1412097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2" name="Oval 1051">
                <a:extLst>
                  <a:ext uri="{FF2B5EF4-FFF2-40B4-BE49-F238E27FC236}">
                    <a16:creationId xmlns:a16="http://schemas.microsoft.com/office/drawing/2014/main" id="{545CD5C9-0DB2-690B-2DFD-C871B824292D}"/>
                  </a:ext>
                </a:extLst>
              </p:cNvPr>
              <p:cNvSpPr/>
              <p:nvPr/>
            </p:nvSpPr>
            <p:spPr>
              <a:xfrm>
                <a:off x="4807126" y="1412097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3" name="Oval 1052">
                <a:extLst>
                  <a:ext uri="{FF2B5EF4-FFF2-40B4-BE49-F238E27FC236}">
                    <a16:creationId xmlns:a16="http://schemas.microsoft.com/office/drawing/2014/main" id="{A906B10B-65A3-9FD1-D3E7-6F46FEAA1416}"/>
                  </a:ext>
                </a:extLst>
              </p:cNvPr>
              <p:cNvSpPr/>
              <p:nvPr/>
            </p:nvSpPr>
            <p:spPr>
              <a:xfrm>
                <a:off x="6066000" y="1905563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4" name="Oval 1053">
                <a:extLst>
                  <a:ext uri="{FF2B5EF4-FFF2-40B4-BE49-F238E27FC236}">
                    <a16:creationId xmlns:a16="http://schemas.microsoft.com/office/drawing/2014/main" id="{1AF666A5-3E7B-1CBB-4283-C62AB9A4501C}"/>
                  </a:ext>
                </a:extLst>
              </p:cNvPr>
              <p:cNvSpPr/>
              <p:nvPr/>
            </p:nvSpPr>
            <p:spPr>
              <a:xfrm>
                <a:off x="4626000" y="1905563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5" name="Oval 1054">
                <a:extLst>
                  <a:ext uri="{FF2B5EF4-FFF2-40B4-BE49-F238E27FC236}">
                    <a16:creationId xmlns:a16="http://schemas.microsoft.com/office/drawing/2014/main" id="{D9916FFE-A9EF-2AB1-B36E-F3BE3886CB1A}"/>
                  </a:ext>
                </a:extLst>
              </p:cNvPr>
              <p:cNvSpPr/>
              <p:nvPr/>
            </p:nvSpPr>
            <p:spPr>
              <a:xfrm>
                <a:off x="4804618" y="2381361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6" name="Oval 1055">
                <a:extLst>
                  <a:ext uri="{FF2B5EF4-FFF2-40B4-BE49-F238E27FC236}">
                    <a16:creationId xmlns:a16="http://schemas.microsoft.com/office/drawing/2014/main" id="{1762F77A-E5F2-86E6-642E-AA451B48ABB5}"/>
                  </a:ext>
                </a:extLst>
              </p:cNvPr>
              <p:cNvSpPr/>
              <p:nvPr/>
            </p:nvSpPr>
            <p:spPr>
              <a:xfrm>
                <a:off x="5865229" y="2381361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7" name="Oval 1056">
                <a:extLst>
                  <a:ext uri="{FF2B5EF4-FFF2-40B4-BE49-F238E27FC236}">
                    <a16:creationId xmlns:a16="http://schemas.microsoft.com/office/drawing/2014/main" id="{70CF2815-C5B6-16FF-BFF7-244074F0CE0C}"/>
                  </a:ext>
                </a:extLst>
              </p:cNvPr>
              <p:cNvSpPr/>
              <p:nvPr/>
            </p:nvSpPr>
            <p:spPr>
              <a:xfrm>
                <a:off x="5346000" y="2617572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58" name="Straight Connector 1057">
                <a:extLst>
                  <a:ext uri="{FF2B5EF4-FFF2-40B4-BE49-F238E27FC236}">
                    <a16:creationId xmlns:a16="http://schemas.microsoft.com/office/drawing/2014/main" id="{3AA6AAE5-3DA4-EEF6-1114-D471480526E4}"/>
                  </a:ext>
                </a:extLst>
              </p:cNvPr>
              <p:cNvCxnSpPr>
                <a:stCxn id="1050" idx="6"/>
                <a:endCxn id="1051" idx="1"/>
              </p:cNvCxnSpPr>
              <p:nvPr/>
            </p:nvCxnSpPr>
            <p:spPr>
              <a:xfrm>
                <a:off x="5454000" y="1231574"/>
                <a:ext cx="427045" cy="196339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9" name="Straight Connector 1058">
                <a:extLst>
                  <a:ext uri="{FF2B5EF4-FFF2-40B4-BE49-F238E27FC236}">
                    <a16:creationId xmlns:a16="http://schemas.microsoft.com/office/drawing/2014/main" id="{827AAD03-FCC4-436E-F51C-2E53F7C364A5}"/>
                  </a:ext>
                </a:extLst>
              </p:cNvPr>
              <p:cNvCxnSpPr>
                <a:cxnSpLocks/>
                <a:stCxn id="1050" idx="2"/>
                <a:endCxn id="1052" idx="7"/>
              </p:cNvCxnSpPr>
              <p:nvPr/>
            </p:nvCxnSpPr>
            <p:spPr>
              <a:xfrm flipH="1">
                <a:off x="4899310" y="1231574"/>
                <a:ext cx="446690" cy="196339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0" name="Straight Connector 1059">
                <a:extLst>
                  <a:ext uri="{FF2B5EF4-FFF2-40B4-BE49-F238E27FC236}">
                    <a16:creationId xmlns:a16="http://schemas.microsoft.com/office/drawing/2014/main" id="{355C2941-B295-5ACC-5C76-1CB759DAFAE2}"/>
                  </a:ext>
                </a:extLst>
              </p:cNvPr>
              <p:cNvCxnSpPr>
                <a:cxnSpLocks/>
                <a:stCxn id="1051" idx="5"/>
                <a:endCxn id="1053" idx="0"/>
              </p:cNvCxnSpPr>
              <p:nvPr/>
            </p:nvCxnSpPr>
            <p:spPr>
              <a:xfrm>
                <a:off x="5957413" y="1504281"/>
                <a:ext cx="162587" cy="401282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1" name="Straight Connector 1060">
                <a:extLst>
                  <a:ext uri="{FF2B5EF4-FFF2-40B4-BE49-F238E27FC236}">
                    <a16:creationId xmlns:a16="http://schemas.microsoft.com/office/drawing/2014/main" id="{09C92A42-1E08-F101-DD39-E1A410A66C4C}"/>
                  </a:ext>
                </a:extLst>
              </p:cNvPr>
              <p:cNvCxnSpPr>
                <a:cxnSpLocks/>
                <a:stCxn id="1056" idx="7"/>
                <a:endCxn id="1053" idx="4"/>
              </p:cNvCxnSpPr>
              <p:nvPr/>
            </p:nvCxnSpPr>
            <p:spPr>
              <a:xfrm flipV="1">
                <a:off x="5957413" y="2013563"/>
                <a:ext cx="162587" cy="38361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2" name="Straight Connector 1061">
                <a:extLst>
                  <a:ext uri="{FF2B5EF4-FFF2-40B4-BE49-F238E27FC236}">
                    <a16:creationId xmlns:a16="http://schemas.microsoft.com/office/drawing/2014/main" id="{CF6FA16E-5424-96B1-7E82-B515EE070F4F}"/>
                  </a:ext>
                </a:extLst>
              </p:cNvPr>
              <p:cNvCxnSpPr>
                <a:cxnSpLocks/>
                <a:stCxn id="1056" idx="3"/>
                <a:endCxn id="1057" idx="6"/>
              </p:cNvCxnSpPr>
              <p:nvPr/>
            </p:nvCxnSpPr>
            <p:spPr>
              <a:xfrm flipH="1">
                <a:off x="5454000" y="2473545"/>
                <a:ext cx="427045" cy="198027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3" name="Straight Connector 1062">
                <a:extLst>
                  <a:ext uri="{FF2B5EF4-FFF2-40B4-BE49-F238E27FC236}">
                    <a16:creationId xmlns:a16="http://schemas.microsoft.com/office/drawing/2014/main" id="{6872084F-55A6-10DC-37F8-B80E3553B240}"/>
                  </a:ext>
                </a:extLst>
              </p:cNvPr>
              <p:cNvCxnSpPr>
                <a:cxnSpLocks/>
                <a:stCxn id="1052" idx="3"/>
                <a:endCxn id="1054" idx="0"/>
              </p:cNvCxnSpPr>
              <p:nvPr/>
            </p:nvCxnSpPr>
            <p:spPr>
              <a:xfrm flipH="1">
                <a:off x="4680000" y="1504281"/>
                <a:ext cx="142942" cy="401282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4" name="Straight Connector 1063">
                <a:extLst>
                  <a:ext uri="{FF2B5EF4-FFF2-40B4-BE49-F238E27FC236}">
                    <a16:creationId xmlns:a16="http://schemas.microsoft.com/office/drawing/2014/main" id="{F06B8B13-343F-6D78-274E-A76CC3B52D80}"/>
                  </a:ext>
                </a:extLst>
              </p:cNvPr>
              <p:cNvCxnSpPr>
                <a:cxnSpLocks/>
                <a:stCxn id="1054" idx="4"/>
                <a:endCxn id="1055" idx="1"/>
              </p:cNvCxnSpPr>
              <p:nvPr/>
            </p:nvCxnSpPr>
            <p:spPr>
              <a:xfrm>
                <a:off x="4680000" y="2013563"/>
                <a:ext cx="140434" cy="38361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5" name="Straight Connector 1064">
                <a:extLst>
                  <a:ext uri="{FF2B5EF4-FFF2-40B4-BE49-F238E27FC236}">
                    <a16:creationId xmlns:a16="http://schemas.microsoft.com/office/drawing/2014/main" id="{4EBA9888-A64E-D1A0-B0D9-940B29A949AF}"/>
                  </a:ext>
                </a:extLst>
              </p:cNvPr>
              <p:cNvCxnSpPr>
                <a:cxnSpLocks/>
                <a:stCxn id="1055" idx="5"/>
                <a:endCxn id="1057" idx="2"/>
              </p:cNvCxnSpPr>
              <p:nvPr/>
            </p:nvCxnSpPr>
            <p:spPr>
              <a:xfrm>
                <a:off x="4896802" y="2473545"/>
                <a:ext cx="449198" cy="198027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66" name="Oval 1065">
                <a:extLst>
                  <a:ext uri="{FF2B5EF4-FFF2-40B4-BE49-F238E27FC236}">
                    <a16:creationId xmlns:a16="http://schemas.microsoft.com/office/drawing/2014/main" id="{C162E5D6-00B4-D55A-712E-2EE0B36A97FC}"/>
                  </a:ext>
                </a:extLst>
              </p:cNvPr>
              <p:cNvSpPr/>
              <p:nvPr/>
            </p:nvSpPr>
            <p:spPr>
              <a:xfrm>
                <a:off x="5346000" y="1495779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7" name="Oval 1066">
                <a:extLst>
                  <a:ext uri="{FF2B5EF4-FFF2-40B4-BE49-F238E27FC236}">
                    <a16:creationId xmlns:a16="http://schemas.microsoft.com/office/drawing/2014/main" id="{AAEE3070-B52F-B030-AC25-322A215D3E26}"/>
                  </a:ext>
                </a:extLst>
              </p:cNvPr>
              <p:cNvSpPr/>
              <p:nvPr/>
            </p:nvSpPr>
            <p:spPr>
              <a:xfrm>
                <a:off x="5346000" y="1905563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8" name="Oval 1067">
                <a:extLst>
                  <a:ext uri="{FF2B5EF4-FFF2-40B4-BE49-F238E27FC236}">
                    <a16:creationId xmlns:a16="http://schemas.microsoft.com/office/drawing/2014/main" id="{C92818F2-D538-398D-4DBF-21F08BB561DF}"/>
                  </a:ext>
                </a:extLst>
              </p:cNvPr>
              <p:cNvSpPr/>
              <p:nvPr/>
            </p:nvSpPr>
            <p:spPr>
              <a:xfrm>
                <a:off x="5346000" y="2310213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9" name="Oval 1068">
                <a:extLst>
                  <a:ext uri="{FF2B5EF4-FFF2-40B4-BE49-F238E27FC236}">
                    <a16:creationId xmlns:a16="http://schemas.microsoft.com/office/drawing/2014/main" id="{9826049C-7C2E-3A29-DB58-13F507EB8B24}"/>
                  </a:ext>
                </a:extLst>
              </p:cNvPr>
              <p:cNvSpPr/>
              <p:nvPr/>
            </p:nvSpPr>
            <p:spPr>
              <a:xfrm>
                <a:off x="4918963" y="1903711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0" name="Oval 1069">
                <a:extLst>
                  <a:ext uri="{FF2B5EF4-FFF2-40B4-BE49-F238E27FC236}">
                    <a16:creationId xmlns:a16="http://schemas.microsoft.com/office/drawing/2014/main" id="{F4DFB617-C990-F214-9E7F-8046DFCEEDFD}"/>
                  </a:ext>
                </a:extLst>
              </p:cNvPr>
              <p:cNvSpPr/>
              <p:nvPr/>
            </p:nvSpPr>
            <p:spPr>
              <a:xfrm>
                <a:off x="5773045" y="1903711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71" name="Straight Connector 1070">
                <a:extLst>
                  <a:ext uri="{FF2B5EF4-FFF2-40B4-BE49-F238E27FC236}">
                    <a16:creationId xmlns:a16="http://schemas.microsoft.com/office/drawing/2014/main" id="{DDCCA167-74F7-1665-EE27-36923DA4F19F}"/>
                  </a:ext>
                </a:extLst>
              </p:cNvPr>
              <p:cNvCxnSpPr>
                <a:cxnSpLocks/>
                <a:stCxn id="1066" idx="2"/>
                <a:endCxn id="1052" idx="5"/>
              </p:cNvCxnSpPr>
              <p:nvPr/>
            </p:nvCxnSpPr>
            <p:spPr>
              <a:xfrm flipH="1" flipV="1">
                <a:off x="4899310" y="1504281"/>
                <a:ext cx="446690" cy="45498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2" name="Straight Connector 1071">
                <a:extLst>
                  <a:ext uri="{FF2B5EF4-FFF2-40B4-BE49-F238E27FC236}">
                    <a16:creationId xmlns:a16="http://schemas.microsoft.com/office/drawing/2014/main" id="{E17A9540-44D2-04AB-A17E-8B9763EC05BD}"/>
                  </a:ext>
                </a:extLst>
              </p:cNvPr>
              <p:cNvCxnSpPr>
                <a:cxnSpLocks/>
                <a:stCxn id="1050" idx="4"/>
                <a:endCxn id="1066" idx="0"/>
              </p:cNvCxnSpPr>
              <p:nvPr/>
            </p:nvCxnSpPr>
            <p:spPr>
              <a:xfrm>
                <a:off x="5400000" y="1285574"/>
                <a:ext cx="0" cy="210205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3" name="Straight Connector 1072">
                <a:extLst>
                  <a:ext uri="{FF2B5EF4-FFF2-40B4-BE49-F238E27FC236}">
                    <a16:creationId xmlns:a16="http://schemas.microsoft.com/office/drawing/2014/main" id="{67693E8C-3E1C-EC32-FA11-A1BD3CA98BDE}"/>
                  </a:ext>
                </a:extLst>
              </p:cNvPr>
              <p:cNvCxnSpPr>
                <a:cxnSpLocks/>
                <a:stCxn id="1051" idx="3"/>
                <a:endCxn id="1066" idx="6"/>
              </p:cNvCxnSpPr>
              <p:nvPr/>
            </p:nvCxnSpPr>
            <p:spPr>
              <a:xfrm flipH="1">
                <a:off x="5454000" y="1504281"/>
                <a:ext cx="427045" cy="45498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4" name="Straight Connector 1073">
                <a:extLst>
                  <a:ext uri="{FF2B5EF4-FFF2-40B4-BE49-F238E27FC236}">
                    <a16:creationId xmlns:a16="http://schemas.microsoft.com/office/drawing/2014/main" id="{BCB82BCE-4E40-6311-5348-D50894BFF813}"/>
                  </a:ext>
                </a:extLst>
              </p:cNvPr>
              <p:cNvCxnSpPr>
                <a:cxnSpLocks/>
                <a:stCxn id="1070" idx="2"/>
                <a:endCxn id="1067" idx="6"/>
              </p:cNvCxnSpPr>
              <p:nvPr/>
            </p:nvCxnSpPr>
            <p:spPr>
              <a:xfrm flipH="1">
                <a:off x="5454000" y="1957711"/>
                <a:ext cx="319045" cy="1852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5" name="Straight Connector 1074">
                <a:extLst>
                  <a:ext uri="{FF2B5EF4-FFF2-40B4-BE49-F238E27FC236}">
                    <a16:creationId xmlns:a16="http://schemas.microsoft.com/office/drawing/2014/main" id="{1F1C6DFB-AC46-ECB4-9FAF-F9A463509A67}"/>
                  </a:ext>
                </a:extLst>
              </p:cNvPr>
              <p:cNvCxnSpPr>
                <a:cxnSpLocks/>
                <a:stCxn id="1053" idx="2"/>
                <a:endCxn id="1070" idx="6"/>
              </p:cNvCxnSpPr>
              <p:nvPr/>
            </p:nvCxnSpPr>
            <p:spPr>
              <a:xfrm flipH="1" flipV="1">
                <a:off x="5881045" y="1957711"/>
                <a:ext cx="184955" cy="1852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6" name="Straight Connector 1075">
                <a:extLst>
                  <a:ext uri="{FF2B5EF4-FFF2-40B4-BE49-F238E27FC236}">
                    <a16:creationId xmlns:a16="http://schemas.microsoft.com/office/drawing/2014/main" id="{07A8354F-2B1B-AAE0-F8D1-F516720806F5}"/>
                  </a:ext>
                </a:extLst>
              </p:cNvPr>
              <p:cNvCxnSpPr>
                <a:cxnSpLocks/>
                <a:stCxn id="1051" idx="4"/>
                <a:endCxn id="1070" idx="0"/>
              </p:cNvCxnSpPr>
              <p:nvPr/>
            </p:nvCxnSpPr>
            <p:spPr>
              <a:xfrm flipH="1">
                <a:off x="5827045" y="1520097"/>
                <a:ext cx="92184" cy="38361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7" name="Straight Connector 1076">
                <a:extLst>
                  <a:ext uri="{FF2B5EF4-FFF2-40B4-BE49-F238E27FC236}">
                    <a16:creationId xmlns:a16="http://schemas.microsoft.com/office/drawing/2014/main" id="{5E5C830C-1E51-4381-60C8-30D09D7B8A7C}"/>
                  </a:ext>
                </a:extLst>
              </p:cNvPr>
              <p:cNvCxnSpPr>
                <a:cxnSpLocks/>
                <a:stCxn id="1067" idx="2"/>
                <a:endCxn id="1069" idx="6"/>
              </p:cNvCxnSpPr>
              <p:nvPr/>
            </p:nvCxnSpPr>
            <p:spPr>
              <a:xfrm flipH="1" flipV="1">
                <a:off x="5026963" y="1957711"/>
                <a:ext cx="319037" cy="1852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8" name="Straight Connector 1077">
                <a:extLst>
                  <a:ext uri="{FF2B5EF4-FFF2-40B4-BE49-F238E27FC236}">
                    <a16:creationId xmlns:a16="http://schemas.microsoft.com/office/drawing/2014/main" id="{97BC562D-355F-E96E-B843-A0F69B0FB467}"/>
                  </a:ext>
                </a:extLst>
              </p:cNvPr>
              <p:cNvCxnSpPr>
                <a:cxnSpLocks/>
                <a:stCxn id="1069" idx="2"/>
                <a:endCxn id="1054" idx="6"/>
              </p:cNvCxnSpPr>
              <p:nvPr/>
            </p:nvCxnSpPr>
            <p:spPr>
              <a:xfrm flipH="1">
                <a:off x="4734000" y="1957711"/>
                <a:ext cx="184963" cy="1852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9" name="Straight Connector 1078">
                <a:extLst>
                  <a:ext uri="{FF2B5EF4-FFF2-40B4-BE49-F238E27FC236}">
                    <a16:creationId xmlns:a16="http://schemas.microsoft.com/office/drawing/2014/main" id="{DDEC80C2-3915-947E-CB24-8DD6D94473D7}"/>
                  </a:ext>
                </a:extLst>
              </p:cNvPr>
              <p:cNvCxnSpPr>
                <a:cxnSpLocks/>
                <a:stCxn id="1067" idx="0"/>
                <a:endCxn id="1066" idx="4"/>
              </p:cNvCxnSpPr>
              <p:nvPr/>
            </p:nvCxnSpPr>
            <p:spPr>
              <a:xfrm flipV="1">
                <a:off x="5400000" y="1603779"/>
                <a:ext cx="0" cy="30178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0" name="Straight Connector 1079">
                <a:extLst>
                  <a:ext uri="{FF2B5EF4-FFF2-40B4-BE49-F238E27FC236}">
                    <a16:creationId xmlns:a16="http://schemas.microsoft.com/office/drawing/2014/main" id="{30EE2AB8-52B9-75B7-60A4-95859E7743E4}"/>
                  </a:ext>
                </a:extLst>
              </p:cNvPr>
              <p:cNvCxnSpPr>
                <a:cxnSpLocks/>
                <a:stCxn id="1070" idx="1"/>
                <a:endCxn id="1066" idx="5"/>
              </p:cNvCxnSpPr>
              <p:nvPr/>
            </p:nvCxnSpPr>
            <p:spPr>
              <a:xfrm flipH="1" flipV="1">
                <a:off x="5438184" y="1587963"/>
                <a:ext cx="350677" cy="33156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1" name="Straight Connector 1080">
                <a:extLst>
                  <a:ext uri="{FF2B5EF4-FFF2-40B4-BE49-F238E27FC236}">
                    <a16:creationId xmlns:a16="http://schemas.microsoft.com/office/drawing/2014/main" id="{DAA287C1-B69C-CC59-036F-E551F92589B1}"/>
                  </a:ext>
                </a:extLst>
              </p:cNvPr>
              <p:cNvCxnSpPr>
                <a:cxnSpLocks/>
                <a:stCxn id="1056" idx="1"/>
                <a:endCxn id="1070" idx="4"/>
              </p:cNvCxnSpPr>
              <p:nvPr/>
            </p:nvCxnSpPr>
            <p:spPr>
              <a:xfrm flipH="1" flipV="1">
                <a:off x="5827045" y="2011711"/>
                <a:ext cx="54000" cy="385466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2" name="Straight Connector 1081">
                <a:extLst>
                  <a:ext uri="{FF2B5EF4-FFF2-40B4-BE49-F238E27FC236}">
                    <a16:creationId xmlns:a16="http://schemas.microsoft.com/office/drawing/2014/main" id="{96EC4448-A2AD-C5EB-0E87-C9019836088B}"/>
                  </a:ext>
                </a:extLst>
              </p:cNvPr>
              <p:cNvCxnSpPr>
                <a:cxnSpLocks/>
                <a:stCxn id="1070" idx="3"/>
                <a:endCxn id="1068" idx="7"/>
              </p:cNvCxnSpPr>
              <p:nvPr/>
            </p:nvCxnSpPr>
            <p:spPr>
              <a:xfrm flipH="1">
                <a:off x="5438184" y="1995895"/>
                <a:ext cx="350677" cy="33013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3" name="Straight Connector 1082">
                <a:extLst>
                  <a:ext uri="{FF2B5EF4-FFF2-40B4-BE49-F238E27FC236}">
                    <a16:creationId xmlns:a16="http://schemas.microsoft.com/office/drawing/2014/main" id="{E8BB8301-9F0C-C901-E2EC-CE4E4BECE770}"/>
                  </a:ext>
                </a:extLst>
              </p:cNvPr>
              <p:cNvCxnSpPr>
                <a:cxnSpLocks/>
                <a:stCxn id="1067" idx="4"/>
                <a:endCxn id="1068" idx="0"/>
              </p:cNvCxnSpPr>
              <p:nvPr/>
            </p:nvCxnSpPr>
            <p:spPr>
              <a:xfrm>
                <a:off x="5400000" y="2013563"/>
                <a:ext cx="0" cy="296650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4" name="Straight Connector 1083">
                <a:extLst>
                  <a:ext uri="{FF2B5EF4-FFF2-40B4-BE49-F238E27FC236}">
                    <a16:creationId xmlns:a16="http://schemas.microsoft.com/office/drawing/2014/main" id="{20A06612-B11F-ABB8-1B30-7EF92058BF15}"/>
                  </a:ext>
                </a:extLst>
              </p:cNvPr>
              <p:cNvCxnSpPr>
                <a:cxnSpLocks/>
                <a:stCxn id="1056" idx="2"/>
                <a:endCxn id="1068" idx="6"/>
              </p:cNvCxnSpPr>
              <p:nvPr/>
            </p:nvCxnSpPr>
            <p:spPr>
              <a:xfrm flipH="1" flipV="1">
                <a:off x="5454000" y="2364213"/>
                <a:ext cx="411229" cy="71148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5" name="Straight Connector 1084">
                <a:extLst>
                  <a:ext uri="{FF2B5EF4-FFF2-40B4-BE49-F238E27FC236}">
                    <a16:creationId xmlns:a16="http://schemas.microsoft.com/office/drawing/2014/main" id="{A7E67640-FE14-5E85-5163-6DEC06DCA057}"/>
                  </a:ext>
                </a:extLst>
              </p:cNvPr>
              <p:cNvCxnSpPr>
                <a:cxnSpLocks/>
                <a:stCxn id="1057" idx="0"/>
                <a:endCxn id="1068" idx="4"/>
              </p:cNvCxnSpPr>
              <p:nvPr/>
            </p:nvCxnSpPr>
            <p:spPr>
              <a:xfrm flipV="1">
                <a:off x="5400000" y="2418213"/>
                <a:ext cx="0" cy="199359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6" name="Straight Connector 1085">
                <a:extLst>
                  <a:ext uri="{FF2B5EF4-FFF2-40B4-BE49-F238E27FC236}">
                    <a16:creationId xmlns:a16="http://schemas.microsoft.com/office/drawing/2014/main" id="{24CF725F-F197-A51F-5AA1-2AC770ACB75C}"/>
                  </a:ext>
                </a:extLst>
              </p:cNvPr>
              <p:cNvCxnSpPr>
                <a:cxnSpLocks/>
                <a:stCxn id="1066" idx="3"/>
                <a:endCxn id="1069" idx="7"/>
              </p:cNvCxnSpPr>
              <p:nvPr/>
            </p:nvCxnSpPr>
            <p:spPr>
              <a:xfrm flipH="1">
                <a:off x="5011147" y="1587963"/>
                <a:ext cx="350669" cy="33156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7" name="Straight Connector 1086">
                <a:extLst>
                  <a:ext uri="{FF2B5EF4-FFF2-40B4-BE49-F238E27FC236}">
                    <a16:creationId xmlns:a16="http://schemas.microsoft.com/office/drawing/2014/main" id="{F5E91B6E-4758-83EE-1377-CAAF70B26736}"/>
                  </a:ext>
                </a:extLst>
              </p:cNvPr>
              <p:cNvCxnSpPr>
                <a:cxnSpLocks/>
                <a:stCxn id="1055" idx="6"/>
                <a:endCxn id="1068" idx="2"/>
              </p:cNvCxnSpPr>
              <p:nvPr/>
            </p:nvCxnSpPr>
            <p:spPr>
              <a:xfrm flipV="1">
                <a:off x="4912618" y="2364213"/>
                <a:ext cx="433382" cy="71148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8" name="Straight Connector 1087">
                <a:extLst>
                  <a:ext uri="{FF2B5EF4-FFF2-40B4-BE49-F238E27FC236}">
                    <a16:creationId xmlns:a16="http://schemas.microsoft.com/office/drawing/2014/main" id="{97A56FF0-17F4-A39B-05A9-80ED018FF157}"/>
                  </a:ext>
                </a:extLst>
              </p:cNvPr>
              <p:cNvCxnSpPr>
                <a:cxnSpLocks/>
                <a:stCxn id="1055" idx="7"/>
                <a:endCxn id="1069" idx="4"/>
              </p:cNvCxnSpPr>
              <p:nvPr/>
            </p:nvCxnSpPr>
            <p:spPr>
              <a:xfrm flipV="1">
                <a:off x="4896802" y="2011711"/>
                <a:ext cx="76161" cy="385466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9" name="Straight Connector 1088">
                <a:extLst>
                  <a:ext uri="{FF2B5EF4-FFF2-40B4-BE49-F238E27FC236}">
                    <a16:creationId xmlns:a16="http://schemas.microsoft.com/office/drawing/2014/main" id="{D9EA1A6B-C847-A140-9824-51D5DFD70037}"/>
                  </a:ext>
                </a:extLst>
              </p:cNvPr>
              <p:cNvCxnSpPr>
                <a:cxnSpLocks/>
                <a:stCxn id="1069" idx="5"/>
                <a:endCxn id="1068" idx="1"/>
              </p:cNvCxnSpPr>
              <p:nvPr/>
            </p:nvCxnSpPr>
            <p:spPr>
              <a:xfrm>
                <a:off x="5011147" y="1995895"/>
                <a:ext cx="350669" cy="33013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0" name="Straight Connector 1089">
                <a:extLst>
                  <a:ext uri="{FF2B5EF4-FFF2-40B4-BE49-F238E27FC236}">
                    <a16:creationId xmlns:a16="http://schemas.microsoft.com/office/drawing/2014/main" id="{056106D1-309C-6ACF-8D47-2BB04D66B16E}"/>
                  </a:ext>
                </a:extLst>
              </p:cNvPr>
              <p:cNvCxnSpPr>
                <a:cxnSpLocks/>
                <a:stCxn id="1052" idx="4"/>
                <a:endCxn id="1069" idx="0"/>
              </p:cNvCxnSpPr>
              <p:nvPr/>
            </p:nvCxnSpPr>
            <p:spPr>
              <a:xfrm>
                <a:off x="4861126" y="1520097"/>
                <a:ext cx="111837" cy="38361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91" name="Group 1090">
            <a:extLst>
              <a:ext uri="{FF2B5EF4-FFF2-40B4-BE49-F238E27FC236}">
                <a16:creationId xmlns:a16="http://schemas.microsoft.com/office/drawing/2014/main" id="{8634CBA8-31E8-E2EA-16FD-12685AA8D94A}"/>
              </a:ext>
            </a:extLst>
          </p:cNvPr>
          <p:cNvGrpSpPr/>
          <p:nvPr/>
        </p:nvGrpSpPr>
        <p:grpSpPr>
          <a:xfrm>
            <a:off x="3960000" y="6156000"/>
            <a:ext cx="540000" cy="540000"/>
            <a:chOff x="6480000" y="5436000"/>
            <a:chExt cx="540000" cy="540000"/>
          </a:xfrm>
        </p:grpSpPr>
        <p:sp>
          <p:nvSpPr>
            <p:cNvPr id="1093" name="Elipse 22">
              <a:extLst>
                <a:ext uri="{FF2B5EF4-FFF2-40B4-BE49-F238E27FC236}">
                  <a16:creationId xmlns:a16="http://schemas.microsoft.com/office/drawing/2014/main" id="{A111AEF3-D0C5-ADA4-A9FB-B3DE1BBB41B2}"/>
                </a:ext>
              </a:extLst>
            </p:cNvPr>
            <p:cNvSpPr/>
            <p:nvPr/>
          </p:nvSpPr>
          <p:spPr>
            <a:xfrm>
              <a:off x="6480000" y="5436000"/>
              <a:ext cx="540000" cy="54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9668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94" name="Group 1093">
              <a:extLst>
                <a:ext uri="{FF2B5EF4-FFF2-40B4-BE49-F238E27FC236}">
                  <a16:creationId xmlns:a16="http://schemas.microsoft.com/office/drawing/2014/main" id="{C6E6DE1E-81ED-DD7D-1676-A45FEE9C5BC3}"/>
                </a:ext>
              </a:extLst>
            </p:cNvPr>
            <p:cNvGrpSpPr/>
            <p:nvPr/>
          </p:nvGrpSpPr>
          <p:grpSpPr>
            <a:xfrm>
              <a:off x="6617622" y="5512333"/>
              <a:ext cx="264755" cy="419811"/>
              <a:chOff x="3454745" y="1076960"/>
              <a:chExt cx="1465986" cy="2874190"/>
            </a:xfrm>
          </p:grpSpPr>
          <p:sp>
            <p:nvSpPr>
              <p:cNvPr id="1095" name="Oval 116">
                <a:extLst>
                  <a:ext uri="{FF2B5EF4-FFF2-40B4-BE49-F238E27FC236}">
                    <a16:creationId xmlns:a16="http://schemas.microsoft.com/office/drawing/2014/main" id="{B7DFAFBB-70EB-6176-F556-3B6F6175335C}"/>
                  </a:ext>
                </a:extLst>
              </p:cNvPr>
              <p:cNvSpPr/>
              <p:nvPr/>
            </p:nvSpPr>
            <p:spPr>
              <a:xfrm>
                <a:off x="3454745" y="2108730"/>
                <a:ext cx="1455998" cy="1842420"/>
              </a:xfrm>
              <a:custGeom>
                <a:avLst/>
                <a:gdLst>
                  <a:gd name="connsiteX0" fmla="*/ 0 w 1465983"/>
                  <a:gd name="connsiteY0" fmla="*/ 1758462 h 3516923"/>
                  <a:gd name="connsiteX1" fmla="*/ 732992 w 1465983"/>
                  <a:gd name="connsiteY1" fmla="*/ 0 h 3516923"/>
                  <a:gd name="connsiteX2" fmla="*/ 1465984 w 1465983"/>
                  <a:gd name="connsiteY2" fmla="*/ 1758462 h 3516923"/>
                  <a:gd name="connsiteX3" fmla="*/ 732992 w 1465983"/>
                  <a:gd name="connsiteY3" fmla="*/ 3516924 h 3516923"/>
                  <a:gd name="connsiteX4" fmla="*/ 0 w 1465983"/>
                  <a:gd name="connsiteY4" fmla="*/ 1758462 h 3516923"/>
                  <a:gd name="connsiteX0" fmla="*/ 127 w 1466111"/>
                  <a:gd name="connsiteY0" fmla="*/ 401747 h 2160209"/>
                  <a:gd name="connsiteX1" fmla="*/ 778839 w 1466111"/>
                  <a:gd name="connsiteY1" fmla="*/ 525425 h 2160209"/>
                  <a:gd name="connsiteX2" fmla="*/ 1466111 w 1466111"/>
                  <a:gd name="connsiteY2" fmla="*/ 401747 h 2160209"/>
                  <a:gd name="connsiteX3" fmla="*/ 733119 w 1466111"/>
                  <a:gd name="connsiteY3" fmla="*/ 2160209 h 2160209"/>
                  <a:gd name="connsiteX4" fmla="*/ 127 w 1466111"/>
                  <a:gd name="connsiteY4" fmla="*/ 401747 h 2160209"/>
                  <a:gd name="connsiteX0" fmla="*/ 127 w 1466111"/>
                  <a:gd name="connsiteY0" fmla="*/ 401747 h 2160209"/>
                  <a:gd name="connsiteX1" fmla="*/ 778839 w 1466111"/>
                  <a:gd name="connsiteY1" fmla="*/ 525425 h 2160209"/>
                  <a:gd name="connsiteX2" fmla="*/ 1466111 w 1466111"/>
                  <a:gd name="connsiteY2" fmla="*/ 401747 h 2160209"/>
                  <a:gd name="connsiteX3" fmla="*/ 733119 w 1466111"/>
                  <a:gd name="connsiteY3" fmla="*/ 2160209 h 2160209"/>
                  <a:gd name="connsiteX4" fmla="*/ 127 w 1466111"/>
                  <a:gd name="connsiteY4" fmla="*/ 401747 h 2160209"/>
                  <a:gd name="connsiteX0" fmla="*/ 127 w 1466111"/>
                  <a:gd name="connsiteY0" fmla="*/ 401747 h 2160209"/>
                  <a:gd name="connsiteX1" fmla="*/ 778839 w 1466111"/>
                  <a:gd name="connsiteY1" fmla="*/ 525425 h 2160209"/>
                  <a:gd name="connsiteX2" fmla="*/ 1466111 w 1466111"/>
                  <a:gd name="connsiteY2" fmla="*/ 401747 h 2160209"/>
                  <a:gd name="connsiteX3" fmla="*/ 733119 w 1466111"/>
                  <a:gd name="connsiteY3" fmla="*/ 2160209 h 2160209"/>
                  <a:gd name="connsiteX4" fmla="*/ 127 w 1466111"/>
                  <a:gd name="connsiteY4" fmla="*/ 401747 h 2160209"/>
                  <a:gd name="connsiteX0" fmla="*/ 127 w 1466111"/>
                  <a:gd name="connsiteY0" fmla="*/ 95663 h 1854125"/>
                  <a:gd name="connsiteX1" fmla="*/ 778839 w 1466111"/>
                  <a:gd name="connsiteY1" fmla="*/ 219341 h 1854125"/>
                  <a:gd name="connsiteX2" fmla="*/ 1466111 w 1466111"/>
                  <a:gd name="connsiteY2" fmla="*/ 95663 h 1854125"/>
                  <a:gd name="connsiteX3" fmla="*/ 733119 w 1466111"/>
                  <a:gd name="connsiteY3" fmla="*/ 1854125 h 1854125"/>
                  <a:gd name="connsiteX4" fmla="*/ 127 w 1466111"/>
                  <a:gd name="connsiteY4" fmla="*/ 95663 h 1854125"/>
                  <a:gd name="connsiteX0" fmla="*/ 87 w 1473691"/>
                  <a:gd name="connsiteY0" fmla="*/ 93927 h 1852461"/>
                  <a:gd name="connsiteX1" fmla="*/ 778799 w 1473691"/>
                  <a:gd name="connsiteY1" fmla="*/ 217605 h 1852461"/>
                  <a:gd name="connsiteX2" fmla="*/ 1473691 w 1473691"/>
                  <a:gd name="connsiteY2" fmla="*/ 21537 h 1852461"/>
                  <a:gd name="connsiteX3" fmla="*/ 733079 w 1473691"/>
                  <a:gd name="connsiteY3" fmla="*/ 1852389 h 1852461"/>
                  <a:gd name="connsiteX4" fmla="*/ 87 w 1473691"/>
                  <a:gd name="connsiteY4" fmla="*/ 93927 h 1852461"/>
                  <a:gd name="connsiteX0" fmla="*/ 87 w 1473691"/>
                  <a:gd name="connsiteY0" fmla="*/ 93927 h 1852461"/>
                  <a:gd name="connsiteX1" fmla="*/ 778799 w 1473691"/>
                  <a:gd name="connsiteY1" fmla="*/ 217605 h 1852461"/>
                  <a:gd name="connsiteX2" fmla="*/ 1473691 w 1473691"/>
                  <a:gd name="connsiteY2" fmla="*/ 21537 h 1852461"/>
                  <a:gd name="connsiteX3" fmla="*/ 733079 w 1473691"/>
                  <a:gd name="connsiteY3" fmla="*/ 1852389 h 1852461"/>
                  <a:gd name="connsiteX4" fmla="*/ 87 w 1473691"/>
                  <a:gd name="connsiteY4" fmla="*/ 93927 h 1852461"/>
                  <a:gd name="connsiteX0" fmla="*/ 87 w 1473691"/>
                  <a:gd name="connsiteY0" fmla="*/ 72390 h 1830924"/>
                  <a:gd name="connsiteX1" fmla="*/ 778799 w 1473691"/>
                  <a:gd name="connsiteY1" fmla="*/ 196068 h 1830924"/>
                  <a:gd name="connsiteX2" fmla="*/ 1473691 w 1473691"/>
                  <a:gd name="connsiteY2" fmla="*/ 0 h 1830924"/>
                  <a:gd name="connsiteX3" fmla="*/ 733079 w 1473691"/>
                  <a:gd name="connsiteY3" fmla="*/ 1830852 h 1830924"/>
                  <a:gd name="connsiteX4" fmla="*/ 87 w 1473691"/>
                  <a:gd name="connsiteY4" fmla="*/ 72390 h 1830924"/>
                  <a:gd name="connsiteX0" fmla="*/ 87 w 1473691"/>
                  <a:gd name="connsiteY0" fmla="*/ 0 h 1842285"/>
                  <a:gd name="connsiteX1" fmla="*/ 778799 w 1473691"/>
                  <a:gd name="connsiteY1" fmla="*/ 207498 h 1842285"/>
                  <a:gd name="connsiteX2" fmla="*/ 1473691 w 1473691"/>
                  <a:gd name="connsiteY2" fmla="*/ 11430 h 1842285"/>
                  <a:gd name="connsiteX3" fmla="*/ 733079 w 1473691"/>
                  <a:gd name="connsiteY3" fmla="*/ 1842282 h 1842285"/>
                  <a:gd name="connsiteX4" fmla="*/ 87 w 1473691"/>
                  <a:gd name="connsiteY4" fmla="*/ 0 h 1842285"/>
                  <a:gd name="connsiteX0" fmla="*/ 87 w 1458451"/>
                  <a:gd name="connsiteY0" fmla="*/ 0 h 1842285"/>
                  <a:gd name="connsiteX1" fmla="*/ 778799 w 1458451"/>
                  <a:gd name="connsiteY1" fmla="*/ 207498 h 1842285"/>
                  <a:gd name="connsiteX2" fmla="*/ 1458451 w 1458451"/>
                  <a:gd name="connsiteY2" fmla="*/ 11430 h 1842285"/>
                  <a:gd name="connsiteX3" fmla="*/ 733079 w 1458451"/>
                  <a:gd name="connsiteY3" fmla="*/ 1842282 h 1842285"/>
                  <a:gd name="connsiteX4" fmla="*/ 87 w 1458451"/>
                  <a:gd name="connsiteY4" fmla="*/ 0 h 1842285"/>
                  <a:gd name="connsiteX0" fmla="*/ 87 w 1462261"/>
                  <a:gd name="connsiteY0" fmla="*/ 0 h 1842294"/>
                  <a:gd name="connsiteX1" fmla="*/ 778799 w 1462261"/>
                  <a:gd name="connsiteY1" fmla="*/ 207498 h 1842294"/>
                  <a:gd name="connsiteX2" fmla="*/ 1462261 w 1462261"/>
                  <a:gd name="connsiteY2" fmla="*/ 22860 h 1842294"/>
                  <a:gd name="connsiteX3" fmla="*/ 733079 w 1462261"/>
                  <a:gd name="connsiteY3" fmla="*/ 1842282 h 1842294"/>
                  <a:gd name="connsiteX4" fmla="*/ 87 w 1462261"/>
                  <a:gd name="connsiteY4" fmla="*/ 0 h 1842294"/>
                  <a:gd name="connsiteX0" fmla="*/ 87 w 1458451"/>
                  <a:gd name="connsiteY0" fmla="*/ 0 h 1842310"/>
                  <a:gd name="connsiteX1" fmla="*/ 778799 w 1458451"/>
                  <a:gd name="connsiteY1" fmla="*/ 207498 h 1842310"/>
                  <a:gd name="connsiteX2" fmla="*/ 1458451 w 1458451"/>
                  <a:gd name="connsiteY2" fmla="*/ 34290 h 1842310"/>
                  <a:gd name="connsiteX3" fmla="*/ 733079 w 1458451"/>
                  <a:gd name="connsiteY3" fmla="*/ 1842282 h 1842310"/>
                  <a:gd name="connsiteX4" fmla="*/ 87 w 1458451"/>
                  <a:gd name="connsiteY4" fmla="*/ 0 h 1842310"/>
                  <a:gd name="connsiteX0" fmla="*/ 0 w 1458364"/>
                  <a:gd name="connsiteY0" fmla="*/ 0 h 1842310"/>
                  <a:gd name="connsiteX1" fmla="*/ 778712 w 1458364"/>
                  <a:gd name="connsiteY1" fmla="*/ 207498 h 1842310"/>
                  <a:gd name="connsiteX2" fmla="*/ 1458364 w 1458364"/>
                  <a:gd name="connsiteY2" fmla="*/ 34290 h 1842310"/>
                  <a:gd name="connsiteX3" fmla="*/ 732992 w 1458364"/>
                  <a:gd name="connsiteY3" fmla="*/ 1842282 h 1842310"/>
                  <a:gd name="connsiteX4" fmla="*/ 0 w 1458364"/>
                  <a:gd name="connsiteY4" fmla="*/ 0 h 1842310"/>
                  <a:gd name="connsiteX0" fmla="*/ 0 w 1458364"/>
                  <a:gd name="connsiteY0" fmla="*/ 0 h 1842285"/>
                  <a:gd name="connsiteX1" fmla="*/ 778712 w 1458364"/>
                  <a:gd name="connsiteY1" fmla="*/ 207498 h 1842285"/>
                  <a:gd name="connsiteX2" fmla="*/ 1458364 w 1458364"/>
                  <a:gd name="connsiteY2" fmla="*/ 34290 h 1842285"/>
                  <a:gd name="connsiteX3" fmla="*/ 732992 w 1458364"/>
                  <a:gd name="connsiteY3" fmla="*/ 1842282 h 1842285"/>
                  <a:gd name="connsiteX4" fmla="*/ 0 w 1458364"/>
                  <a:gd name="connsiteY4" fmla="*/ 0 h 1842285"/>
                  <a:gd name="connsiteX0" fmla="*/ 0 w 1458364"/>
                  <a:gd name="connsiteY0" fmla="*/ 0 h 1842285"/>
                  <a:gd name="connsiteX1" fmla="*/ 778712 w 1458364"/>
                  <a:gd name="connsiteY1" fmla="*/ 207498 h 1842285"/>
                  <a:gd name="connsiteX2" fmla="*/ 1458364 w 1458364"/>
                  <a:gd name="connsiteY2" fmla="*/ 34290 h 1842285"/>
                  <a:gd name="connsiteX3" fmla="*/ 732992 w 1458364"/>
                  <a:gd name="connsiteY3" fmla="*/ 1842282 h 1842285"/>
                  <a:gd name="connsiteX4" fmla="*/ 0 w 1458364"/>
                  <a:gd name="connsiteY4" fmla="*/ 0 h 1842285"/>
                  <a:gd name="connsiteX0" fmla="*/ 0 w 1458364"/>
                  <a:gd name="connsiteY0" fmla="*/ 0 h 1842285"/>
                  <a:gd name="connsiteX1" fmla="*/ 778712 w 1458364"/>
                  <a:gd name="connsiteY1" fmla="*/ 184638 h 1842285"/>
                  <a:gd name="connsiteX2" fmla="*/ 1458364 w 1458364"/>
                  <a:gd name="connsiteY2" fmla="*/ 34290 h 1842285"/>
                  <a:gd name="connsiteX3" fmla="*/ 732992 w 1458364"/>
                  <a:gd name="connsiteY3" fmla="*/ 1842282 h 1842285"/>
                  <a:gd name="connsiteX4" fmla="*/ 0 w 1458364"/>
                  <a:gd name="connsiteY4" fmla="*/ 0 h 1842285"/>
                  <a:gd name="connsiteX0" fmla="*/ 0 w 1462174"/>
                  <a:gd name="connsiteY0" fmla="*/ 0 h 1842287"/>
                  <a:gd name="connsiteX1" fmla="*/ 778712 w 1462174"/>
                  <a:gd name="connsiteY1" fmla="*/ 184638 h 1842287"/>
                  <a:gd name="connsiteX2" fmla="*/ 1462174 w 1462174"/>
                  <a:gd name="connsiteY2" fmla="*/ 15240 h 1842287"/>
                  <a:gd name="connsiteX3" fmla="*/ 732992 w 1462174"/>
                  <a:gd name="connsiteY3" fmla="*/ 1842282 h 1842287"/>
                  <a:gd name="connsiteX4" fmla="*/ 0 w 1462174"/>
                  <a:gd name="connsiteY4" fmla="*/ 0 h 1842287"/>
                  <a:gd name="connsiteX0" fmla="*/ 0 w 1462174"/>
                  <a:gd name="connsiteY0" fmla="*/ 0 h 1842287"/>
                  <a:gd name="connsiteX1" fmla="*/ 778712 w 1462174"/>
                  <a:gd name="connsiteY1" fmla="*/ 184638 h 1842287"/>
                  <a:gd name="connsiteX2" fmla="*/ 1462174 w 1462174"/>
                  <a:gd name="connsiteY2" fmla="*/ 15240 h 1842287"/>
                  <a:gd name="connsiteX3" fmla="*/ 732992 w 1462174"/>
                  <a:gd name="connsiteY3" fmla="*/ 1842282 h 1842287"/>
                  <a:gd name="connsiteX4" fmla="*/ 0 w 1462174"/>
                  <a:gd name="connsiteY4" fmla="*/ 0 h 1842287"/>
                  <a:gd name="connsiteX0" fmla="*/ 0 w 1462174"/>
                  <a:gd name="connsiteY0" fmla="*/ 0 h 1843457"/>
                  <a:gd name="connsiteX1" fmla="*/ 778712 w 1462174"/>
                  <a:gd name="connsiteY1" fmla="*/ 184638 h 1843457"/>
                  <a:gd name="connsiteX2" fmla="*/ 1462174 w 1462174"/>
                  <a:gd name="connsiteY2" fmla="*/ 15240 h 1843457"/>
                  <a:gd name="connsiteX3" fmla="*/ 732992 w 1462174"/>
                  <a:gd name="connsiteY3" fmla="*/ 1842282 h 1843457"/>
                  <a:gd name="connsiteX4" fmla="*/ 0 w 1462174"/>
                  <a:gd name="connsiteY4" fmla="*/ 0 h 1843457"/>
                  <a:gd name="connsiteX0" fmla="*/ 0 w 1462174"/>
                  <a:gd name="connsiteY0" fmla="*/ 0 h 1843457"/>
                  <a:gd name="connsiteX1" fmla="*/ 778712 w 1462174"/>
                  <a:gd name="connsiteY1" fmla="*/ 184638 h 1843457"/>
                  <a:gd name="connsiteX2" fmla="*/ 1462174 w 1462174"/>
                  <a:gd name="connsiteY2" fmla="*/ 15240 h 1843457"/>
                  <a:gd name="connsiteX3" fmla="*/ 732992 w 1462174"/>
                  <a:gd name="connsiteY3" fmla="*/ 1842282 h 1843457"/>
                  <a:gd name="connsiteX4" fmla="*/ 0 w 1462174"/>
                  <a:gd name="connsiteY4" fmla="*/ 0 h 1843457"/>
                  <a:gd name="connsiteX0" fmla="*/ 0 w 1462174"/>
                  <a:gd name="connsiteY0" fmla="*/ 0 h 1843457"/>
                  <a:gd name="connsiteX1" fmla="*/ 778712 w 1462174"/>
                  <a:gd name="connsiteY1" fmla="*/ 184638 h 1843457"/>
                  <a:gd name="connsiteX2" fmla="*/ 1462174 w 1462174"/>
                  <a:gd name="connsiteY2" fmla="*/ 15240 h 1843457"/>
                  <a:gd name="connsiteX3" fmla="*/ 732992 w 1462174"/>
                  <a:gd name="connsiteY3" fmla="*/ 1842282 h 1843457"/>
                  <a:gd name="connsiteX4" fmla="*/ 0 w 1462174"/>
                  <a:gd name="connsiteY4" fmla="*/ 0 h 1843457"/>
                  <a:gd name="connsiteX0" fmla="*/ 0 w 1462174"/>
                  <a:gd name="connsiteY0" fmla="*/ 0 h 1842282"/>
                  <a:gd name="connsiteX1" fmla="*/ 778712 w 1462174"/>
                  <a:gd name="connsiteY1" fmla="*/ 184638 h 1842282"/>
                  <a:gd name="connsiteX2" fmla="*/ 1462174 w 1462174"/>
                  <a:gd name="connsiteY2" fmla="*/ 15240 h 1842282"/>
                  <a:gd name="connsiteX3" fmla="*/ 732992 w 1462174"/>
                  <a:gd name="connsiteY3" fmla="*/ 1842282 h 1842282"/>
                  <a:gd name="connsiteX4" fmla="*/ 0 w 1462174"/>
                  <a:gd name="connsiteY4" fmla="*/ 0 h 1842282"/>
                  <a:gd name="connsiteX0" fmla="*/ 0 w 1462174"/>
                  <a:gd name="connsiteY0" fmla="*/ 0 h 1842282"/>
                  <a:gd name="connsiteX1" fmla="*/ 778712 w 1462174"/>
                  <a:gd name="connsiteY1" fmla="*/ 184638 h 1842282"/>
                  <a:gd name="connsiteX2" fmla="*/ 1462174 w 1462174"/>
                  <a:gd name="connsiteY2" fmla="*/ 15240 h 1842282"/>
                  <a:gd name="connsiteX3" fmla="*/ 758392 w 1462174"/>
                  <a:gd name="connsiteY3" fmla="*/ 1842282 h 1842282"/>
                  <a:gd name="connsiteX4" fmla="*/ 0 w 1462174"/>
                  <a:gd name="connsiteY4" fmla="*/ 0 h 1842282"/>
                  <a:gd name="connsiteX0" fmla="*/ 0 w 1462174"/>
                  <a:gd name="connsiteY0" fmla="*/ 0 h 1842282"/>
                  <a:gd name="connsiteX1" fmla="*/ 778712 w 1462174"/>
                  <a:gd name="connsiteY1" fmla="*/ 184638 h 1842282"/>
                  <a:gd name="connsiteX2" fmla="*/ 1462174 w 1462174"/>
                  <a:gd name="connsiteY2" fmla="*/ 15240 h 1842282"/>
                  <a:gd name="connsiteX3" fmla="*/ 758392 w 1462174"/>
                  <a:gd name="connsiteY3" fmla="*/ 1842282 h 1842282"/>
                  <a:gd name="connsiteX4" fmla="*/ 0 w 1462174"/>
                  <a:gd name="connsiteY4" fmla="*/ 0 h 1842282"/>
                  <a:gd name="connsiteX0" fmla="*/ 0 w 1462174"/>
                  <a:gd name="connsiteY0" fmla="*/ 0 h 1842407"/>
                  <a:gd name="connsiteX1" fmla="*/ 778712 w 1462174"/>
                  <a:gd name="connsiteY1" fmla="*/ 184638 h 1842407"/>
                  <a:gd name="connsiteX2" fmla="*/ 1462174 w 1462174"/>
                  <a:gd name="connsiteY2" fmla="*/ 15240 h 1842407"/>
                  <a:gd name="connsiteX3" fmla="*/ 758392 w 1462174"/>
                  <a:gd name="connsiteY3" fmla="*/ 1842282 h 1842407"/>
                  <a:gd name="connsiteX4" fmla="*/ 0 w 1462174"/>
                  <a:gd name="connsiteY4" fmla="*/ 0 h 1842407"/>
                  <a:gd name="connsiteX0" fmla="*/ 0 w 1462174"/>
                  <a:gd name="connsiteY0" fmla="*/ 0 h 1842419"/>
                  <a:gd name="connsiteX1" fmla="*/ 778712 w 1462174"/>
                  <a:gd name="connsiteY1" fmla="*/ 184638 h 1842419"/>
                  <a:gd name="connsiteX2" fmla="*/ 1462174 w 1462174"/>
                  <a:gd name="connsiteY2" fmla="*/ 15240 h 1842419"/>
                  <a:gd name="connsiteX3" fmla="*/ 758392 w 1462174"/>
                  <a:gd name="connsiteY3" fmla="*/ 1842282 h 1842419"/>
                  <a:gd name="connsiteX4" fmla="*/ 0 w 1462174"/>
                  <a:gd name="connsiteY4" fmla="*/ 0 h 1842419"/>
                  <a:gd name="connsiteX0" fmla="*/ 0 w 1462174"/>
                  <a:gd name="connsiteY0" fmla="*/ 0 h 1842423"/>
                  <a:gd name="connsiteX1" fmla="*/ 778712 w 1462174"/>
                  <a:gd name="connsiteY1" fmla="*/ 184638 h 1842423"/>
                  <a:gd name="connsiteX2" fmla="*/ 1462174 w 1462174"/>
                  <a:gd name="connsiteY2" fmla="*/ 28872 h 1842423"/>
                  <a:gd name="connsiteX3" fmla="*/ 758392 w 1462174"/>
                  <a:gd name="connsiteY3" fmla="*/ 1842282 h 1842423"/>
                  <a:gd name="connsiteX4" fmla="*/ 0 w 1462174"/>
                  <a:gd name="connsiteY4" fmla="*/ 0 h 1842423"/>
                  <a:gd name="connsiteX0" fmla="*/ 0 w 1462174"/>
                  <a:gd name="connsiteY0" fmla="*/ 0 h 1842419"/>
                  <a:gd name="connsiteX1" fmla="*/ 778712 w 1462174"/>
                  <a:gd name="connsiteY1" fmla="*/ 184638 h 1842419"/>
                  <a:gd name="connsiteX2" fmla="*/ 1462174 w 1462174"/>
                  <a:gd name="connsiteY2" fmla="*/ 28872 h 1842419"/>
                  <a:gd name="connsiteX3" fmla="*/ 758392 w 1462174"/>
                  <a:gd name="connsiteY3" fmla="*/ 1842282 h 1842419"/>
                  <a:gd name="connsiteX4" fmla="*/ 0 w 1462174"/>
                  <a:gd name="connsiteY4" fmla="*/ 0 h 1842419"/>
                  <a:gd name="connsiteX0" fmla="*/ 0 w 1462174"/>
                  <a:gd name="connsiteY0" fmla="*/ 0 h 1842423"/>
                  <a:gd name="connsiteX1" fmla="*/ 778712 w 1462174"/>
                  <a:gd name="connsiteY1" fmla="*/ 184638 h 1842423"/>
                  <a:gd name="connsiteX2" fmla="*/ 1462174 w 1462174"/>
                  <a:gd name="connsiteY2" fmla="*/ 28872 h 1842423"/>
                  <a:gd name="connsiteX3" fmla="*/ 758392 w 1462174"/>
                  <a:gd name="connsiteY3" fmla="*/ 1842282 h 1842423"/>
                  <a:gd name="connsiteX4" fmla="*/ 0 w 1462174"/>
                  <a:gd name="connsiteY4" fmla="*/ 0 h 1842423"/>
                  <a:gd name="connsiteX0" fmla="*/ 0 w 1455998"/>
                  <a:gd name="connsiteY0" fmla="*/ 0 h 1842427"/>
                  <a:gd name="connsiteX1" fmla="*/ 778712 w 1455998"/>
                  <a:gd name="connsiteY1" fmla="*/ 184638 h 1842427"/>
                  <a:gd name="connsiteX2" fmla="*/ 1455998 w 1455998"/>
                  <a:gd name="connsiteY2" fmla="*/ 62951 h 1842427"/>
                  <a:gd name="connsiteX3" fmla="*/ 758392 w 1455998"/>
                  <a:gd name="connsiteY3" fmla="*/ 1842282 h 1842427"/>
                  <a:gd name="connsiteX4" fmla="*/ 0 w 1455998"/>
                  <a:gd name="connsiteY4" fmla="*/ 0 h 1842427"/>
                  <a:gd name="connsiteX0" fmla="*/ 0 w 1474526"/>
                  <a:gd name="connsiteY0" fmla="*/ 0 h 1842420"/>
                  <a:gd name="connsiteX1" fmla="*/ 778712 w 1474526"/>
                  <a:gd name="connsiteY1" fmla="*/ 184638 h 1842420"/>
                  <a:gd name="connsiteX2" fmla="*/ 1474526 w 1474526"/>
                  <a:gd name="connsiteY2" fmla="*/ 28872 h 1842420"/>
                  <a:gd name="connsiteX3" fmla="*/ 758392 w 1474526"/>
                  <a:gd name="connsiteY3" fmla="*/ 1842282 h 1842420"/>
                  <a:gd name="connsiteX4" fmla="*/ 0 w 1474526"/>
                  <a:gd name="connsiteY4" fmla="*/ 0 h 1842420"/>
                  <a:gd name="connsiteX0" fmla="*/ 0 w 1455998"/>
                  <a:gd name="connsiteY0" fmla="*/ 0 h 1842420"/>
                  <a:gd name="connsiteX1" fmla="*/ 778712 w 1455998"/>
                  <a:gd name="connsiteY1" fmla="*/ 184638 h 1842420"/>
                  <a:gd name="connsiteX2" fmla="*/ 1455998 w 1455998"/>
                  <a:gd name="connsiteY2" fmla="*/ 28872 h 1842420"/>
                  <a:gd name="connsiteX3" fmla="*/ 758392 w 1455998"/>
                  <a:gd name="connsiteY3" fmla="*/ 1842282 h 1842420"/>
                  <a:gd name="connsiteX4" fmla="*/ 0 w 1455998"/>
                  <a:gd name="connsiteY4" fmla="*/ 0 h 1842420"/>
                  <a:gd name="connsiteX0" fmla="*/ 0 w 1455998"/>
                  <a:gd name="connsiteY0" fmla="*/ 0 h 1842420"/>
                  <a:gd name="connsiteX1" fmla="*/ 778712 w 1455998"/>
                  <a:gd name="connsiteY1" fmla="*/ 184638 h 1842420"/>
                  <a:gd name="connsiteX2" fmla="*/ 1455998 w 1455998"/>
                  <a:gd name="connsiteY2" fmla="*/ 28872 h 1842420"/>
                  <a:gd name="connsiteX3" fmla="*/ 758392 w 1455998"/>
                  <a:gd name="connsiteY3" fmla="*/ 1842282 h 1842420"/>
                  <a:gd name="connsiteX4" fmla="*/ 0 w 1455998"/>
                  <a:gd name="connsiteY4" fmla="*/ 0 h 1842420"/>
                  <a:gd name="connsiteX0" fmla="*/ 0 w 1455998"/>
                  <a:gd name="connsiteY0" fmla="*/ 0 h 1842420"/>
                  <a:gd name="connsiteX1" fmla="*/ 778712 w 1455998"/>
                  <a:gd name="connsiteY1" fmla="*/ 184638 h 1842420"/>
                  <a:gd name="connsiteX2" fmla="*/ 1455998 w 1455998"/>
                  <a:gd name="connsiteY2" fmla="*/ 28872 h 1842420"/>
                  <a:gd name="connsiteX3" fmla="*/ 758392 w 1455998"/>
                  <a:gd name="connsiteY3" fmla="*/ 1842282 h 1842420"/>
                  <a:gd name="connsiteX4" fmla="*/ 0 w 1455998"/>
                  <a:gd name="connsiteY4" fmla="*/ 0 h 18424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55998" h="1842420">
                    <a:moveTo>
                      <a:pt x="0" y="0"/>
                    </a:moveTo>
                    <a:cubicBezTo>
                      <a:pt x="41910" y="177116"/>
                      <a:pt x="536046" y="179826"/>
                      <a:pt x="778712" y="184638"/>
                    </a:cubicBezTo>
                    <a:cubicBezTo>
                      <a:pt x="1021378" y="189450"/>
                      <a:pt x="1362193" y="127719"/>
                      <a:pt x="1455998" y="28872"/>
                    </a:cubicBezTo>
                    <a:cubicBezTo>
                      <a:pt x="1455998" y="1000044"/>
                      <a:pt x="1205288" y="1854982"/>
                      <a:pt x="758392" y="1842282"/>
                    </a:cubicBezTo>
                    <a:cubicBezTo>
                      <a:pt x="291176" y="1854982"/>
                      <a:pt x="45720" y="904924"/>
                      <a:pt x="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966835"/>
                  </a:solidFill>
                </a:endParaRPr>
              </a:p>
            </p:txBody>
          </p:sp>
          <p:sp>
            <p:nvSpPr>
              <p:cNvPr id="1096" name="Oval 1095">
                <a:extLst>
                  <a:ext uri="{FF2B5EF4-FFF2-40B4-BE49-F238E27FC236}">
                    <a16:creationId xmlns:a16="http://schemas.microsoft.com/office/drawing/2014/main" id="{81E06926-EC94-29C2-FD6F-CFFE88B2117B}"/>
                  </a:ext>
                </a:extLst>
              </p:cNvPr>
              <p:cNvSpPr/>
              <p:nvPr/>
            </p:nvSpPr>
            <p:spPr>
              <a:xfrm>
                <a:off x="3454748" y="1924436"/>
                <a:ext cx="1465983" cy="368684"/>
              </a:xfrm>
              <a:prstGeom prst="ellipse">
                <a:avLst/>
              </a:prstGeom>
              <a:noFill/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966835"/>
                  </a:solidFill>
                </a:endParaRPr>
              </a:p>
            </p:txBody>
          </p:sp>
          <p:sp>
            <p:nvSpPr>
              <p:cNvPr id="1097" name="Cylinder 1096">
                <a:extLst>
                  <a:ext uri="{FF2B5EF4-FFF2-40B4-BE49-F238E27FC236}">
                    <a16:creationId xmlns:a16="http://schemas.microsoft.com/office/drawing/2014/main" id="{07BF2061-8616-9065-EDC0-1E0748791ECF}"/>
                  </a:ext>
                </a:extLst>
              </p:cNvPr>
              <p:cNvSpPr/>
              <p:nvPr/>
            </p:nvSpPr>
            <p:spPr>
              <a:xfrm>
                <a:off x="3657600" y="1076960"/>
                <a:ext cx="629920" cy="1087120"/>
              </a:xfrm>
              <a:prstGeom prst="can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966835"/>
                  </a:solidFill>
                </a:endParaRPr>
              </a:p>
            </p:txBody>
          </p:sp>
          <p:sp>
            <p:nvSpPr>
              <p:cNvPr id="1098" name="Cylinder 1097">
                <a:extLst>
                  <a:ext uri="{FF2B5EF4-FFF2-40B4-BE49-F238E27FC236}">
                    <a16:creationId xmlns:a16="http://schemas.microsoft.com/office/drawing/2014/main" id="{0AC0262D-A249-AF6C-DE6A-FF974C9F1574}"/>
                  </a:ext>
                </a:extLst>
              </p:cNvPr>
              <p:cNvSpPr/>
              <p:nvPr/>
            </p:nvSpPr>
            <p:spPr>
              <a:xfrm>
                <a:off x="4406063" y="1118094"/>
                <a:ext cx="273937" cy="1045986"/>
              </a:xfrm>
              <a:prstGeom prst="can">
                <a:avLst>
                  <a:gd name="adj" fmla="val 39835"/>
                </a:avLst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966835"/>
                  </a:solidFill>
                </a:endParaRPr>
              </a:p>
            </p:txBody>
          </p:sp>
        </p:grp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75B22A4A-C149-F1EC-187A-CB6D4D54A986}"/>
              </a:ext>
            </a:extLst>
          </p:cNvPr>
          <p:cNvSpPr txBox="1"/>
          <p:nvPr/>
        </p:nvSpPr>
        <p:spPr>
          <a:xfrm>
            <a:off x="462223" y="834648"/>
            <a:ext cx="1154555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Tools </a:t>
            </a:r>
            <a:r>
              <a:rPr lang="en-US" sz="2400" dirty="0">
                <a:sym typeface="Wingdings" panose="05000000000000000000" pitchFamily="2" charset="2"/>
              </a:rPr>
              <a:t> Right click in Parameters  New  Scalar: </a:t>
            </a:r>
            <a:r>
              <a:rPr lang="en-US" sz="2400" dirty="0" err="1">
                <a:sym typeface="Wingdings" panose="05000000000000000000" pitchFamily="2" charset="2"/>
              </a:rPr>
              <a:t>T_Period</a:t>
            </a:r>
            <a:r>
              <a:rPr lang="en-US" sz="2400" dirty="0">
                <a:sym typeface="Wingdings" panose="05000000000000000000" pitchFamily="2" charset="2"/>
              </a:rPr>
              <a:t> = 0.001 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Continua </a:t>
            </a:r>
            <a:r>
              <a:rPr lang="en-US" sz="2400" dirty="0">
                <a:sym typeface="Wingdings" panose="05000000000000000000" pitchFamily="2" charset="2"/>
              </a:rPr>
              <a:t> Blood  Initial Conditions: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s-ES" sz="2400" dirty="0" err="1"/>
              <a:t>Pressure</a:t>
            </a:r>
            <a:r>
              <a:rPr lang="es-ES" sz="2400" dirty="0"/>
              <a:t> = 0 </a:t>
            </a:r>
            <a:r>
              <a:rPr lang="es-ES" sz="2400" dirty="0" err="1"/>
              <a:t>Pa</a:t>
            </a:r>
            <a:endParaRPr lang="es-ES" sz="2400" dirty="0"/>
          </a:p>
          <a:p>
            <a:pPr marL="800100" lvl="1" indent="-34290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s-ES" sz="2400" dirty="0" err="1"/>
              <a:t>Velocity</a:t>
            </a:r>
            <a:r>
              <a:rPr lang="es-ES" sz="2400" dirty="0"/>
              <a:t> = [0.0, 0.0, 0.0] m/s</a:t>
            </a:r>
            <a:endParaRPr lang="en-US" sz="20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Stopping Criteria </a:t>
            </a:r>
            <a:r>
              <a:rPr lang="en-US" sz="2400" dirty="0">
                <a:sym typeface="Wingdings" panose="05000000000000000000" pitchFamily="2" charset="2"/>
              </a:rPr>
              <a:t> Maximum Inner Iterations: (Enabled)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400" dirty="0">
                <a:sym typeface="Wingdings" panose="05000000000000000000" pitchFamily="2" charset="2"/>
              </a:rPr>
              <a:t>Maximum Inner Iterations: 30</a:t>
            </a:r>
          </a:p>
          <a:p>
            <a:pPr marL="800100" lvl="1" indent="-34290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400" dirty="0">
                <a:sym typeface="Wingdings" panose="05000000000000000000" pitchFamily="2" charset="2"/>
              </a:rPr>
              <a:t>Logical Rule: And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Stopping Criteria </a:t>
            </a:r>
            <a:r>
              <a:rPr lang="en-US" sz="2400" dirty="0">
                <a:sym typeface="Wingdings" panose="05000000000000000000" pitchFamily="2" charset="2"/>
              </a:rPr>
              <a:t> Maximum Physical Time: (Enabled)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400" dirty="0">
                <a:sym typeface="Wingdings" panose="05000000000000000000" pitchFamily="2" charset="2"/>
              </a:rPr>
              <a:t>Maximum Physical Time: 5 * ${</a:t>
            </a:r>
            <a:r>
              <a:rPr lang="en-US" sz="2400" dirty="0" err="1">
                <a:sym typeface="Wingdings" panose="05000000000000000000" pitchFamily="2" charset="2"/>
              </a:rPr>
              <a:t>T_Period</a:t>
            </a:r>
            <a:r>
              <a:rPr lang="en-US" sz="2400" dirty="0">
                <a:sym typeface="Wingdings" panose="05000000000000000000" pitchFamily="2" charset="2"/>
              </a:rPr>
              <a:t>}</a:t>
            </a:r>
          </a:p>
          <a:p>
            <a:pPr marL="800100" lvl="1" indent="-34290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400" dirty="0">
                <a:sym typeface="Wingdings" panose="05000000000000000000" pitchFamily="2" charset="2"/>
              </a:rPr>
              <a:t>Logical Rule: And</a:t>
            </a:r>
          </a:p>
        </p:txBody>
      </p:sp>
    </p:spTree>
    <p:extLst>
      <p:ext uri="{BB962C8B-B14F-4D97-AF65-F5344CB8AC3E}">
        <p14:creationId xmlns:p14="http://schemas.microsoft.com/office/powerpoint/2010/main" val="28855941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C3D433-B456-96FC-5EE3-061C16031C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ángulo 34">
            <a:extLst>
              <a:ext uri="{FF2B5EF4-FFF2-40B4-BE49-F238E27FC236}">
                <a16:creationId xmlns:a16="http://schemas.microsoft.com/office/drawing/2014/main" id="{762C296D-9447-E405-BD57-90AD385131ED}"/>
              </a:ext>
            </a:extLst>
          </p:cNvPr>
          <p:cNvSpPr/>
          <p:nvPr/>
        </p:nvSpPr>
        <p:spPr>
          <a:xfrm>
            <a:off x="0" y="5947365"/>
            <a:ext cx="12192000" cy="899652"/>
          </a:xfrm>
          <a:prstGeom prst="rect">
            <a:avLst/>
          </a:prstGeom>
          <a:solidFill>
            <a:srgbClr val="092240"/>
          </a:solidFill>
          <a:ln w="57150">
            <a:solidFill>
              <a:srgbClr val="092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Imagen 5" descr="Logotipo, Icono&#10;&#10;Descripción generada automáticamente">
            <a:extLst>
              <a:ext uri="{FF2B5EF4-FFF2-40B4-BE49-F238E27FC236}">
                <a16:creationId xmlns:a16="http://schemas.microsoft.com/office/drawing/2014/main" id="{F5D47A50-A3EA-E6FC-8E89-B9441640C0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10" t="8297" r="22898" b="29694"/>
          <a:stretch/>
        </p:blipFill>
        <p:spPr>
          <a:xfrm>
            <a:off x="105982" y="5994160"/>
            <a:ext cx="1199795" cy="82241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89B857B-37DA-95C2-447E-7E84E2B86487}"/>
              </a:ext>
            </a:extLst>
          </p:cNvPr>
          <p:cNvSpPr txBox="1"/>
          <p:nvPr/>
        </p:nvSpPr>
        <p:spPr>
          <a:xfrm>
            <a:off x="1305399" y="6059107"/>
            <a:ext cx="1550894" cy="73478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dirty="0">
                <a:solidFill>
                  <a:srgbClr val="FFFFFF"/>
                </a:solidFill>
                <a:latin typeface="Calibri Light"/>
                <a:cs typeface="Calibri Light"/>
              </a:rPr>
              <a:t>ModelFLOWs</a:t>
            </a:r>
            <a:endParaRPr lang="en-US" sz="1400" dirty="0"/>
          </a:p>
          <a:p>
            <a:pPr algn="ctr"/>
            <a:r>
              <a:rPr lang="en-US" sz="2000" i="1" dirty="0">
                <a:solidFill>
                  <a:srgbClr val="FFFFFF"/>
                </a:solidFill>
                <a:latin typeface="Calibri Light"/>
                <a:cs typeface="Calibri Light"/>
              </a:rPr>
              <a:t>Cardiac</a:t>
            </a:r>
            <a:endParaRPr lang="en-US" sz="1400" i="1" dirty="0">
              <a:cs typeface="Calibri"/>
            </a:endParaRPr>
          </a:p>
        </p:txBody>
      </p:sp>
      <p:sp>
        <p:nvSpPr>
          <p:cNvPr id="1024" name="TextBox 1023">
            <a:extLst>
              <a:ext uri="{FF2B5EF4-FFF2-40B4-BE49-F238E27FC236}">
                <a16:creationId xmlns:a16="http://schemas.microsoft.com/office/drawing/2014/main" id="{E6DAB8EF-14D9-BBD5-918D-C0D9D3C676F8}"/>
              </a:ext>
            </a:extLst>
          </p:cNvPr>
          <p:cNvSpPr txBox="1"/>
          <p:nvPr/>
        </p:nvSpPr>
        <p:spPr>
          <a:xfrm>
            <a:off x="268971" y="111858"/>
            <a:ext cx="48140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+mj-lt"/>
              </a:rPr>
              <a:t>Step 5.4:</a:t>
            </a:r>
            <a:r>
              <a:rPr lang="en-US" sz="3200" dirty="0">
                <a:latin typeface="+mj-lt"/>
              </a:rPr>
              <a:t> Initialization &amp; Run</a:t>
            </a:r>
          </a:p>
        </p:txBody>
      </p:sp>
      <p:sp>
        <p:nvSpPr>
          <p:cNvPr id="2" name="Elipse 8">
            <a:extLst>
              <a:ext uri="{FF2B5EF4-FFF2-40B4-BE49-F238E27FC236}">
                <a16:creationId xmlns:a16="http://schemas.microsoft.com/office/drawing/2014/main" id="{28735B1B-3ED7-6AD3-B945-F6C2928A360F}"/>
              </a:ext>
            </a:extLst>
          </p:cNvPr>
          <p:cNvSpPr/>
          <p:nvPr/>
        </p:nvSpPr>
        <p:spPr>
          <a:xfrm>
            <a:off x="10260000" y="5405040"/>
            <a:ext cx="900000" cy="89965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5774C0C-979F-E147-CC33-CC316A570850}"/>
              </a:ext>
            </a:extLst>
          </p:cNvPr>
          <p:cNvGrpSpPr/>
          <p:nvPr/>
        </p:nvGrpSpPr>
        <p:grpSpPr>
          <a:xfrm>
            <a:off x="5580000" y="6156000"/>
            <a:ext cx="540000" cy="540000"/>
            <a:chOff x="3978000" y="2610000"/>
            <a:chExt cx="540000" cy="540000"/>
          </a:xfrm>
        </p:grpSpPr>
        <p:grpSp>
          <p:nvGrpSpPr>
            <p:cNvPr id="9" name="Grupo 58">
              <a:extLst>
                <a:ext uri="{FF2B5EF4-FFF2-40B4-BE49-F238E27FC236}">
                  <a16:creationId xmlns:a16="http://schemas.microsoft.com/office/drawing/2014/main" id="{6956EC22-0F38-C280-515D-FF06B02E11F8}"/>
                </a:ext>
              </a:extLst>
            </p:cNvPr>
            <p:cNvGrpSpPr/>
            <p:nvPr/>
          </p:nvGrpSpPr>
          <p:grpSpPr>
            <a:xfrm>
              <a:off x="3978000" y="2610000"/>
              <a:ext cx="540000" cy="540000"/>
              <a:chOff x="2094060" y="6125497"/>
              <a:chExt cx="540000" cy="540000"/>
            </a:xfrm>
          </p:grpSpPr>
          <p:sp>
            <p:nvSpPr>
              <p:cNvPr id="1037" name="Elipse 60">
                <a:extLst>
                  <a:ext uri="{FF2B5EF4-FFF2-40B4-BE49-F238E27FC236}">
                    <a16:creationId xmlns:a16="http://schemas.microsoft.com/office/drawing/2014/main" id="{7E908216-9294-56B3-4A9B-E57A7AE3A57F}"/>
                  </a:ext>
                </a:extLst>
              </p:cNvPr>
              <p:cNvSpPr/>
              <p:nvPr/>
            </p:nvSpPr>
            <p:spPr>
              <a:xfrm>
                <a:off x="2094060" y="6125497"/>
                <a:ext cx="540000" cy="540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038" name="Gráfico 61" descr="Monitor with solid fill">
                <a:extLst>
                  <a:ext uri="{FF2B5EF4-FFF2-40B4-BE49-F238E27FC236}">
                    <a16:creationId xmlns:a16="http://schemas.microsoft.com/office/drawing/2014/main" id="{96525827-6AA1-87E9-B9E3-EA2FBC4279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/>
              <a:stretch/>
            </p:blipFill>
            <p:spPr>
              <a:xfrm>
                <a:off x="2150955" y="6191015"/>
                <a:ext cx="432000" cy="432000"/>
              </a:xfrm>
              <a:prstGeom prst="rect">
                <a:avLst/>
              </a:prstGeom>
            </p:spPr>
          </p:pic>
        </p:grpSp>
        <p:pic>
          <p:nvPicPr>
            <p:cNvPr id="15" name="Graphic 14" descr="Single gear with solid fill">
              <a:extLst>
                <a:ext uri="{FF2B5EF4-FFF2-40B4-BE49-F238E27FC236}">
                  <a16:creationId xmlns:a16="http://schemas.microsoft.com/office/drawing/2014/main" id="{3D6430EE-9F37-AD5F-54B7-B3D504B7B17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117617" y="2767094"/>
              <a:ext cx="138153" cy="138153"/>
            </a:xfrm>
            <a:prstGeom prst="rect">
              <a:avLst/>
            </a:prstGeom>
          </p:spPr>
        </p:pic>
        <p:pic>
          <p:nvPicPr>
            <p:cNvPr id="1029" name="Graphic 1028" descr="Single gear with solid fill">
              <a:extLst>
                <a:ext uri="{FF2B5EF4-FFF2-40B4-BE49-F238E27FC236}">
                  <a16:creationId xmlns:a16="http://schemas.microsoft.com/office/drawing/2014/main" id="{B0606BE6-1AFA-7590-F30E-B8E3C50270C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218731" y="2855661"/>
              <a:ext cx="104465" cy="104465"/>
            </a:xfrm>
            <a:prstGeom prst="rect">
              <a:avLst/>
            </a:prstGeom>
          </p:spPr>
        </p:pic>
        <p:pic>
          <p:nvPicPr>
            <p:cNvPr id="1036" name="Graphic 1035" descr="Single gear with solid fill">
              <a:extLst>
                <a:ext uri="{FF2B5EF4-FFF2-40B4-BE49-F238E27FC236}">
                  <a16:creationId xmlns:a16="http://schemas.microsoft.com/office/drawing/2014/main" id="{DEB67CC8-8F3B-5E24-4B30-4E78521F2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270963" y="2775535"/>
              <a:ext cx="104465" cy="104465"/>
            </a:xfrm>
            <a:prstGeom prst="rect">
              <a:avLst/>
            </a:prstGeom>
          </p:spPr>
        </p:pic>
      </p:grpSp>
      <p:grpSp>
        <p:nvGrpSpPr>
          <p:cNvPr id="1039" name="Group 1038">
            <a:extLst>
              <a:ext uri="{FF2B5EF4-FFF2-40B4-BE49-F238E27FC236}">
                <a16:creationId xmlns:a16="http://schemas.microsoft.com/office/drawing/2014/main" id="{60DC3E8B-EA4B-71FA-674B-7F23EA876E10}"/>
              </a:ext>
            </a:extLst>
          </p:cNvPr>
          <p:cNvGrpSpPr/>
          <p:nvPr/>
        </p:nvGrpSpPr>
        <p:grpSpPr>
          <a:xfrm>
            <a:off x="10440000" y="5652000"/>
            <a:ext cx="540000" cy="540000"/>
            <a:chOff x="10080000" y="6156000"/>
            <a:chExt cx="540000" cy="540000"/>
          </a:xfrm>
        </p:grpSpPr>
        <p:sp>
          <p:nvSpPr>
            <p:cNvPr id="1040" name="Elipse 48">
              <a:extLst>
                <a:ext uri="{FF2B5EF4-FFF2-40B4-BE49-F238E27FC236}">
                  <a16:creationId xmlns:a16="http://schemas.microsoft.com/office/drawing/2014/main" id="{9AF81BAF-F3DF-F8EA-E7E9-721360155498}"/>
                </a:ext>
              </a:extLst>
            </p:cNvPr>
            <p:cNvSpPr/>
            <p:nvPr/>
          </p:nvSpPr>
          <p:spPr>
            <a:xfrm>
              <a:off x="10080000" y="6156000"/>
              <a:ext cx="540000" cy="54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9668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041" name="Graphic 1040" descr="Play outline">
              <a:extLst>
                <a:ext uri="{FF2B5EF4-FFF2-40B4-BE49-F238E27FC236}">
                  <a16:creationId xmlns:a16="http://schemas.microsoft.com/office/drawing/2014/main" id="{ABD97A22-849F-ACCC-BE55-F92BF5F67CB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162800" y="6202985"/>
              <a:ext cx="457200" cy="457200"/>
            </a:xfrm>
            <a:prstGeom prst="rect">
              <a:avLst/>
            </a:prstGeom>
          </p:spPr>
        </p:pic>
      </p:grpSp>
      <p:grpSp>
        <p:nvGrpSpPr>
          <p:cNvPr id="1042" name="Group 1041">
            <a:extLst>
              <a:ext uri="{FF2B5EF4-FFF2-40B4-BE49-F238E27FC236}">
                <a16:creationId xmlns:a16="http://schemas.microsoft.com/office/drawing/2014/main" id="{7CE210DE-259F-9348-480F-99D04EFC38A7}"/>
              </a:ext>
            </a:extLst>
          </p:cNvPr>
          <p:cNvGrpSpPr/>
          <p:nvPr/>
        </p:nvGrpSpPr>
        <p:grpSpPr>
          <a:xfrm>
            <a:off x="7200000" y="6192000"/>
            <a:ext cx="540000" cy="540000"/>
            <a:chOff x="7968411" y="4505000"/>
            <a:chExt cx="540000" cy="540000"/>
          </a:xfrm>
        </p:grpSpPr>
        <p:sp>
          <p:nvSpPr>
            <p:cNvPr id="1043" name="Elipse 48">
              <a:extLst>
                <a:ext uri="{FF2B5EF4-FFF2-40B4-BE49-F238E27FC236}">
                  <a16:creationId xmlns:a16="http://schemas.microsoft.com/office/drawing/2014/main" id="{C1FD24A7-F10E-2550-CBEF-45F4B32D1CC2}"/>
                </a:ext>
              </a:extLst>
            </p:cNvPr>
            <p:cNvSpPr/>
            <p:nvPr/>
          </p:nvSpPr>
          <p:spPr>
            <a:xfrm>
              <a:off x="7968411" y="4505000"/>
              <a:ext cx="540000" cy="54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9668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44" name="Group 1043">
              <a:extLst>
                <a:ext uri="{FF2B5EF4-FFF2-40B4-BE49-F238E27FC236}">
                  <a16:creationId xmlns:a16="http://schemas.microsoft.com/office/drawing/2014/main" id="{6ED282E0-B2F7-C7CF-0674-79F2018A8109}"/>
                </a:ext>
              </a:extLst>
            </p:cNvPr>
            <p:cNvGrpSpPr/>
            <p:nvPr/>
          </p:nvGrpSpPr>
          <p:grpSpPr>
            <a:xfrm>
              <a:off x="8117248" y="4672748"/>
              <a:ext cx="325503" cy="242358"/>
              <a:chOff x="6825195" y="1894840"/>
              <a:chExt cx="448233" cy="361034"/>
            </a:xfrm>
          </p:grpSpPr>
          <p:sp>
            <p:nvSpPr>
              <p:cNvPr id="1045" name="Rectangle 1044">
                <a:extLst>
                  <a:ext uri="{FF2B5EF4-FFF2-40B4-BE49-F238E27FC236}">
                    <a16:creationId xmlns:a16="http://schemas.microsoft.com/office/drawing/2014/main" id="{2140346E-A1A1-88AD-6972-D9AEDE85EE36}"/>
                  </a:ext>
                </a:extLst>
              </p:cNvPr>
              <p:cNvSpPr/>
              <p:nvPr/>
            </p:nvSpPr>
            <p:spPr>
              <a:xfrm>
                <a:off x="6825195" y="1894840"/>
                <a:ext cx="298822" cy="361034"/>
              </a:xfrm>
              <a:prstGeom prst="rect">
                <a:avLst/>
              </a:prstGeom>
              <a:noFill/>
              <a:ln w="28575">
                <a:noFill/>
              </a:ln>
              <a:scene3d>
                <a:camera prst="orthographicFront">
                  <a:rot lat="1200000" lon="19799989" rev="0"/>
                </a:camera>
                <a:lightRig rig="threePt" dir="t"/>
              </a:scene3d>
              <a:sp3d extrusionH="127000" contourW="19050" prstMaterial="legacyWireframe">
                <a:contourClr>
                  <a:srgbClr val="966835"/>
                </a:contourClr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46" name="Straight Arrow Connector 1045">
                <a:extLst>
                  <a:ext uri="{FF2B5EF4-FFF2-40B4-BE49-F238E27FC236}">
                    <a16:creationId xmlns:a16="http://schemas.microsoft.com/office/drawing/2014/main" id="{8FACA4B0-A7FF-BBFE-2EC4-181F8E9FEF4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74606" y="2061028"/>
                <a:ext cx="298822" cy="67302"/>
              </a:xfrm>
              <a:prstGeom prst="straightConnector1">
                <a:avLst/>
              </a:prstGeom>
              <a:ln w="19050">
                <a:solidFill>
                  <a:srgbClr val="966835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47" name="Group 1046">
            <a:extLst>
              <a:ext uri="{FF2B5EF4-FFF2-40B4-BE49-F238E27FC236}">
                <a16:creationId xmlns:a16="http://schemas.microsoft.com/office/drawing/2014/main" id="{D04ACE8F-B6DD-0837-BAA2-6CDDBD6BCDBD}"/>
              </a:ext>
            </a:extLst>
          </p:cNvPr>
          <p:cNvGrpSpPr/>
          <p:nvPr/>
        </p:nvGrpSpPr>
        <p:grpSpPr>
          <a:xfrm>
            <a:off x="8820000" y="6156000"/>
            <a:ext cx="540000" cy="540000"/>
            <a:chOff x="10080000" y="6155153"/>
            <a:chExt cx="540000" cy="540000"/>
          </a:xfrm>
        </p:grpSpPr>
        <p:sp>
          <p:nvSpPr>
            <p:cNvPr id="1048" name="Elipse 48">
              <a:extLst>
                <a:ext uri="{FF2B5EF4-FFF2-40B4-BE49-F238E27FC236}">
                  <a16:creationId xmlns:a16="http://schemas.microsoft.com/office/drawing/2014/main" id="{3F9BB703-ACA4-F434-85A5-D16F12010D1F}"/>
                </a:ext>
              </a:extLst>
            </p:cNvPr>
            <p:cNvSpPr/>
            <p:nvPr/>
          </p:nvSpPr>
          <p:spPr>
            <a:xfrm>
              <a:off x="10080000" y="6155153"/>
              <a:ext cx="540000" cy="54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9668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49" name="Group 1048">
              <a:extLst>
                <a:ext uri="{FF2B5EF4-FFF2-40B4-BE49-F238E27FC236}">
                  <a16:creationId xmlns:a16="http://schemas.microsoft.com/office/drawing/2014/main" id="{37965DA9-9848-5E9E-D273-0AA27BBFDEA6}"/>
                </a:ext>
              </a:extLst>
            </p:cNvPr>
            <p:cNvGrpSpPr/>
            <p:nvPr/>
          </p:nvGrpSpPr>
          <p:grpSpPr>
            <a:xfrm>
              <a:off x="10134000" y="6212821"/>
              <a:ext cx="432000" cy="432000"/>
              <a:chOff x="4626000" y="1177574"/>
              <a:chExt cx="1548000" cy="1547998"/>
            </a:xfrm>
          </p:grpSpPr>
          <p:sp>
            <p:nvSpPr>
              <p:cNvPr id="1050" name="Oval 1049">
                <a:extLst>
                  <a:ext uri="{FF2B5EF4-FFF2-40B4-BE49-F238E27FC236}">
                    <a16:creationId xmlns:a16="http://schemas.microsoft.com/office/drawing/2014/main" id="{D830F447-AF54-3658-F2F0-58E875EE4714}"/>
                  </a:ext>
                </a:extLst>
              </p:cNvPr>
              <p:cNvSpPr/>
              <p:nvPr/>
            </p:nvSpPr>
            <p:spPr>
              <a:xfrm>
                <a:off x="5346000" y="1177574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1" name="Oval 1050">
                <a:extLst>
                  <a:ext uri="{FF2B5EF4-FFF2-40B4-BE49-F238E27FC236}">
                    <a16:creationId xmlns:a16="http://schemas.microsoft.com/office/drawing/2014/main" id="{1B3B66D8-1843-6BF7-8DE4-8294264844E6}"/>
                  </a:ext>
                </a:extLst>
              </p:cNvPr>
              <p:cNvSpPr/>
              <p:nvPr/>
            </p:nvSpPr>
            <p:spPr>
              <a:xfrm>
                <a:off x="5865229" y="1412097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2" name="Oval 1051">
                <a:extLst>
                  <a:ext uri="{FF2B5EF4-FFF2-40B4-BE49-F238E27FC236}">
                    <a16:creationId xmlns:a16="http://schemas.microsoft.com/office/drawing/2014/main" id="{FC09FFCE-F83D-96D6-AA40-78DD34CE1183}"/>
                  </a:ext>
                </a:extLst>
              </p:cNvPr>
              <p:cNvSpPr/>
              <p:nvPr/>
            </p:nvSpPr>
            <p:spPr>
              <a:xfrm>
                <a:off x="4807126" y="1412097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3" name="Oval 1052">
                <a:extLst>
                  <a:ext uri="{FF2B5EF4-FFF2-40B4-BE49-F238E27FC236}">
                    <a16:creationId xmlns:a16="http://schemas.microsoft.com/office/drawing/2014/main" id="{75DF0A10-D07C-6734-3446-266B3BDE38E3}"/>
                  </a:ext>
                </a:extLst>
              </p:cNvPr>
              <p:cNvSpPr/>
              <p:nvPr/>
            </p:nvSpPr>
            <p:spPr>
              <a:xfrm>
                <a:off x="6066000" y="1905563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4" name="Oval 1053">
                <a:extLst>
                  <a:ext uri="{FF2B5EF4-FFF2-40B4-BE49-F238E27FC236}">
                    <a16:creationId xmlns:a16="http://schemas.microsoft.com/office/drawing/2014/main" id="{A5837250-A0EA-2B08-888A-F408A583A576}"/>
                  </a:ext>
                </a:extLst>
              </p:cNvPr>
              <p:cNvSpPr/>
              <p:nvPr/>
            </p:nvSpPr>
            <p:spPr>
              <a:xfrm>
                <a:off x="4626000" y="1905563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5" name="Oval 1054">
                <a:extLst>
                  <a:ext uri="{FF2B5EF4-FFF2-40B4-BE49-F238E27FC236}">
                    <a16:creationId xmlns:a16="http://schemas.microsoft.com/office/drawing/2014/main" id="{750A0E87-8774-08AA-9E53-0A292658B4B0}"/>
                  </a:ext>
                </a:extLst>
              </p:cNvPr>
              <p:cNvSpPr/>
              <p:nvPr/>
            </p:nvSpPr>
            <p:spPr>
              <a:xfrm>
                <a:off x="4804618" y="2381361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6" name="Oval 1055">
                <a:extLst>
                  <a:ext uri="{FF2B5EF4-FFF2-40B4-BE49-F238E27FC236}">
                    <a16:creationId xmlns:a16="http://schemas.microsoft.com/office/drawing/2014/main" id="{DB5BC473-47CF-9DDF-CAAF-C5472F2DD3F9}"/>
                  </a:ext>
                </a:extLst>
              </p:cNvPr>
              <p:cNvSpPr/>
              <p:nvPr/>
            </p:nvSpPr>
            <p:spPr>
              <a:xfrm>
                <a:off x="5865229" y="2381361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7" name="Oval 1056">
                <a:extLst>
                  <a:ext uri="{FF2B5EF4-FFF2-40B4-BE49-F238E27FC236}">
                    <a16:creationId xmlns:a16="http://schemas.microsoft.com/office/drawing/2014/main" id="{C9A22FFA-758B-50C4-2F08-62A056DFEA8E}"/>
                  </a:ext>
                </a:extLst>
              </p:cNvPr>
              <p:cNvSpPr/>
              <p:nvPr/>
            </p:nvSpPr>
            <p:spPr>
              <a:xfrm>
                <a:off x="5346000" y="2617572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58" name="Straight Connector 1057">
                <a:extLst>
                  <a:ext uri="{FF2B5EF4-FFF2-40B4-BE49-F238E27FC236}">
                    <a16:creationId xmlns:a16="http://schemas.microsoft.com/office/drawing/2014/main" id="{B9CA6284-8B2E-CEB8-E3C7-19356C99C7A7}"/>
                  </a:ext>
                </a:extLst>
              </p:cNvPr>
              <p:cNvCxnSpPr>
                <a:stCxn id="1050" idx="6"/>
                <a:endCxn id="1051" idx="1"/>
              </p:cNvCxnSpPr>
              <p:nvPr/>
            </p:nvCxnSpPr>
            <p:spPr>
              <a:xfrm>
                <a:off x="5454000" y="1231574"/>
                <a:ext cx="427045" cy="196339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9" name="Straight Connector 1058">
                <a:extLst>
                  <a:ext uri="{FF2B5EF4-FFF2-40B4-BE49-F238E27FC236}">
                    <a16:creationId xmlns:a16="http://schemas.microsoft.com/office/drawing/2014/main" id="{D85D8CEA-A727-6D9F-A858-C367BEE927AC}"/>
                  </a:ext>
                </a:extLst>
              </p:cNvPr>
              <p:cNvCxnSpPr>
                <a:cxnSpLocks/>
                <a:stCxn id="1050" idx="2"/>
                <a:endCxn id="1052" idx="7"/>
              </p:cNvCxnSpPr>
              <p:nvPr/>
            </p:nvCxnSpPr>
            <p:spPr>
              <a:xfrm flipH="1">
                <a:off x="4899310" y="1231574"/>
                <a:ext cx="446690" cy="196339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0" name="Straight Connector 1059">
                <a:extLst>
                  <a:ext uri="{FF2B5EF4-FFF2-40B4-BE49-F238E27FC236}">
                    <a16:creationId xmlns:a16="http://schemas.microsoft.com/office/drawing/2014/main" id="{902114CC-0133-695E-0F1D-A6E0F140F6CA}"/>
                  </a:ext>
                </a:extLst>
              </p:cNvPr>
              <p:cNvCxnSpPr>
                <a:cxnSpLocks/>
                <a:stCxn id="1051" idx="5"/>
                <a:endCxn id="1053" idx="0"/>
              </p:cNvCxnSpPr>
              <p:nvPr/>
            </p:nvCxnSpPr>
            <p:spPr>
              <a:xfrm>
                <a:off x="5957413" y="1504281"/>
                <a:ext cx="162587" cy="401282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1" name="Straight Connector 1060">
                <a:extLst>
                  <a:ext uri="{FF2B5EF4-FFF2-40B4-BE49-F238E27FC236}">
                    <a16:creationId xmlns:a16="http://schemas.microsoft.com/office/drawing/2014/main" id="{A431A828-CAA2-6369-BA43-04C2A725D38C}"/>
                  </a:ext>
                </a:extLst>
              </p:cNvPr>
              <p:cNvCxnSpPr>
                <a:cxnSpLocks/>
                <a:stCxn id="1056" idx="7"/>
                <a:endCxn id="1053" idx="4"/>
              </p:cNvCxnSpPr>
              <p:nvPr/>
            </p:nvCxnSpPr>
            <p:spPr>
              <a:xfrm flipV="1">
                <a:off x="5957413" y="2013563"/>
                <a:ext cx="162587" cy="38361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2" name="Straight Connector 1061">
                <a:extLst>
                  <a:ext uri="{FF2B5EF4-FFF2-40B4-BE49-F238E27FC236}">
                    <a16:creationId xmlns:a16="http://schemas.microsoft.com/office/drawing/2014/main" id="{326899C2-A17F-2C33-6AE6-101410208897}"/>
                  </a:ext>
                </a:extLst>
              </p:cNvPr>
              <p:cNvCxnSpPr>
                <a:cxnSpLocks/>
                <a:stCxn id="1056" idx="3"/>
                <a:endCxn id="1057" idx="6"/>
              </p:cNvCxnSpPr>
              <p:nvPr/>
            </p:nvCxnSpPr>
            <p:spPr>
              <a:xfrm flipH="1">
                <a:off x="5454000" y="2473545"/>
                <a:ext cx="427045" cy="198027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3" name="Straight Connector 1062">
                <a:extLst>
                  <a:ext uri="{FF2B5EF4-FFF2-40B4-BE49-F238E27FC236}">
                    <a16:creationId xmlns:a16="http://schemas.microsoft.com/office/drawing/2014/main" id="{3D66BC87-E91B-6F43-F2BC-0D2D35789E1E}"/>
                  </a:ext>
                </a:extLst>
              </p:cNvPr>
              <p:cNvCxnSpPr>
                <a:cxnSpLocks/>
                <a:stCxn id="1052" idx="3"/>
                <a:endCxn id="1054" idx="0"/>
              </p:cNvCxnSpPr>
              <p:nvPr/>
            </p:nvCxnSpPr>
            <p:spPr>
              <a:xfrm flipH="1">
                <a:off x="4680000" y="1504281"/>
                <a:ext cx="142942" cy="401282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4" name="Straight Connector 1063">
                <a:extLst>
                  <a:ext uri="{FF2B5EF4-FFF2-40B4-BE49-F238E27FC236}">
                    <a16:creationId xmlns:a16="http://schemas.microsoft.com/office/drawing/2014/main" id="{E75A22B4-FD32-8021-F052-55F5E8DAB60D}"/>
                  </a:ext>
                </a:extLst>
              </p:cNvPr>
              <p:cNvCxnSpPr>
                <a:cxnSpLocks/>
                <a:stCxn id="1054" idx="4"/>
                <a:endCxn id="1055" idx="1"/>
              </p:cNvCxnSpPr>
              <p:nvPr/>
            </p:nvCxnSpPr>
            <p:spPr>
              <a:xfrm>
                <a:off x="4680000" y="2013563"/>
                <a:ext cx="140434" cy="38361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5" name="Straight Connector 1064">
                <a:extLst>
                  <a:ext uri="{FF2B5EF4-FFF2-40B4-BE49-F238E27FC236}">
                    <a16:creationId xmlns:a16="http://schemas.microsoft.com/office/drawing/2014/main" id="{9D88B6A3-E66E-243E-BBC4-7A7C7073D121}"/>
                  </a:ext>
                </a:extLst>
              </p:cNvPr>
              <p:cNvCxnSpPr>
                <a:cxnSpLocks/>
                <a:stCxn id="1055" idx="5"/>
                <a:endCxn id="1057" idx="2"/>
              </p:cNvCxnSpPr>
              <p:nvPr/>
            </p:nvCxnSpPr>
            <p:spPr>
              <a:xfrm>
                <a:off x="4896802" y="2473545"/>
                <a:ext cx="449198" cy="198027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66" name="Oval 1065">
                <a:extLst>
                  <a:ext uri="{FF2B5EF4-FFF2-40B4-BE49-F238E27FC236}">
                    <a16:creationId xmlns:a16="http://schemas.microsoft.com/office/drawing/2014/main" id="{E579BA8E-8B56-DFE9-6F7A-84C37DE683FE}"/>
                  </a:ext>
                </a:extLst>
              </p:cNvPr>
              <p:cNvSpPr/>
              <p:nvPr/>
            </p:nvSpPr>
            <p:spPr>
              <a:xfrm>
                <a:off x="5346000" y="1495779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7" name="Oval 1066">
                <a:extLst>
                  <a:ext uri="{FF2B5EF4-FFF2-40B4-BE49-F238E27FC236}">
                    <a16:creationId xmlns:a16="http://schemas.microsoft.com/office/drawing/2014/main" id="{CECCD4DF-D8A0-917B-6959-9DE1D14B3514}"/>
                  </a:ext>
                </a:extLst>
              </p:cNvPr>
              <p:cNvSpPr/>
              <p:nvPr/>
            </p:nvSpPr>
            <p:spPr>
              <a:xfrm>
                <a:off x="5346000" y="1905563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8" name="Oval 1067">
                <a:extLst>
                  <a:ext uri="{FF2B5EF4-FFF2-40B4-BE49-F238E27FC236}">
                    <a16:creationId xmlns:a16="http://schemas.microsoft.com/office/drawing/2014/main" id="{82E352E2-6FCF-7A37-B7E3-B3576C3AF2E7}"/>
                  </a:ext>
                </a:extLst>
              </p:cNvPr>
              <p:cNvSpPr/>
              <p:nvPr/>
            </p:nvSpPr>
            <p:spPr>
              <a:xfrm>
                <a:off x="5346000" y="2310213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9" name="Oval 1068">
                <a:extLst>
                  <a:ext uri="{FF2B5EF4-FFF2-40B4-BE49-F238E27FC236}">
                    <a16:creationId xmlns:a16="http://schemas.microsoft.com/office/drawing/2014/main" id="{AF293F3E-9776-A5BC-E9A7-F47F482F65E7}"/>
                  </a:ext>
                </a:extLst>
              </p:cNvPr>
              <p:cNvSpPr/>
              <p:nvPr/>
            </p:nvSpPr>
            <p:spPr>
              <a:xfrm>
                <a:off x="4918963" y="1903711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0" name="Oval 1069">
                <a:extLst>
                  <a:ext uri="{FF2B5EF4-FFF2-40B4-BE49-F238E27FC236}">
                    <a16:creationId xmlns:a16="http://schemas.microsoft.com/office/drawing/2014/main" id="{56A588D5-B7ED-1E7B-A095-048D19E88578}"/>
                  </a:ext>
                </a:extLst>
              </p:cNvPr>
              <p:cNvSpPr/>
              <p:nvPr/>
            </p:nvSpPr>
            <p:spPr>
              <a:xfrm>
                <a:off x="5773045" y="1903711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71" name="Straight Connector 1070">
                <a:extLst>
                  <a:ext uri="{FF2B5EF4-FFF2-40B4-BE49-F238E27FC236}">
                    <a16:creationId xmlns:a16="http://schemas.microsoft.com/office/drawing/2014/main" id="{12F32EEC-5EA5-0CFC-379D-D960E81DA861}"/>
                  </a:ext>
                </a:extLst>
              </p:cNvPr>
              <p:cNvCxnSpPr>
                <a:cxnSpLocks/>
                <a:stCxn id="1066" idx="2"/>
                <a:endCxn id="1052" idx="5"/>
              </p:cNvCxnSpPr>
              <p:nvPr/>
            </p:nvCxnSpPr>
            <p:spPr>
              <a:xfrm flipH="1" flipV="1">
                <a:off x="4899310" y="1504281"/>
                <a:ext cx="446690" cy="45498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2" name="Straight Connector 1071">
                <a:extLst>
                  <a:ext uri="{FF2B5EF4-FFF2-40B4-BE49-F238E27FC236}">
                    <a16:creationId xmlns:a16="http://schemas.microsoft.com/office/drawing/2014/main" id="{48D925F3-4385-232E-3A13-901BC8DE161F}"/>
                  </a:ext>
                </a:extLst>
              </p:cNvPr>
              <p:cNvCxnSpPr>
                <a:cxnSpLocks/>
                <a:stCxn id="1050" idx="4"/>
                <a:endCxn id="1066" idx="0"/>
              </p:cNvCxnSpPr>
              <p:nvPr/>
            </p:nvCxnSpPr>
            <p:spPr>
              <a:xfrm>
                <a:off x="5400000" y="1285574"/>
                <a:ext cx="0" cy="210205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3" name="Straight Connector 1072">
                <a:extLst>
                  <a:ext uri="{FF2B5EF4-FFF2-40B4-BE49-F238E27FC236}">
                    <a16:creationId xmlns:a16="http://schemas.microsoft.com/office/drawing/2014/main" id="{B441AE4B-EEE7-2F2E-BC76-3EE180A5338C}"/>
                  </a:ext>
                </a:extLst>
              </p:cNvPr>
              <p:cNvCxnSpPr>
                <a:cxnSpLocks/>
                <a:stCxn id="1051" idx="3"/>
                <a:endCxn id="1066" idx="6"/>
              </p:cNvCxnSpPr>
              <p:nvPr/>
            </p:nvCxnSpPr>
            <p:spPr>
              <a:xfrm flipH="1">
                <a:off x="5454000" y="1504281"/>
                <a:ext cx="427045" cy="45498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4" name="Straight Connector 1073">
                <a:extLst>
                  <a:ext uri="{FF2B5EF4-FFF2-40B4-BE49-F238E27FC236}">
                    <a16:creationId xmlns:a16="http://schemas.microsoft.com/office/drawing/2014/main" id="{65DE8FBD-5E09-5B4C-088B-CD5266776A54}"/>
                  </a:ext>
                </a:extLst>
              </p:cNvPr>
              <p:cNvCxnSpPr>
                <a:cxnSpLocks/>
                <a:stCxn id="1070" idx="2"/>
                <a:endCxn id="1067" idx="6"/>
              </p:cNvCxnSpPr>
              <p:nvPr/>
            </p:nvCxnSpPr>
            <p:spPr>
              <a:xfrm flipH="1">
                <a:off x="5454000" y="1957711"/>
                <a:ext cx="319045" cy="1852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5" name="Straight Connector 1074">
                <a:extLst>
                  <a:ext uri="{FF2B5EF4-FFF2-40B4-BE49-F238E27FC236}">
                    <a16:creationId xmlns:a16="http://schemas.microsoft.com/office/drawing/2014/main" id="{E92621B1-F388-6D0E-AF4D-4F6638B4833C}"/>
                  </a:ext>
                </a:extLst>
              </p:cNvPr>
              <p:cNvCxnSpPr>
                <a:cxnSpLocks/>
                <a:stCxn id="1053" idx="2"/>
                <a:endCxn id="1070" idx="6"/>
              </p:cNvCxnSpPr>
              <p:nvPr/>
            </p:nvCxnSpPr>
            <p:spPr>
              <a:xfrm flipH="1" flipV="1">
                <a:off x="5881045" y="1957711"/>
                <a:ext cx="184955" cy="1852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6" name="Straight Connector 1075">
                <a:extLst>
                  <a:ext uri="{FF2B5EF4-FFF2-40B4-BE49-F238E27FC236}">
                    <a16:creationId xmlns:a16="http://schemas.microsoft.com/office/drawing/2014/main" id="{CA194939-AAFC-1016-5B17-BF67749C5967}"/>
                  </a:ext>
                </a:extLst>
              </p:cNvPr>
              <p:cNvCxnSpPr>
                <a:cxnSpLocks/>
                <a:stCxn id="1051" idx="4"/>
                <a:endCxn id="1070" idx="0"/>
              </p:cNvCxnSpPr>
              <p:nvPr/>
            </p:nvCxnSpPr>
            <p:spPr>
              <a:xfrm flipH="1">
                <a:off x="5827045" y="1520097"/>
                <a:ext cx="92184" cy="38361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7" name="Straight Connector 1076">
                <a:extLst>
                  <a:ext uri="{FF2B5EF4-FFF2-40B4-BE49-F238E27FC236}">
                    <a16:creationId xmlns:a16="http://schemas.microsoft.com/office/drawing/2014/main" id="{19593E1C-3EAE-C4FA-BC2E-CE73F220118A}"/>
                  </a:ext>
                </a:extLst>
              </p:cNvPr>
              <p:cNvCxnSpPr>
                <a:cxnSpLocks/>
                <a:stCxn id="1067" idx="2"/>
                <a:endCxn id="1069" idx="6"/>
              </p:cNvCxnSpPr>
              <p:nvPr/>
            </p:nvCxnSpPr>
            <p:spPr>
              <a:xfrm flipH="1" flipV="1">
                <a:off x="5026963" y="1957711"/>
                <a:ext cx="319037" cy="1852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8" name="Straight Connector 1077">
                <a:extLst>
                  <a:ext uri="{FF2B5EF4-FFF2-40B4-BE49-F238E27FC236}">
                    <a16:creationId xmlns:a16="http://schemas.microsoft.com/office/drawing/2014/main" id="{7AA685E5-DF5D-A50B-D27B-EA9F537FE20D}"/>
                  </a:ext>
                </a:extLst>
              </p:cNvPr>
              <p:cNvCxnSpPr>
                <a:cxnSpLocks/>
                <a:stCxn id="1069" idx="2"/>
                <a:endCxn id="1054" idx="6"/>
              </p:cNvCxnSpPr>
              <p:nvPr/>
            </p:nvCxnSpPr>
            <p:spPr>
              <a:xfrm flipH="1">
                <a:off x="4734000" y="1957711"/>
                <a:ext cx="184963" cy="1852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9" name="Straight Connector 1078">
                <a:extLst>
                  <a:ext uri="{FF2B5EF4-FFF2-40B4-BE49-F238E27FC236}">
                    <a16:creationId xmlns:a16="http://schemas.microsoft.com/office/drawing/2014/main" id="{DDE74315-4E2F-30EA-23A1-37FC31B62F55}"/>
                  </a:ext>
                </a:extLst>
              </p:cNvPr>
              <p:cNvCxnSpPr>
                <a:cxnSpLocks/>
                <a:stCxn id="1067" idx="0"/>
                <a:endCxn id="1066" idx="4"/>
              </p:cNvCxnSpPr>
              <p:nvPr/>
            </p:nvCxnSpPr>
            <p:spPr>
              <a:xfrm flipV="1">
                <a:off x="5400000" y="1603779"/>
                <a:ext cx="0" cy="30178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0" name="Straight Connector 1079">
                <a:extLst>
                  <a:ext uri="{FF2B5EF4-FFF2-40B4-BE49-F238E27FC236}">
                    <a16:creationId xmlns:a16="http://schemas.microsoft.com/office/drawing/2014/main" id="{A8A3A3CA-50B7-287E-0A22-A6C29DDCE5F1}"/>
                  </a:ext>
                </a:extLst>
              </p:cNvPr>
              <p:cNvCxnSpPr>
                <a:cxnSpLocks/>
                <a:stCxn id="1070" idx="1"/>
                <a:endCxn id="1066" idx="5"/>
              </p:cNvCxnSpPr>
              <p:nvPr/>
            </p:nvCxnSpPr>
            <p:spPr>
              <a:xfrm flipH="1" flipV="1">
                <a:off x="5438184" y="1587963"/>
                <a:ext cx="350677" cy="33156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1" name="Straight Connector 1080">
                <a:extLst>
                  <a:ext uri="{FF2B5EF4-FFF2-40B4-BE49-F238E27FC236}">
                    <a16:creationId xmlns:a16="http://schemas.microsoft.com/office/drawing/2014/main" id="{2118EBDE-C86A-448B-FA98-812826A0D82F}"/>
                  </a:ext>
                </a:extLst>
              </p:cNvPr>
              <p:cNvCxnSpPr>
                <a:cxnSpLocks/>
                <a:stCxn id="1056" idx="1"/>
                <a:endCxn id="1070" idx="4"/>
              </p:cNvCxnSpPr>
              <p:nvPr/>
            </p:nvCxnSpPr>
            <p:spPr>
              <a:xfrm flipH="1" flipV="1">
                <a:off x="5827045" y="2011711"/>
                <a:ext cx="54000" cy="385466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2" name="Straight Connector 1081">
                <a:extLst>
                  <a:ext uri="{FF2B5EF4-FFF2-40B4-BE49-F238E27FC236}">
                    <a16:creationId xmlns:a16="http://schemas.microsoft.com/office/drawing/2014/main" id="{056DE6C6-DA01-0D6D-DB88-894829FEE247}"/>
                  </a:ext>
                </a:extLst>
              </p:cNvPr>
              <p:cNvCxnSpPr>
                <a:cxnSpLocks/>
                <a:stCxn id="1070" idx="3"/>
                <a:endCxn id="1068" idx="7"/>
              </p:cNvCxnSpPr>
              <p:nvPr/>
            </p:nvCxnSpPr>
            <p:spPr>
              <a:xfrm flipH="1">
                <a:off x="5438184" y="1995895"/>
                <a:ext cx="350677" cy="33013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3" name="Straight Connector 1082">
                <a:extLst>
                  <a:ext uri="{FF2B5EF4-FFF2-40B4-BE49-F238E27FC236}">
                    <a16:creationId xmlns:a16="http://schemas.microsoft.com/office/drawing/2014/main" id="{50F74093-47EF-7BAC-AE45-1F5DCD156A0D}"/>
                  </a:ext>
                </a:extLst>
              </p:cNvPr>
              <p:cNvCxnSpPr>
                <a:cxnSpLocks/>
                <a:stCxn id="1067" idx="4"/>
                <a:endCxn id="1068" idx="0"/>
              </p:cNvCxnSpPr>
              <p:nvPr/>
            </p:nvCxnSpPr>
            <p:spPr>
              <a:xfrm>
                <a:off x="5400000" y="2013563"/>
                <a:ext cx="0" cy="296650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4" name="Straight Connector 1083">
                <a:extLst>
                  <a:ext uri="{FF2B5EF4-FFF2-40B4-BE49-F238E27FC236}">
                    <a16:creationId xmlns:a16="http://schemas.microsoft.com/office/drawing/2014/main" id="{5B8EF2A6-404F-29AB-690E-ECBBDAC350D2}"/>
                  </a:ext>
                </a:extLst>
              </p:cNvPr>
              <p:cNvCxnSpPr>
                <a:cxnSpLocks/>
                <a:stCxn id="1056" idx="2"/>
                <a:endCxn id="1068" idx="6"/>
              </p:cNvCxnSpPr>
              <p:nvPr/>
            </p:nvCxnSpPr>
            <p:spPr>
              <a:xfrm flipH="1" flipV="1">
                <a:off x="5454000" y="2364213"/>
                <a:ext cx="411229" cy="71148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5" name="Straight Connector 1084">
                <a:extLst>
                  <a:ext uri="{FF2B5EF4-FFF2-40B4-BE49-F238E27FC236}">
                    <a16:creationId xmlns:a16="http://schemas.microsoft.com/office/drawing/2014/main" id="{C256EF11-0832-A145-4B36-90B5260A7D87}"/>
                  </a:ext>
                </a:extLst>
              </p:cNvPr>
              <p:cNvCxnSpPr>
                <a:cxnSpLocks/>
                <a:stCxn id="1057" idx="0"/>
                <a:endCxn id="1068" idx="4"/>
              </p:cNvCxnSpPr>
              <p:nvPr/>
            </p:nvCxnSpPr>
            <p:spPr>
              <a:xfrm flipV="1">
                <a:off x="5400000" y="2418213"/>
                <a:ext cx="0" cy="199359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6" name="Straight Connector 1085">
                <a:extLst>
                  <a:ext uri="{FF2B5EF4-FFF2-40B4-BE49-F238E27FC236}">
                    <a16:creationId xmlns:a16="http://schemas.microsoft.com/office/drawing/2014/main" id="{A209B9C9-2F6E-9242-D5C3-79DF5CA6FD8D}"/>
                  </a:ext>
                </a:extLst>
              </p:cNvPr>
              <p:cNvCxnSpPr>
                <a:cxnSpLocks/>
                <a:stCxn id="1066" idx="3"/>
                <a:endCxn id="1069" idx="7"/>
              </p:cNvCxnSpPr>
              <p:nvPr/>
            </p:nvCxnSpPr>
            <p:spPr>
              <a:xfrm flipH="1">
                <a:off x="5011147" y="1587963"/>
                <a:ext cx="350669" cy="33156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7" name="Straight Connector 1086">
                <a:extLst>
                  <a:ext uri="{FF2B5EF4-FFF2-40B4-BE49-F238E27FC236}">
                    <a16:creationId xmlns:a16="http://schemas.microsoft.com/office/drawing/2014/main" id="{E06F87CD-2F13-D349-7631-53F1B73871DA}"/>
                  </a:ext>
                </a:extLst>
              </p:cNvPr>
              <p:cNvCxnSpPr>
                <a:cxnSpLocks/>
                <a:stCxn id="1055" idx="6"/>
                <a:endCxn id="1068" idx="2"/>
              </p:cNvCxnSpPr>
              <p:nvPr/>
            </p:nvCxnSpPr>
            <p:spPr>
              <a:xfrm flipV="1">
                <a:off x="4912618" y="2364213"/>
                <a:ext cx="433382" cy="71148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8" name="Straight Connector 1087">
                <a:extLst>
                  <a:ext uri="{FF2B5EF4-FFF2-40B4-BE49-F238E27FC236}">
                    <a16:creationId xmlns:a16="http://schemas.microsoft.com/office/drawing/2014/main" id="{FF3652FD-DF24-6B3E-501D-2C2B230827D6}"/>
                  </a:ext>
                </a:extLst>
              </p:cNvPr>
              <p:cNvCxnSpPr>
                <a:cxnSpLocks/>
                <a:stCxn id="1055" idx="7"/>
                <a:endCxn id="1069" idx="4"/>
              </p:cNvCxnSpPr>
              <p:nvPr/>
            </p:nvCxnSpPr>
            <p:spPr>
              <a:xfrm flipV="1">
                <a:off x="4896802" y="2011711"/>
                <a:ext cx="76161" cy="385466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9" name="Straight Connector 1088">
                <a:extLst>
                  <a:ext uri="{FF2B5EF4-FFF2-40B4-BE49-F238E27FC236}">
                    <a16:creationId xmlns:a16="http://schemas.microsoft.com/office/drawing/2014/main" id="{661C5A51-CF7B-3B27-710A-173C7A8DDC22}"/>
                  </a:ext>
                </a:extLst>
              </p:cNvPr>
              <p:cNvCxnSpPr>
                <a:cxnSpLocks/>
                <a:stCxn id="1069" idx="5"/>
                <a:endCxn id="1068" idx="1"/>
              </p:cNvCxnSpPr>
              <p:nvPr/>
            </p:nvCxnSpPr>
            <p:spPr>
              <a:xfrm>
                <a:off x="5011147" y="1995895"/>
                <a:ext cx="350669" cy="33013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0" name="Straight Connector 1089">
                <a:extLst>
                  <a:ext uri="{FF2B5EF4-FFF2-40B4-BE49-F238E27FC236}">
                    <a16:creationId xmlns:a16="http://schemas.microsoft.com/office/drawing/2014/main" id="{7EA6B565-00F9-43B2-7C20-19F1E4B27A82}"/>
                  </a:ext>
                </a:extLst>
              </p:cNvPr>
              <p:cNvCxnSpPr>
                <a:cxnSpLocks/>
                <a:stCxn id="1052" idx="4"/>
                <a:endCxn id="1069" idx="0"/>
              </p:cNvCxnSpPr>
              <p:nvPr/>
            </p:nvCxnSpPr>
            <p:spPr>
              <a:xfrm>
                <a:off x="4861126" y="1520097"/>
                <a:ext cx="111837" cy="38361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91" name="Group 1090">
            <a:extLst>
              <a:ext uri="{FF2B5EF4-FFF2-40B4-BE49-F238E27FC236}">
                <a16:creationId xmlns:a16="http://schemas.microsoft.com/office/drawing/2014/main" id="{3D3AE279-DFE5-14AC-12A6-305999086644}"/>
              </a:ext>
            </a:extLst>
          </p:cNvPr>
          <p:cNvGrpSpPr/>
          <p:nvPr/>
        </p:nvGrpSpPr>
        <p:grpSpPr>
          <a:xfrm>
            <a:off x="3960000" y="6156000"/>
            <a:ext cx="540000" cy="540000"/>
            <a:chOff x="6480000" y="5436000"/>
            <a:chExt cx="540000" cy="540000"/>
          </a:xfrm>
        </p:grpSpPr>
        <p:sp>
          <p:nvSpPr>
            <p:cNvPr id="1093" name="Elipse 22">
              <a:extLst>
                <a:ext uri="{FF2B5EF4-FFF2-40B4-BE49-F238E27FC236}">
                  <a16:creationId xmlns:a16="http://schemas.microsoft.com/office/drawing/2014/main" id="{5ADA932B-BC73-3225-3AB5-B2F8D8F6A3A9}"/>
                </a:ext>
              </a:extLst>
            </p:cNvPr>
            <p:cNvSpPr/>
            <p:nvPr/>
          </p:nvSpPr>
          <p:spPr>
            <a:xfrm>
              <a:off x="6480000" y="5436000"/>
              <a:ext cx="540000" cy="54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9668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94" name="Group 1093">
              <a:extLst>
                <a:ext uri="{FF2B5EF4-FFF2-40B4-BE49-F238E27FC236}">
                  <a16:creationId xmlns:a16="http://schemas.microsoft.com/office/drawing/2014/main" id="{066B8E65-3241-EC48-F151-58A2D77B0DF6}"/>
                </a:ext>
              </a:extLst>
            </p:cNvPr>
            <p:cNvGrpSpPr/>
            <p:nvPr/>
          </p:nvGrpSpPr>
          <p:grpSpPr>
            <a:xfrm>
              <a:off x="6617622" y="5512333"/>
              <a:ext cx="264755" cy="419811"/>
              <a:chOff x="3454745" y="1076960"/>
              <a:chExt cx="1465986" cy="2874190"/>
            </a:xfrm>
          </p:grpSpPr>
          <p:sp>
            <p:nvSpPr>
              <p:cNvPr id="1095" name="Oval 116">
                <a:extLst>
                  <a:ext uri="{FF2B5EF4-FFF2-40B4-BE49-F238E27FC236}">
                    <a16:creationId xmlns:a16="http://schemas.microsoft.com/office/drawing/2014/main" id="{DBA1C745-F501-BD87-FAE1-33FB8044BC8C}"/>
                  </a:ext>
                </a:extLst>
              </p:cNvPr>
              <p:cNvSpPr/>
              <p:nvPr/>
            </p:nvSpPr>
            <p:spPr>
              <a:xfrm>
                <a:off x="3454745" y="2108730"/>
                <a:ext cx="1455998" cy="1842420"/>
              </a:xfrm>
              <a:custGeom>
                <a:avLst/>
                <a:gdLst>
                  <a:gd name="connsiteX0" fmla="*/ 0 w 1465983"/>
                  <a:gd name="connsiteY0" fmla="*/ 1758462 h 3516923"/>
                  <a:gd name="connsiteX1" fmla="*/ 732992 w 1465983"/>
                  <a:gd name="connsiteY1" fmla="*/ 0 h 3516923"/>
                  <a:gd name="connsiteX2" fmla="*/ 1465984 w 1465983"/>
                  <a:gd name="connsiteY2" fmla="*/ 1758462 h 3516923"/>
                  <a:gd name="connsiteX3" fmla="*/ 732992 w 1465983"/>
                  <a:gd name="connsiteY3" fmla="*/ 3516924 h 3516923"/>
                  <a:gd name="connsiteX4" fmla="*/ 0 w 1465983"/>
                  <a:gd name="connsiteY4" fmla="*/ 1758462 h 3516923"/>
                  <a:gd name="connsiteX0" fmla="*/ 127 w 1466111"/>
                  <a:gd name="connsiteY0" fmla="*/ 401747 h 2160209"/>
                  <a:gd name="connsiteX1" fmla="*/ 778839 w 1466111"/>
                  <a:gd name="connsiteY1" fmla="*/ 525425 h 2160209"/>
                  <a:gd name="connsiteX2" fmla="*/ 1466111 w 1466111"/>
                  <a:gd name="connsiteY2" fmla="*/ 401747 h 2160209"/>
                  <a:gd name="connsiteX3" fmla="*/ 733119 w 1466111"/>
                  <a:gd name="connsiteY3" fmla="*/ 2160209 h 2160209"/>
                  <a:gd name="connsiteX4" fmla="*/ 127 w 1466111"/>
                  <a:gd name="connsiteY4" fmla="*/ 401747 h 2160209"/>
                  <a:gd name="connsiteX0" fmla="*/ 127 w 1466111"/>
                  <a:gd name="connsiteY0" fmla="*/ 401747 h 2160209"/>
                  <a:gd name="connsiteX1" fmla="*/ 778839 w 1466111"/>
                  <a:gd name="connsiteY1" fmla="*/ 525425 h 2160209"/>
                  <a:gd name="connsiteX2" fmla="*/ 1466111 w 1466111"/>
                  <a:gd name="connsiteY2" fmla="*/ 401747 h 2160209"/>
                  <a:gd name="connsiteX3" fmla="*/ 733119 w 1466111"/>
                  <a:gd name="connsiteY3" fmla="*/ 2160209 h 2160209"/>
                  <a:gd name="connsiteX4" fmla="*/ 127 w 1466111"/>
                  <a:gd name="connsiteY4" fmla="*/ 401747 h 2160209"/>
                  <a:gd name="connsiteX0" fmla="*/ 127 w 1466111"/>
                  <a:gd name="connsiteY0" fmla="*/ 401747 h 2160209"/>
                  <a:gd name="connsiteX1" fmla="*/ 778839 w 1466111"/>
                  <a:gd name="connsiteY1" fmla="*/ 525425 h 2160209"/>
                  <a:gd name="connsiteX2" fmla="*/ 1466111 w 1466111"/>
                  <a:gd name="connsiteY2" fmla="*/ 401747 h 2160209"/>
                  <a:gd name="connsiteX3" fmla="*/ 733119 w 1466111"/>
                  <a:gd name="connsiteY3" fmla="*/ 2160209 h 2160209"/>
                  <a:gd name="connsiteX4" fmla="*/ 127 w 1466111"/>
                  <a:gd name="connsiteY4" fmla="*/ 401747 h 2160209"/>
                  <a:gd name="connsiteX0" fmla="*/ 127 w 1466111"/>
                  <a:gd name="connsiteY0" fmla="*/ 95663 h 1854125"/>
                  <a:gd name="connsiteX1" fmla="*/ 778839 w 1466111"/>
                  <a:gd name="connsiteY1" fmla="*/ 219341 h 1854125"/>
                  <a:gd name="connsiteX2" fmla="*/ 1466111 w 1466111"/>
                  <a:gd name="connsiteY2" fmla="*/ 95663 h 1854125"/>
                  <a:gd name="connsiteX3" fmla="*/ 733119 w 1466111"/>
                  <a:gd name="connsiteY3" fmla="*/ 1854125 h 1854125"/>
                  <a:gd name="connsiteX4" fmla="*/ 127 w 1466111"/>
                  <a:gd name="connsiteY4" fmla="*/ 95663 h 1854125"/>
                  <a:gd name="connsiteX0" fmla="*/ 87 w 1473691"/>
                  <a:gd name="connsiteY0" fmla="*/ 93927 h 1852461"/>
                  <a:gd name="connsiteX1" fmla="*/ 778799 w 1473691"/>
                  <a:gd name="connsiteY1" fmla="*/ 217605 h 1852461"/>
                  <a:gd name="connsiteX2" fmla="*/ 1473691 w 1473691"/>
                  <a:gd name="connsiteY2" fmla="*/ 21537 h 1852461"/>
                  <a:gd name="connsiteX3" fmla="*/ 733079 w 1473691"/>
                  <a:gd name="connsiteY3" fmla="*/ 1852389 h 1852461"/>
                  <a:gd name="connsiteX4" fmla="*/ 87 w 1473691"/>
                  <a:gd name="connsiteY4" fmla="*/ 93927 h 1852461"/>
                  <a:gd name="connsiteX0" fmla="*/ 87 w 1473691"/>
                  <a:gd name="connsiteY0" fmla="*/ 93927 h 1852461"/>
                  <a:gd name="connsiteX1" fmla="*/ 778799 w 1473691"/>
                  <a:gd name="connsiteY1" fmla="*/ 217605 h 1852461"/>
                  <a:gd name="connsiteX2" fmla="*/ 1473691 w 1473691"/>
                  <a:gd name="connsiteY2" fmla="*/ 21537 h 1852461"/>
                  <a:gd name="connsiteX3" fmla="*/ 733079 w 1473691"/>
                  <a:gd name="connsiteY3" fmla="*/ 1852389 h 1852461"/>
                  <a:gd name="connsiteX4" fmla="*/ 87 w 1473691"/>
                  <a:gd name="connsiteY4" fmla="*/ 93927 h 1852461"/>
                  <a:gd name="connsiteX0" fmla="*/ 87 w 1473691"/>
                  <a:gd name="connsiteY0" fmla="*/ 72390 h 1830924"/>
                  <a:gd name="connsiteX1" fmla="*/ 778799 w 1473691"/>
                  <a:gd name="connsiteY1" fmla="*/ 196068 h 1830924"/>
                  <a:gd name="connsiteX2" fmla="*/ 1473691 w 1473691"/>
                  <a:gd name="connsiteY2" fmla="*/ 0 h 1830924"/>
                  <a:gd name="connsiteX3" fmla="*/ 733079 w 1473691"/>
                  <a:gd name="connsiteY3" fmla="*/ 1830852 h 1830924"/>
                  <a:gd name="connsiteX4" fmla="*/ 87 w 1473691"/>
                  <a:gd name="connsiteY4" fmla="*/ 72390 h 1830924"/>
                  <a:gd name="connsiteX0" fmla="*/ 87 w 1473691"/>
                  <a:gd name="connsiteY0" fmla="*/ 0 h 1842285"/>
                  <a:gd name="connsiteX1" fmla="*/ 778799 w 1473691"/>
                  <a:gd name="connsiteY1" fmla="*/ 207498 h 1842285"/>
                  <a:gd name="connsiteX2" fmla="*/ 1473691 w 1473691"/>
                  <a:gd name="connsiteY2" fmla="*/ 11430 h 1842285"/>
                  <a:gd name="connsiteX3" fmla="*/ 733079 w 1473691"/>
                  <a:gd name="connsiteY3" fmla="*/ 1842282 h 1842285"/>
                  <a:gd name="connsiteX4" fmla="*/ 87 w 1473691"/>
                  <a:gd name="connsiteY4" fmla="*/ 0 h 1842285"/>
                  <a:gd name="connsiteX0" fmla="*/ 87 w 1458451"/>
                  <a:gd name="connsiteY0" fmla="*/ 0 h 1842285"/>
                  <a:gd name="connsiteX1" fmla="*/ 778799 w 1458451"/>
                  <a:gd name="connsiteY1" fmla="*/ 207498 h 1842285"/>
                  <a:gd name="connsiteX2" fmla="*/ 1458451 w 1458451"/>
                  <a:gd name="connsiteY2" fmla="*/ 11430 h 1842285"/>
                  <a:gd name="connsiteX3" fmla="*/ 733079 w 1458451"/>
                  <a:gd name="connsiteY3" fmla="*/ 1842282 h 1842285"/>
                  <a:gd name="connsiteX4" fmla="*/ 87 w 1458451"/>
                  <a:gd name="connsiteY4" fmla="*/ 0 h 1842285"/>
                  <a:gd name="connsiteX0" fmla="*/ 87 w 1462261"/>
                  <a:gd name="connsiteY0" fmla="*/ 0 h 1842294"/>
                  <a:gd name="connsiteX1" fmla="*/ 778799 w 1462261"/>
                  <a:gd name="connsiteY1" fmla="*/ 207498 h 1842294"/>
                  <a:gd name="connsiteX2" fmla="*/ 1462261 w 1462261"/>
                  <a:gd name="connsiteY2" fmla="*/ 22860 h 1842294"/>
                  <a:gd name="connsiteX3" fmla="*/ 733079 w 1462261"/>
                  <a:gd name="connsiteY3" fmla="*/ 1842282 h 1842294"/>
                  <a:gd name="connsiteX4" fmla="*/ 87 w 1462261"/>
                  <a:gd name="connsiteY4" fmla="*/ 0 h 1842294"/>
                  <a:gd name="connsiteX0" fmla="*/ 87 w 1458451"/>
                  <a:gd name="connsiteY0" fmla="*/ 0 h 1842310"/>
                  <a:gd name="connsiteX1" fmla="*/ 778799 w 1458451"/>
                  <a:gd name="connsiteY1" fmla="*/ 207498 h 1842310"/>
                  <a:gd name="connsiteX2" fmla="*/ 1458451 w 1458451"/>
                  <a:gd name="connsiteY2" fmla="*/ 34290 h 1842310"/>
                  <a:gd name="connsiteX3" fmla="*/ 733079 w 1458451"/>
                  <a:gd name="connsiteY3" fmla="*/ 1842282 h 1842310"/>
                  <a:gd name="connsiteX4" fmla="*/ 87 w 1458451"/>
                  <a:gd name="connsiteY4" fmla="*/ 0 h 1842310"/>
                  <a:gd name="connsiteX0" fmla="*/ 0 w 1458364"/>
                  <a:gd name="connsiteY0" fmla="*/ 0 h 1842310"/>
                  <a:gd name="connsiteX1" fmla="*/ 778712 w 1458364"/>
                  <a:gd name="connsiteY1" fmla="*/ 207498 h 1842310"/>
                  <a:gd name="connsiteX2" fmla="*/ 1458364 w 1458364"/>
                  <a:gd name="connsiteY2" fmla="*/ 34290 h 1842310"/>
                  <a:gd name="connsiteX3" fmla="*/ 732992 w 1458364"/>
                  <a:gd name="connsiteY3" fmla="*/ 1842282 h 1842310"/>
                  <a:gd name="connsiteX4" fmla="*/ 0 w 1458364"/>
                  <a:gd name="connsiteY4" fmla="*/ 0 h 1842310"/>
                  <a:gd name="connsiteX0" fmla="*/ 0 w 1458364"/>
                  <a:gd name="connsiteY0" fmla="*/ 0 h 1842285"/>
                  <a:gd name="connsiteX1" fmla="*/ 778712 w 1458364"/>
                  <a:gd name="connsiteY1" fmla="*/ 207498 h 1842285"/>
                  <a:gd name="connsiteX2" fmla="*/ 1458364 w 1458364"/>
                  <a:gd name="connsiteY2" fmla="*/ 34290 h 1842285"/>
                  <a:gd name="connsiteX3" fmla="*/ 732992 w 1458364"/>
                  <a:gd name="connsiteY3" fmla="*/ 1842282 h 1842285"/>
                  <a:gd name="connsiteX4" fmla="*/ 0 w 1458364"/>
                  <a:gd name="connsiteY4" fmla="*/ 0 h 1842285"/>
                  <a:gd name="connsiteX0" fmla="*/ 0 w 1458364"/>
                  <a:gd name="connsiteY0" fmla="*/ 0 h 1842285"/>
                  <a:gd name="connsiteX1" fmla="*/ 778712 w 1458364"/>
                  <a:gd name="connsiteY1" fmla="*/ 207498 h 1842285"/>
                  <a:gd name="connsiteX2" fmla="*/ 1458364 w 1458364"/>
                  <a:gd name="connsiteY2" fmla="*/ 34290 h 1842285"/>
                  <a:gd name="connsiteX3" fmla="*/ 732992 w 1458364"/>
                  <a:gd name="connsiteY3" fmla="*/ 1842282 h 1842285"/>
                  <a:gd name="connsiteX4" fmla="*/ 0 w 1458364"/>
                  <a:gd name="connsiteY4" fmla="*/ 0 h 1842285"/>
                  <a:gd name="connsiteX0" fmla="*/ 0 w 1458364"/>
                  <a:gd name="connsiteY0" fmla="*/ 0 h 1842285"/>
                  <a:gd name="connsiteX1" fmla="*/ 778712 w 1458364"/>
                  <a:gd name="connsiteY1" fmla="*/ 184638 h 1842285"/>
                  <a:gd name="connsiteX2" fmla="*/ 1458364 w 1458364"/>
                  <a:gd name="connsiteY2" fmla="*/ 34290 h 1842285"/>
                  <a:gd name="connsiteX3" fmla="*/ 732992 w 1458364"/>
                  <a:gd name="connsiteY3" fmla="*/ 1842282 h 1842285"/>
                  <a:gd name="connsiteX4" fmla="*/ 0 w 1458364"/>
                  <a:gd name="connsiteY4" fmla="*/ 0 h 1842285"/>
                  <a:gd name="connsiteX0" fmla="*/ 0 w 1462174"/>
                  <a:gd name="connsiteY0" fmla="*/ 0 h 1842287"/>
                  <a:gd name="connsiteX1" fmla="*/ 778712 w 1462174"/>
                  <a:gd name="connsiteY1" fmla="*/ 184638 h 1842287"/>
                  <a:gd name="connsiteX2" fmla="*/ 1462174 w 1462174"/>
                  <a:gd name="connsiteY2" fmla="*/ 15240 h 1842287"/>
                  <a:gd name="connsiteX3" fmla="*/ 732992 w 1462174"/>
                  <a:gd name="connsiteY3" fmla="*/ 1842282 h 1842287"/>
                  <a:gd name="connsiteX4" fmla="*/ 0 w 1462174"/>
                  <a:gd name="connsiteY4" fmla="*/ 0 h 1842287"/>
                  <a:gd name="connsiteX0" fmla="*/ 0 w 1462174"/>
                  <a:gd name="connsiteY0" fmla="*/ 0 h 1842287"/>
                  <a:gd name="connsiteX1" fmla="*/ 778712 w 1462174"/>
                  <a:gd name="connsiteY1" fmla="*/ 184638 h 1842287"/>
                  <a:gd name="connsiteX2" fmla="*/ 1462174 w 1462174"/>
                  <a:gd name="connsiteY2" fmla="*/ 15240 h 1842287"/>
                  <a:gd name="connsiteX3" fmla="*/ 732992 w 1462174"/>
                  <a:gd name="connsiteY3" fmla="*/ 1842282 h 1842287"/>
                  <a:gd name="connsiteX4" fmla="*/ 0 w 1462174"/>
                  <a:gd name="connsiteY4" fmla="*/ 0 h 1842287"/>
                  <a:gd name="connsiteX0" fmla="*/ 0 w 1462174"/>
                  <a:gd name="connsiteY0" fmla="*/ 0 h 1843457"/>
                  <a:gd name="connsiteX1" fmla="*/ 778712 w 1462174"/>
                  <a:gd name="connsiteY1" fmla="*/ 184638 h 1843457"/>
                  <a:gd name="connsiteX2" fmla="*/ 1462174 w 1462174"/>
                  <a:gd name="connsiteY2" fmla="*/ 15240 h 1843457"/>
                  <a:gd name="connsiteX3" fmla="*/ 732992 w 1462174"/>
                  <a:gd name="connsiteY3" fmla="*/ 1842282 h 1843457"/>
                  <a:gd name="connsiteX4" fmla="*/ 0 w 1462174"/>
                  <a:gd name="connsiteY4" fmla="*/ 0 h 1843457"/>
                  <a:gd name="connsiteX0" fmla="*/ 0 w 1462174"/>
                  <a:gd name="connsiteY0" fmla="*/ 0 h 1843457"/>
                  <a:gd name="connsiteX1" fmla="*/ 778712 w 1462174"/>
                  <a:gd name="connsiteY1" fmla="*/ 184638 h 1843457"/>
                  <a:gd name="connsiteX2" fmla="*/ 1462174 w 1462174"/>
                  <a:gd name="connsiteY2" fmla="*/ 15240 h 1843457"/>
                  <a:gd name="connsiteX3" fmla="*/ 732992 w 1462174"/>
                  <a:gd name="connsiteY3" fmla="*/ 1842282 h 1843457"/>
                  <a:gd name="connsiteX4" fmla="*/ 0 w 1462174"/>
                  <a:gd name="connsiteY4" fmla="*/ 0 h 1843457"/>
                  <a:gd name="connsiteX0" fmla="*/ 0 w 1462174"/>
                  <a:gd name="connsiteY0" fmla="*/ 0 h 1843457"/>
                  <a:gd name="connsiteX1" fmla="*/ 778712 w 1462174"/>
                  <a:gd name="connsiteY1" fmla="*/ 184638 h 1843457"/>
                  <a:gd name="connsiteX2" fmla="*/ 1462174 w 1462174"/>
                  <a:gd name="connsiteY2" fmla="*/ 15240 h 1843457"/>
                  <a:gd name="connsiteX3" fmla="*/ 732992 w 1462174"/>
                  <a:gd name="connsiteY3" fmla="*/ 1842282 h 1843457"/>
                  <a:gd name="connsiteX4" fmla="*/ 0 w 1462174"/>
                  <a:gd name="connsiteY4" fmla="*/ 0 h 1843457"/>
                  <a:gd name="connsiteX0" fmla="*/ 0 w 1462174"/>
                  <a:gd name="connsiteY0" fmla="*/ 0 h 1842282"/>
                  <a:gd name="connsiteX1" fmla="*/ 778712 w 1462174"/>
                  <a:gd name="connsiteY1" fmla="*/ 184638 h 1842282"/>
                  <a:gd name="connsiteX2" fmla="*/ 1462174 w 1462174"/>
                  <a:gd name="connsiteY2" fmla="*/ 15240 h 1842282"/>
                  <a:gd name="connsiteX3" fmla="*/ 732992 w 1462174"/>
                  <a:gd name="connsiteY3" fmla="*/ 1842282 h 1842282"/>
                  <a:gd name="connsiteX4" fmla="*/ 0 w 1462174"/>
                  <a:gd name="connsiteY4" fmla="*/ 0 h 1842282"/>
                  <a:gd name="connsiteX0" fmla="*/ 0 w 1462174"/>
                  <a:gd name="connsiteY0" fmla="*/ 0 h 1842282"/>
                  <a:gd name="connsiteX1" fmla="*/ 778712 w 1462174"/>
                  <a:gd name="connsiteY1" fmla="*/ 184638 h 1842282"/>
                  <a:gd name="connsiteX2" fmla="*/ 1462174 w 1462174"/>
                  <a:gd name="connsiteY2" fmla="*/ 15240 h 1842282"/>
                  <a:gd name="connsiteX3" fmla="*/ 758392 w 1462174"/>
                  <a:gd name="connsiteY3" fmla="*/ 1842282 h 1842282"/>
                  <a:gd name="connsiteX4" fmla="*/ 0 w 1462174"/>
                  <a:gd name="connsiteY4" fmla="*/ 0 h 1842282"/>
                  <a:gd name="connsiteX0" fmla="*/ 0 w 1462174"/>
                  <a:gd name="connsiteY0" fmla="*/ 0 h 1842282"/>
                  <a:gd name="connsiteX1" fmla="*/ 778712 w 1462174"/>
                  <a:gd name="connsiteY1" fmla="*/ 184638 h 1842282"/>
                  <a:gd name="connsiteX2" fmla="*/ 1462174 w 1462174"/>
                  <a:gd name="connsiteY2" fmla="*/ 15240 h 1842282"/>
                  <a:gd name="connsiteX3" fmla="*/ 758392 w 1462174"/>
                  <a:gd name="connsiteY3" fmla="*/ 1842282 h 1842282"/>
                  <a:gd name="connsiteX4" fmla="*/ 0 w 1462174"/>
                  <a:gd name="connsiteY4" fmla="*/ 0 h 1842282"/>
                  <a:gd name="connsiteX0" fmla="*/ 0 w 1462174"/>
                  <a:gd name="connsiteY0" fmla="*/ 0 h 1842407"/>
                  <a:gd name="connsiteX1" fmla="*/ 778712 w 1462174"/>
                  <a:gd name="connsiteY1" fmla="*/ 184638 h 1842407"/>
                  <a:gd name="connsiteX2" fmla="*/ 1462174 w 1462174"/>
                  <a:gd name="connsiteY2" fmla="*/ 15240 h 1842407"/>
                  <a:gd name="connsiteX3" fmla="*/ 758392 w 1462174"/>
                  <a:gd name="connsiteY3" fmla="*/ 1842282 h 1842407"/>
                  <a:gd name="connsiteX4" fmla="*/ 0 w 1462174"/>
                  <a:gd name="connsiteY4" fmla="*/ 0 h 1842407"/>
                  <a:gd name="connsiteX0" fmla="*/ 0 w 1462174"/>
                  <a:gd name="connsiteY0" fmla="*/ 0 h 1842419"/>
                  <a:gd name="connsiteX1" fmla="*/ 778712 w 1462174"/>
                  <a:gd name="connsiteY1" fmla="*/ 184638 h 1842419"/>
                  <a:gd name="connsiteX2" fmla="*/ 1462174 w 1462174"/>
                  <a:gd name="connsiteY2" fmla="*/ 15240 h 1842419"/>
                  <a:gd name="connsiteX3" fmla="*/ 758392 w 1462174"/>
                  <a:gd name="connsiteY3" fmla="*/ 1842282 h 1842419"/>
                  <a:gd name="connsiteX4" fmla="*/ 0 w 1462174"/>
                  <a:gd name="connsiteY4" fmla="*/ 0 h 1842419"/>
                  <a:gd name="connsiteX0" fmla="*/ 0 w 1462174"/>
                  <a:gd name="connsiteY0" fmla="*/ 0 h 1842423"/>
                  <a:gd name="connsiteX1" fmla="*/ 778712 w 1462174"/>
                  <a:gd name="connsiteY1" fmla="*/ 184638 h 1842423"/>
                  <a:gd name="connsiteX2" fmla="*/ 1462174 w 1462174"/>
                  <a:gd name="connsiteY2" fmla="*/ 28872 h 1842423"/>
                  <a:gd name="connsiteX3" fmla="*/ 758392 w 1462174"/>
                  <a:gd name="connsiteY3" fmla="*/ 1842282 h 1842423"/>
                  <a:gd name="connsiteX4" fmla="*/ 0 w 1462174"/>
                  <a:gd name="connsiteY4" fmla="*/ 0 h 1842423"/>
                  <a:gd name="connsiteX0" fmla="*/ 0 w 1462174"/>
                  <a:gd name="connsiteY0" fmla="*/ 0 h 1842419"/>
                  <a:gd name="connsiteX1" fmla="*/ 778712 w 1462174"/>
                  <a:gd name="connsiteY1" fmla="*/ 184638 h 1842419"/>
                  <a:gd name="connsiteX2" fmla="*/ 1462174 w 1462174"/>
                  <a:gd name="connsiteY2" fmla="*/ 28872 h 1842419"/>
                  <a:gd name="connsiteX3" fmla="*/ 758392 w 1462174"/>
                  <a:gd name="connsiteY3" fmla="*/ 1842282 h 1842419"/>
                  <a:gd name="connsiteX4" fmla="*/ 0 w 1462174"/>
                  <a:gd name="connsiteY4" fmla="*/ 0 h 1842419"/>
                  <a:gd name="connsiteX0" fmla="*/ 0 w 1462174"/>
                  <a:gd name="connsiteY0" fmla="*/ 0 h 1842423"/>
                  <a:gd name="connsiteX1" fmla="*/ 778712 w 1462174"/>
                  <a:gd name="connsiteY1" fmla="*/ 184638 h 1842423"/>
                  <a:gd name="connsiteX2" fmla="*/ 1462174 w 1462174"/>
                  <a:gd name="connsiteY2" fmla="*/ 28872 h 1842423"/>
                  <a:gd name="connsiteX3" fmla="*/ 758392 w 1462174"/>
                  <a:gd name="connsiteY3" fmla="*/ 1842282 h 1842423"/>
                  <a:gd name="connsiteX4" fmla="*/ 0 w 1462174"/>
                  <a:gd name="connsiteY4" fmla="*/ 0 h 1842423"/>
                  <a:gd name="connsiteX0" fmla="*/ 0 w 1455998"/>
                  <a:gd name="connsiteY0" fmla="*/ 0 h 1842427"/>
                  <a:gd name="connsiteX1" fmla="*/ 778712 w 1455998"/>
                  <a:gd name="connsiteY1" fmla="*/ 184638 h 1842427"/>
                  <a:gd name="connsiteX2" fmla="*/ 1455998 w 1455998"/>
                  <a:gd name="connsiteY2" fmla="*/ 62951 h 1842427"/>
                  <a:gd name="connsiteX3" fmla="*/ 758392 w 1455998"/>
                  <a:gd name="connsiteY3" fmla="*/ 1842282 h 1842427"/>
                  <a:gd name="connsiteX4" fmla="*/ 0 w 1455998"/>
                  <a:gd name="connsiteY4" fmla="*/ 0 h 1842427"/>
                  <a:gd name="connsiteX0" fmla="*/ 0 w 1474526"/>
                  <a:gd name="connsiteY0" fmla="*/ 0 h 1842420"/>
                  <a:gd name="connsiteX1" fmla="*/ 778712 w 1474526"/>
                  <a:gd name="connsiteY1" fmla="*/ 184638 h 1842420"/>
                  <a:gd name="connsiteX2" fmla="*/ 1474526 w 1474526"/>
                  <a:gd name="connsiteY2" fmla="*/ 28872 h 1842420"/>
                  <a:gd name="connsiteX3" fmla="*/ 758392 w 1474526"/>
                  <a:gd name="connsiteY3" fmla="*/ 1842282 h 1842420"/>
                  <a:gd name="connsiteX4" fmla="*/ 0 w 1474526"/>
                  <a:gd name="connsiteY4" fmla="*/ 0 h 1842420"/>
                  <a:gd name="connsiteX0" fmla="*/ 0 w 1455998"/>
                  <a:gd name="connsiteY0" fmla="*/ 0 h 1842420"/>
                  <a:gd name="connsiteX1" fmla="*/ 778712 w 1455998"/>
                  <a:gd name="connsiteY1" fmla="*/ 184638 h 1842420"/>
                  <a:gd name="connsiteX2" fmla="*/ 1455998 w 1455998"/>
                  <a:gd name="connsiteY2" fmla="*/ 28872 h 1842420"/>
                  <a:gd name="connsiteX3" fmla="*/ 758392 w 1455998"/>
                  <a:gd name="connsiteY3" fmla="*/ 1842282 h 1842420"/>
                  <a:gd name="connsiteX4" fmla="*/ 0 w 1455998"/>
                  <a:gd name="connsiteY4" fmla="*/ 0 h 1842420"/>
                  <a:gd name="connsiteX0" fmla="*/ 0 w 1455998"/>
                  <a:gd name="connsiteY0" fmla="*/ 0 h 1842420"/>
                  <a:gd name="connsiteX1" fmla="*/ 778712 w 1455998"/>
                  <a:gd name="connsiteY1" fmla="*/ 184638 h 1842420"/>
                  <a:gd name="connsiteX2" fmla="*/ 1455998 w 1455998"/>
                  <a:gd name="connsiteY2" fmla="*/ 28872 h 1842420"/>
                  <a:gd name="connsiteX3" fmla="*/ 758392 w 1455998"/>
                  <a:gd name="connsiteY3" fmla="*/ 1842282 h 1842420"/>
                  <a:gd name="connsiteX4" fmla="*/ 0 w 1455998"/>
                  <a:gd name="connsiteY4" fmla="*/ 0 h 1842420"/>
                  <a:gd name="connsiteX0" fmla="*/ 0 w 1455998"/>
                  <a:gd name="connsiteY0" fmla="*/ 0 h 1842420"/>
                  <a:gd name="connsiteX1" fmla="*/ 778712 w 1455998"/>
                  <a:gd name="connsiteY1" fmla="*/ 184638 h 1842420"/>
                  <a:gd name="connsiteX2" fmla="*/ 1455998 w 1455998"/>
                  <a:gd name="connsiteY2" fmla="*/ 28872 h 1842420"/>
                  <a:gd name="connsiteX3" fmla="*/ 758392 w 1455998"/>
                  <a:gd name="connsiteY3" fmla="*/ 1842282 h 1842420"/>
                  <a:gd name="connsiteX4" fmla="*/ 0 w 1455998"/>
                  <a:gd name="connsiteY4" fmla="*/ 0 h 18424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55998" h="1842420">
                    <a:moveTo>
                      <a:pt x="0" y="0"/>
                    </a:moveTo>
                    <a:cubicBezTo>
                      <a:pt x="41910" y="177116"/>
                      <a:pt x="536046" y="179826"/>
                      <a:pt x="778712" y="184638"/>
                    </a:cubicBezTo>
                    <a:cubicBezTo>
                      <a:pt x="1021378" y="189450"/>
                      <a:pt x="1362193" y="127719"/>
                      <a:pt x="1455998" y="28872"/>
                    </a:cubicBezTo>
                    <a:cubicBezTo>
                      <a:pt x="1455998" y="1000044"/>
                      <a:pt x="1205288" y="1854982"/>
                      <a:pt x="758392" y="1842282"/>
                    </a:cubicBezTo>
                    <a:cubicBezTo>
                      <a:pt x="291176" y="1854982"/>
                      <a:pt x="45720" y="904924"/>
                      <a:pt x="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966835"/>
                  </a:solidFill>
                </a:endParaRPr>
              </a:p>
            </p:txBody>
          </p:sp>
          <p:sp>
            <p:nvSpPr>
              <p:cNvPr id="1096" name="Oval 1095">
                <a:extLst>
                  <a:ext uri="{FF2B5EF4-FFF2-40B4-BE49-F238E27FC236}">
                    <a16:creationId xmlns:a16="http://schemas.microsoft.com/office/drawing/2014/main" id="{BC70DFE9-EA72-6AEE-ADF0-65F4D03D103B}"/>
                  </a:ext>
                </a:extLst>
              </p:cNvPr>
              <p:cNvSpPr/>
              <p:nvPr/>
            </p:nvSpPr>
            <p:spPr>
              <a:xfrm>
                <a:off x="3454748" y="1924436"/>
                <a:ext cx="1465983" cy="368684"/>
              </a:xfrm>
              <a:prstGeom prst="ellipse">
                <a:avLst/>
              </a:prstGeom>
              <a:noFill/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966835"/>
                  </a:solidFill>
                </a:endParaRPr>
              </a:p>
            </p:txBody>
          </p:sp>
          <p:sp>
            <p:nvSpPr>
              <p:cNvPr id="1097" name="Cylinder 1096">
                <a:extLst>
                  <a:ext uri="{FF2B5EF4-FFF2-40B4-BE49-F238E27FC236}">
                    <a16:creationId xmlns:a16="http://schemas.microsoft.com/office/drawing/2014/main" id="{0E6C29CD-7933-1B3F-20EB-BF7ECD76C0B9}"/>
                  </a:ext>
                </a:extLst>
              </p:cNvPr>
              <p:cNvSpPr/>
              <p:nvPr/>
            </p:nvSpPr>
            <p:spPr>
              <a:xfrm>
                <a:off x="3657600" y="1076960"/>
                <a:ext cx="629920" cy="1087120"/>
              </a:xfrm>
              <a:prstGeom prst="can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966835"/>
                  </a:solidFill>
                </a:endParaRPr>
              </a:p>
            </p:txBody>
          </p:sp>
          <p:sp>
            <p:nvSpPr>
              <p:cNvPr id="1098" name="Cylinder 1097">
                <a:extLst>
                  <a:ext uri="{FF2B5EF4-FFF2-40B4-BE49-F238E27FC236}">
                    <a16:creationId xmlns:a16="http://schemas.microsoft.com/office/drawing/2014/main" id="{55DEAAED-6C17-C952-A113-12D2D6491DD8}"/>
                  </a:ext>
                </a:extLst>
              </p:cNvPr>
              <p:cNvSpPr/>
              <p:nvPr/>
            </p:nvSpPr>
            <p:spPr>
              <a:xfrm>
                <a:off x="4406063" y="1118094"/>
                <a:ext cx="273937" cy="1045986"/>
              </a:xfrm>
              <a:prstGeom prst="can">
                <a:avLst>
                  <a:gd name="adj" fmla="val 39835"/>
                </a:avLst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966835"/>
                  </a:solidFill>
                </a:endParaRPr>
              </a:p>
            </p:txBody>
          </p:sp>
        </p:grp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6D8F17B4-6EA6-AED5-53B7-36E43F9CE150}"/>
              </a:ext>
            </a:extLst>
          </p:cNvPr>
          <p:cNvSpPr txBox="1"/>
          <p:nvPr/>
        </p:nvSpPr>
        <p:spPr>
          <a:xfrm>
            <a:off x="462223" y="834648"/>
            <a:ext cx="11545557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Tools </a:t>
            </a:r>
            <a:r>
              <a:rPr lang="en-US" sz="2400" dirty="0">
                <a:sym typeface="Wingdings" panose="05000000000000000000" pitchFamily="2" charset="2"/>
              </a:rPr>
              <a:t> Data Mappers  Right click in Tabular Data Mapper 1  Map Data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Tab: Solution </a:t>
            </a:r>
            <a:r>
              <a:rPr lang="en-US" sz="2400" dirty="0">
                <a:sym typeface="Wingdings" panose="05000000000000000000" pitchFamily="2" charset="2"/>
              </a:rPr>
              <a:t> Initialize Solution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Tab: Solution </a:t>
            </a:r>
            <a:r>
              <a:rPr lang="en-US" sz="2400" dirty="0">
                <a:sym typeface="Wingdings" panose="05000000000000000000" pitchFamily="2" charset="2"/>
              </a:rPr>
              <a:t> Run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2400" dirty="0">
              <a:sym typeface="Wingdings" panose="05000000000000000000" pitchFamily="2" charset="2"/>
            </a:endParaRP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 err="1">
                <a:sym typeface="Wingdings" panose="05000000000000000000" pitchFamily="2" charset="2"/>
              </a:rPr>
              <a:t>Everytime</a:t>
            </a:r>
            <a:r>
              <a:rPr lang="en-US" sz="2400" dirty="0">
                <a:sym typeface="Wingdings" panose="05000000000000000000" pitchFamily="2" charset="2"/>
              </a:rPr>
              <a:t> we Clear Solution or Restart Simulation, it is necessary to Map Data, Initialize and then Run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153290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A38F6D-0989-779E-D16B-9B8938DB29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ángulo 34">
            <a:extLst>
              <a:ext uri="{FF2B5EF4-FFF2-40B4-BE49-F238E27FC236}">
                <a16:creationId xmlns:a16="http://schemas.microsoft.com/office/drawing/2014/main" id="{1093344E-B57C-0F23-58C1-656640489427}"/>
              </a:ext>
            </a:extLst>
          </p:cNvPr>
          <p:cNvSpPr/>
          <p:nvPr/>
        </p:nvSpPr>
        <p:spPr>
          <a:xfrm>
            <a:off x="0" y="5947365"/>
            <a:ext cx="12192000" cy="899652"/>
          </a:xfrm>
          <a:prstGeom prst="rect">
            <a:avLst/>
          </a:prstGeom>
          <a:solidFill>
            <a:srgbClr val="092240"/>
          </a:solidFill>
          <a:ln w="57150">
            <a:solidFill>
              <a:srgbClr val="092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Imagen 5" descr="Logotipo, Icono&#10;&#10;Descripción generada automáticamente">
            <a:extLst>
              <a:ext uri="{FF2B5EF4-FFF2-40B4-BE49-F238E27FC236}">
                <a16:creationId xmlns:a16="http://schemas.microsoft.com/office/drawing/2014/main" id="{5BA91751-A0FE-DC17-5776-F10DFC316A1A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10" t="8297" r="22898" b="29694"/>
          <a:stretch/>
        </p:blipFill>
        <p:spPr>
          <a:xfrm>
            <a:off x="105982" y="5994160"/>
            <a:ext cx="1199795" cy="82241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A048D3F-953D-6452-B0B4-F5FFA9EA610C}"/>
              </a:ext>
            </a:extLst>
          </p:cNvPr>
          <p:cNvSpPr txBox="1"/>
          <p:nvPr/>
        </p:nvSpPr>
        <p:spPr>
          <a:xfrm>
            <a:off x="1305399" y="6059107"/>
            <a:ext cx="1550894" cy="73478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dirty="0">
                <a:solidFill>
                  <a:srgbClr val="FFFFFF"/>
                </a:solidFill>
                <a:latin typeface="Calibri Light"/>
                <a:cs typeface="Calibri Light"/>
              </a:rPr>
              <a:t>ModelFLOWs</a:t>
            </a:r>
            <a:endParaRPr lang="en-US" sz="1400" dirty="0"/>
          </a:p>
          <a:p>
            <a:pPr algn="ctr"/>
            <a:r>
              <a:rPr lang="en-US" sz="2000" i="1" dirty="0">
                <a:solidFill>
                  <a:srgbClr val="FFFFFF"/>
                </a:solidFill>
                <a:latin typeface="Calibri Light"/>
                <a:cs typeface="Calibri Light"/>
              </a:rPr>
              <a:t>Cardiac</a:t>
            </a:r>
            <a:endParaRPr lang="en-US" sz="1400" i="1" dirty="0">
              <a:cs typeface="Calibri"/>
            </a:endParaRPr>
          </a:p>
        </p:txBody>
      </p:sp>
      <p:pic>
        <p:nvPicPr>
          <p:cNvPr id="7" name="velocity">
            <a:hlinkClick r:id="" action="ppaction://media"/>
            <a:extLst>
              <a:ext uri="{FF2B5EF4-FFF2-40B4-BE49-F238E27FC236}">
                <a16:creationId xmlns:a16="http://schemas.microsoft.com/office/drawing/2014/main" id="{93BB1CAA-B588-DF55-21F0-0D0E0D7B811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7988248" y="1610449"/>
            <a:ext cx="3373092" cy="4049143"/>
          </a:xfrm>
          <a:prstGeom prst="rect">
            <a:avLst/>
          </a:prstGeom>
        </p:spPr>
      </p:pic>
      <p:pic>
        <p:nvPicPr>
          <p:cNvPr id="10" name="vorticity">
            <a:hlinkClick r:id="" action="ppaction://media"/>
            <a:extLst>
              <a:ext uri="{FF2B5EF4-FFF2-40B4-BE49-F238E27FC236}">
                <a16:creationId xmlns:a16="http://schemas.microsoft.com/office/drawing/2014/main" id="{D281C734-195B-1E5C-383D-B42968948D93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4356046" y="1609806"/>
            <a:ext cx="3373092" cy="4049143"/>
          </a:xfrm>
          <a:prstGeom prst="rect">
            <a:avLst/>
          </a:prstGeom>
        </p:spPr>
      </p:pic>
      <p:pic>
        <p:nvPicPr>
          <p:cNvPr id="13" name="!! qcriterion">
            <a:hlinkClick r:id="" action="ppaction://media"/>
            <a:extLst>
              <a:ext uri="{FF2B5EF4-FFF2-40B4-BE49-F238E27FC236}">
                <a16:creationId xmlns:a16="http://schemas.microsoft.com/office/drawing/2014/main" id="{AD9F8E57-3237-4C0D-2E5A-2D4626D6ECA1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710008" y="1609805"/>
            <a:ext cx="3373092" cy="404914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976B9F7-E385-99A4-CEF6-8678475FF693}"/>
              </a:ext>
            </a:extLst>
          </p:cNvPr>
          <p:cNvSpPr txBox="1"/>
          <p:nvPr/>
        </p:nvSpPr>
        <p:spPr>
          <a:xfrm>
            <a:off x="1005292" y="677358"/>
            <a:ext cx="317325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Vortex ring formation, tilting, second smaller ring and outflow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A09BB1C-E66D-2897-01AA-BAC22527C10D}"/>
              </a:ext>
            </a:extLst>
          </p:cNvPr>
          <p:cNvSpPr txBox="1"/>
          <p:nvPr/>
        </p:nvSpPr>
        <p:spPr>
          <a:xfrm>
            <a:off x="4528925" y="677358"/>
            <a:ext cx="342098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Two swirls in both E and A waves of diastole and outflow in systole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48F0717-8B0F-A88E-47FD-A1A5388EC2CA}"/>
              </a:ext>
            </a:extLst>
          </p:cNvPr>
          <p:cNvSpPr txBox="1"/>
          <p:nvPr/>
        </p:nvSpPr>
        <p:spPr>
          <a:xfrm>
            <a:off x="8319738" y="681465"/>
            <a:ext cx="280545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Big recirculation in ventricle center, down to the apex. 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CD16B9E-E8DC-1C5B-26CD-26BD10AE4859}"/>
              </a:ext>
            </a:extLst>
          </p:cNvPr>
          <p:cNvSpPr/>
          <p:nvPr/>
        </p:nvSpPr>
        <p:spPr>
          <a:xfrm>
            <a:off x="787714" y="218450"/>
            <a:ext cx="3468434" cy="400050"/>
          </a:xfrm>
          <a:prstGeom prst="rect">
            <a:avLst/>
          </a:prstGeom>
          <a:solidFill>
            <a:srgbClr val="D39650"/>
          </a:solidFill>
          <a:ln>
            <a:solidFill>
              <a:srgbClr val="09224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Q-Criterion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2DC24EE-4C3C-9BC1-941F-80CE7114840E}"/>
              </a:ext>
            </a:extLst>
          </p:cNvPr>
          <p:cNvSpPr/>
          <p:nvPr/>
        </p:nvSpPr>
        <p:spPr>
          <a:xfrm>
            <a:off x="4387981" y="224583"/>
            <a:ext cx="3468434" cy="400050"/>
          </a:xfrm>
          <a:prstGeom prst="rect">
            <a:avLst/>
          </a:prstGeom>
          <a:solidFill>
            <a:srgbClr val="D39650"/>
          </a:solidFill>
          <a:ln>
            <a:solidFill>
              <a:srgbClr val="09224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Vorticity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C3B5E7C-9A1E-CA86-35D3-8B913504E705}"/>
              </a:ext>
            </a:extLst>
          </p:cNvPr>
          <p:cNvSpPr/>
          <p:nvPr/>
        </p:nvSpPr>
        <p:spPr>
          <a:xfrm>
            <a:off x="7988248" y="222658"/>
            <a:ext cx="3468434" cy="400050"/>
          </a:xfrm>
          <a:prstGeom prst="rect">
            <a:avLst/>
          </a:prstGeom>
          <a:solidFill>
            <a:srgbClr val="D39650"/>
          </a:solidFill>
          <a:ln>
            <a:solidFill>
              <a:srgbClr val="09224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Velocity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1F0C038-763C-8F3D-9C18-77AF591585B0}"/>
              </a:ext>
            </a:extLst>
          </p:cNvPr>
          <p:cNvGrpSpPr/>
          <p:nvPr/>
        </p:nvGrpSpPr>
        <p:grpSpPr>
          <a:xfrm>
            <a:off x="5580000" y="6156000"/>
            <a:ext cx="540000" cy="540000"/>
            <a:chOff x="3978000" y="2610000"/>
            <a:chExt cx="540000" cy="540000"/>
          </a:xfrm>
        </p:grpSpPr>
        <p:grpSp>
          <p:nvGrpSpPr>
            <p:cNvPr id="4" name="Grupo 58">
              <a:extLst>
                <a:ext uri="{FF2B5EF4-FFF2-40B4-BE49-F238E27FC236}">
                  <a16:creationId xmlns:a16="http://schemas.microsoft.com/office/drawing/2014/main" id="{6BDD315C-CD6A-F457-022B-C3F66B9EEBCB}"/>
                </a:ext>
              </a:extLst>
            </p:cNvPr>
            <p:cNvGrpSpPr/>
            <p:nvPr/>
          </p:nvGrpSpPr>
          <p:grpSpPr>
            <a:xfrm>
              <a:off x="3978000" y="2610000"/>
              <a:ext cx="540000" cy="540000"/>
              <a:chOff x="2094060" y="6125497"/>
              <a:chExt cx="540000" cy="540000"/>
            </a:xfrm>
          </p:grpSpPr>
          <p:sp>
            <p:nvSpPr>
              <p:cNvPr id="22" name="Elipse 60">
                <a:extLst>
                  <a:ext uri="{FF2B5EF4-FFF2-40B4-BE49-F238E27FC236}">
                    <a16:creationId xmlns:a16="http://schemas.microsoft.com/office/drawing/2014/main" id="{EFD494C2-7DD7-8A6A-C767-04ED8DC43A59}"/>
                  </a:ext>
                </a:extLst>
              </p:cNvPr>
              <p:cNvSpPr/>
              <p:nvPr/>
            </p:nvSpPr>
            <p:spPr>
              <a:xfrm>
                <a:off x="2094060" y="6125497"/>
                <a:ext cx="540000" cy="540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23" name="Gráfico 61" descr="Monitor with solid fill">
                <a:extLst>
                  <a:ext uri="{FF2B5EF4-FFF2-40B4-BE49-F238E27FC236}">
                    <a16:creationId xmlns:a16="http://schemas.microsoft.com/office/drawing/2014/main" id="{B0AED2B9-6FB6-5713-B132-32396BF6E4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rcRect/>
              <a:stretch/>
            </p:blipFill>
            <p:spPr>
              <a:xfrm>
                <a:off x="2150955" y="6191015"/>
                <a:ext cx="432000" cy="432000"/>
              </a:xfrm>
              <a:prstGeom prst="rect">
                <a:avLst/>
              </a:prstGeom>
            </p:spPr>
          </p:pic>
        </p:grpSp>
        <p:pic>
          <p:nvPicPr>
            <p:cNvPr id="5" name="Graphic 4" descr="Single gear with solid fill">
              <a:extLst>
                <a:ext uri="{FF2B5EF4-FFF2-40B4-BE49-F238E27FC236}">
                  <a16:creationId xmlns:a16="http://schemas.microsoft.com/office/drawing/2014/main" id="{E10939C1-4AD7-0FC7-5321-8AB856385DB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4117617" y="2767094"/>
              <a:ext cx="138153" cy="138153"/>
            </a:xfrm>
            <a:prstGeom prst="rect">
              <a:avLst/>
            </a:prstGeom>
          </p:spPr>
        </p:pic>
        <p:pic>
          <p:nvPicPr>
            <p:cNvPr id="6" name="Graphic 5" descr="Single gear with solid fill">
              <a:extLst>
                <a:ext uri="{FF2B5EF4-FFF2-40B4-BE49-F238E27FC236}">
                  <a16:creationId xmlns:a16="http://schemas.microsoft.com/office/drawing/2014/main" id="{C3BD6CA7-DCF1-D2AC-2885-3AB20232F9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4218731" y="2855661"/>
              <a:ext cx="104465" cy="104465"/>
            </a:xfrm>
            <a:prstGeom prst="rect">
              <a:avLst/>
            </a:prstGeom>
          </p:spPr>
        </p:pic>
        <p:pic>
          <p:nvPicPr>
            <p:cNvPr id="21" name="Graphic 20" descr="Single gear with solid fill">
              <a:extLst>
                <a:ext uri="{FF2B5EF4-FFF2-40B4-BE49-F238E27FC236}">
                  <a16:creationId xmlns:a16="http://schemas.microsoft.com/office/drawing/2014/main" id="{1FAFB1E9-D601-1817-ADED-4BC14BCC954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4270963" y="2775535"/>
              <a:ext cx="104465" cy="104465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C013504-F218-C421-C9D1-CD28B31DB08A}"/>
              </a:ext>
            </a:extLst>
          </p:cNvPr>
          <p:cNvGrpSpPr/>
          <p:nvPr/>
        </p:nvGrpSpPr>
        <p:grpSpPr>
          <a:xfrm>
            <a:off x="10440000" y="6156000"/>
            <a:ext cx="540000" cy="540000"/>
            <a:chOff x="10080000" y="6156000"/>
            <a:chExt cx="540000" cy="540000"/>
          </a:xfrm>
        </p:grpSpPr>
        <p:sp>
          <p:nvSpPr>
            <p:cNvPr id="25" name="Elipse 48">
              <a:extLst>
                <a:ext uri="{FF2B5EF4-FFF2-40B4-BE49-F238E27FC236}">
                  <a16:creationId xmlns:a16="http://schemas.microsoft.com/office/drawing/2014/main" id="{48692310-8B42-CEF3-930C-CCEBD1DD6A92}"/>
                </a:ext>
              </a:extLst>
            </p:cNvPr>
            <p:cNvSpPr/>
            <p:nvPr/>
          </p:nvSpPr>
          <p:spPr>
            <a:xfrm>
              <a:off x="10080000" y="6156000"/>
              <a:ext cx="540000" cy="54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9668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6" name="Graphic 25" descr="Play outline">
              <a:extLst>
                <a:ext uri="{FF2B5EF4-FFF2-40B4-BE49-F238E27FC236}">
                  <a16:creationId xmlns:a16="http://schemas.microsoft.com/office/drawing/2014/main" id="{8A926937-A494-36D2-BECF-60D9BA05A0B0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10162800" y="6202985"/>
              <a:ext cx="457200" cy="457200"/>
            </a:xfrm>
            <a:prstGeom prst="rect">
              <a:avLst/>
            </a:prstGeom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CE31384-231B-F6FF-12F5-41A742C7F818}"/>
              </a:ext>
            </a:extLst>
          </p:cNvPr>
          <p:cNvGrpSpPr/>
          <p:nvPr/>
        </p:nvGrpSpPr>
        <p:grpSpPr>
          <a:xfrm>
            <a:off x="7200000" y="6192000"/>
            <a:ext cx="540000" cy="540000"/>
            <a:chOff x="7968411" y="4505000"/>
            <a:chExt cx="540000" cy="540000"/>
          </a:xfrm>
        </p:grpSpPr>
        <p:sp>
          <p:nvSpPr>
            <p:cNvPr id="28" name="Elipse 48">
              <a:extLst>
                <a:ext uri="{FF2B5EF4-FFF2-40B4-BE49-F238E27FC236}">
                  <a16:creationId xmlns:a16="http://schemas.microsoft.com/office/drawing/2014/main" id="{0112EDEB-6A60-6435-D48A-46C1CF85F4C5}"/>
                </a:ext>
              </a:extLst>
            </p:cNvPr>
            <p:cNvSpPr/>
            <p:nvPr/>
          </p:nvSpPr>
          <p:spPr>
            <a:xfrm>
              <a:off x="7968411" y="4505000"/>
              <a:ext cx="540000" cy="54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9668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9BE89397-C7C4-8062-826C-4DCE469720A1}"/>
                </a:ext>
              </a:extLst>
            </p:cNvPr>
            <p:cNvGrpSpPr/>
            <p:nvPr/>
          </p:nvGrpSpPr>
          <p:grpSpPr>
            <a:xfrm>
              <a:off x="8117248" y="4672748"/>
              <a:ext cx="325503" cy="242358"/>
              <a:chOff x="6825195" y="1894840"/>
              <a:chExt cx="448233" cy="361034"/>
            </a:xfrm>
          </p:grpSpPr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5A579614-7D82-FEE3-1CC4-BFE496B84F6D}"/>
                  </a:ext>
                </a:extLst>
              </p:cNvPr>
              <p:cNvSpPr/>
              <p:nvPr/>
            </p:nvSpPr>
            <p:spPr>
              <a:xfrm>
                <a:off x="6825195" y="1894840"/>
                <a:ext cx="298822" cy="361034"/>
              </a:xfrm>
              <a:prstGeom prst="rect">
                <a:avLst/>
              </a:prstGeom>
              <a:noFill/>
              <a:ln w="28575">
                <a:noFill/>
              </a:ln>
              <a:scene3d>
                <a:camera prst="orthographicFront">
                  <a:rot lat="1200000" lon="19799989" rev="0"/>
                </a:camera>
                <a:lightRig rig="threePt" dir="t"/>
              </a:scene3d>
              <a:sp3d extrusionH="127000" contourW="19050" prstMaterial="legacyWireframe">
                <a:contourClr>
                  <a:srgbClr val="966835"/>
                </a:contourClr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9A0F9F6F-2609-821E-EC1B-F99DDC104D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74606" y="2061028"/>
                <a:ext cx="298822" cy="67302"/>
              </a:xfrm>
              <a:prstGeom prst="straightConnector1">
                <a:avLst/>
              </a:prstGeom>
              <a:ln w="19050">
                <a:solidFill>
                  <a:srgbClr val="966835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54CDEF5A-2411-2ADC-F207-8ED13777B566}"/>
              </a:ext>
            </a:extLst>
          </p:cNvPr>
          <p:cNvGrpSpPr/>
          <p:nvPr/>
        </p:nvGrpSpPr>
        <p:grpSpPr>
          <a:xfrm>
            <a:off x="8820000" y="6156000"/>
            <a:ext cx="540000" cy="540000"/>
            <a:chOff x="10080000" y="6155153"/>
            <a:chExt cx="540000" cy="540000"/>
          </a:xfrm>
        </p:grpSpPr>
        <p:sp>
          <p:nvSpPr>
            <p:cNvPr id="33" name="Elipse 48">
              <a:extLst>
                <a:ext uri="{FF2B5EF4-FFF2-40B4-BE49-F238E27FC236}">
                  <a16:creationId xmlns:a16="http://schemas.microsoft.com/office/drawing/2014/main" id="{597C2402-B7A6-AC77-F422-7784C0E6D425}"/>
                </a:ext>
              </a:extLst>
            </p:cNvPr>
            <p:cNvSpPr/>
            <p:nvPr/>
          </p:nvSpPr>
          <p:spPr>
            <a:xfrm>
              <a:off x="10080000" y="6155153"/>
              <a:ext cx="540000" cy="54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9668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AF511416-EBA9-B437-965F-3064FF0AC7F0}"/>
                </a:ext>
              </a:extLst>
            </p:cNvPr>
            <p:cNvGrpSpPr/>
            <p:nvPr/>
          </p:nvGrpSpPr>
          <p:grpSpPr>
            <a:xfrm>
              <a:off x="10134000" y="6212821"/>
              <a:ext cx="432000" cy="432000"/>
              <a:chOff x="4626000" y="1177574"/>
              <a:chExt cx="1548000" cy="1547998"/>
            </a:xfrm>
          </p:grpSpPr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7F245858-11FE-DA3A-6F9D-8E6FE856C5BB}"/>
                  </a:ext>
                </a:extLst>
              </p:cNvPr>
              <p:cNvSpPr/>
              <p:nvPr/>
            </p:nvSpPr>
            <p:spPr>
              <a:xfrm>
                <a:off x="5346000" y="1177574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4BAB62F1-9227-D745-6B61-50E3FABDBEF3}"/>
                  </a:ext>
                </a:extLst>
              </p:cNvPr>
              <p:cNvSpPr/>
              <p:nvPr/>
            </p:nvSpPr>
            <p:spPr>
              <a:xfrm>
                <a:off x="5865229" y="1412097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64C97E38-3EEA-3877-25F0-08EEA6FE1FA2}"/>
                  </a:ext>
                </a:extLst>
              </p:cNvPr>
              <p:cNvSpPr/>
              <p:nvPr/>
            </p:nvSpPr>
            <p:spPr>
              <a:xfrm>
                <a:off x="4807126" y="1412097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67F53640-446D-632D-A073-F020E2B690B2}"/>
                  </a:ext>
                </a:extLst>
              </p:cNvPr>
              <p:cNvSpPr/>
              <p:nvPr/>
            </p:nvSpPr>
            <p:spPr>
              <a:xfrm>
                <a:off x="6066000" y="1905563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AA043D40-7112-ACD3-DBCF-189F1A468547}"/>
                  </a:ext>
                </a:extLst>
              </p:cNvPr>
              <p:cNvSpPr/>
              <p:nvPr/>
            </p:nvSpPr>
            <p:spPr>
              <a:xfrm>
                <a:off x="4626000" y="1905563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FA064576-89F9-A209-8040-8F09BAD252E4}"/>
                  </a:ext>
                </a:extLst>
              </p:cNvPr>
              <p:cNvSpPr/>
              <p:nvPr/>
            </p:nvSpPr>
            <p:spPr>
              <a:xfrm>
                <a:off x="4804618" y="2381361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34CD1FDC-3869-5CEA-39DE-E84B40085127}"/>
                  </a:ext>
                </a:extLst>
              </p:cNvPr>
              <p:cNvSpPr/>
              <p:nvPr/>
            </p:nvSpPr>
            <p:spPr>
              <a:xfrm>
                <a:off x="5865229" y="2381361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7C13AEE3-8424-8427-2A90-858E53A24E82}"/>
                  </a:ext>
                </a:extLst>
              </p:cNvPr>
              <p:cNvSpPr/>
              <p:nvPr/>
            </p:nvSpPr>
            <p:spPr>
              <a:xfrm>
                <a:off x="5346000" y="2617572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6C69432D-4B40-7BC8-F44A-0671EA1E0576}"/>
                  </a:ext>
                </a:extLst>
              </p:cNvPr>
              <p:cNvCxnSpPr>
                <a:stCxn id="35" idx="6"/>
                <a:endCxn id="36" idx="1"/>
              </p:cNvCxnSpPr>
              <p:nvPr/>
            </p:nvCxnSpPr>
            <p:spPr>
              <a:xfrm>
                <a:off x="5454000" y="1231574"/>
                <a:ext cx="427045" cy="196339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252A6649-1A68-B6DE-8D3A-DA24D42E3D5B}"/>
                  </a:ext>
                </a:extLst>
              </p:cNvPr>
              <p:cNvCxnSpPr>
                <a:cxnSpLocks/>
                <a:stCxn id="35" idx="2"/>
                <a:endCxn id="37" idx="7"/>
              </p:cNvCxnSpPr>
              <p:nvPr/>
            </p:nvCxnSpPr>
            <p:spPr>
              <a:xfrm flipH="1">
                <a:off x="4899310" y="1231574"/>
                <a:ext cx="446690" cy="196339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94DC8826-C3D3-404D-D64E-89144AB89991}"/>
                  </a:ext>
                </a:extLst>
              </p:cNvPr>
              <p:cNvCxnSpPr>
                <a:cxnSpLocks/>
                <a:stCxn id="36" idx="5"/>
                <a:endCxn id="38" idx="0"/>
              </p:cNvCxnSpPr>
              <p:nvPr/>
            </p:nvCxnSpPr>
            <p:spPr>
              <a:xfrm>
                <a:off x="5957413" y="1504281"/>
                <a:ext cx="162587" cy="401282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8134D89E-0F96-FB02-D0BE-24AAD11C84DF}"/>
                  </a:ext>
                </a:extLst>
              </p:cNvPr>
              <p:cNvCxnSpPr>
                <a:cxnSpLocks/>
                <a:stCxn id="41" idx="7"/>
                <a:endCxn id="38" idx="4"/>
              </p:cNvCxnSpPr>
              <p:nvPr/>
            </p:nvCxnSpPr>
            <p:spPr>
              <a:xfrm flipV="1">
                <a:off x="5957413" y="2013563"/>
                <a:ext cx="162587" cy="38361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8DEFD1F2-C459-A52F-8A9A-679F1ABB174C}"/>
                  </a:ext>
                </a:extLst>
              </p:cNvPr>
              <p:cNvCxnSpPr>
                <a:cxnSpLocks/>
                <a:stCxn id="41" idx="3"/>
                <a:endCxn id="42" idx="6"/>
              </p:cNvCxnSpPr>
              <p:nvPr/>
            </p:nvCxnSpPr>
            <p:spPr>
              <a:xfrm flipH="1">
                <a:off x="5454000" y="2473545"/>
                <a:ext cx="427045" cy="198027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3FE95D06-9C68-83F0-8DD9-7A8F19A5AC2B}"/>
                  </a:ext>
                </a:extLst>
              </p:cNvPr>
              <p:cNvCxnSpPr>
                <a:cxnSpLocks/>
                <a:stCxn id="37" idx="3"/>
                <a:endCxn id="39" idx="0"/>
              </p:cNvCxnSpPr>
              <p:nvPr/>
            </p:nvCxnSpPr>
            <p:spPr>
              <a:xfrm flipH="1">
                <a:off x="4680000" y="1504281"/>
                <a:ext cx="142942" cy="401282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F6B9B7C7-968D-7F22-C4D4-E17DCF5EB121}"/>
                  </a:ext>
                </a:extLst>
              </p:cNvPr>
              <p:cNvCxnSpPr>
                <a:cxnSpLocks/>
                <a:stCxn id="39" idx="4"/>
                <a:endCxn id="40" idx="1"/>
              </p:cNvCxnSpPr>
              <p:nvPr/>
            </p:nvCxnSpPr>
            <p:spPr>
              <a:xfrm>
                <a:off x="4680000" y="2013563"/>
                <a:ext cx="140434" cy="38361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D8210E25-E0D6-6AF0-C24D-13FAE4794CAA}"/>
                  </a:ext>
                </a:extLst>
              </p:cNvPr>
              <p:cNvCxnSpPr>
                <a:cxnSpLocks/>
                <a:stCxn id="40" idx="5"/>
                <a:endCxn id="42" idx="2"/>
              </p:cNvCxnSpPr>
              <p:nvPr/>
            </p:nvCxnSpPr>
            <p:spPr>
              <a:xfrm>
                <a:off x="4896802" y="2473545"/>
                <a:ext cx="449198" cy="198027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5FAA1E47-77E3-8C95-9E01-CE0B324BE230}"/>
                  </a:ext>
                </a:extLst>
              </p:cNvPr>
              <p:cNvSpPr/>
              <p:nvPr/>
            </p:nvSpPr>
            <p:spPr>
              <a:xfrm>
                <a:off x="5346000" y="1495779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EAF86D00-DC25-EB37-FE93-BF7E4AD2EB93}"/>
                  </a:ext>
                </a:extLst>
              </p:cNvPr>
              <p:cNvSpPr/>
              <p:nvPr/>
            </p:nvSpPr>
            <p:spPr>
              <a:xfrm>
                <a:off x="5346000" y="1905563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5D0B28F4-CF61-C7BF-782A-B3EDE475A1A0}"/>
                  </a:ext>
                </a:extLst>
              </p:cNvPr>
              <p:cNvSpPr/>
              <p:nvPr/>
            </p:nvSpPr>
            <p:spPr>
              <a:xfrm>
                <a:off x="5346000" y="2310213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29C48FB9-8CC2-0EFB-DC4B-25183C9AB63B}"/>
                  </a:ext>
                </a:extLst>
              </p:cNvPr>
              <p:cNvSpPr/>
              <p:nvPr/>
            </p:nvSpPr>
            <p:spPr>
              <a:xfrm>
                <a:off x="4918963" y="1903711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7B21BDA9-BAF5-2310-8160-7D04FD470737}"/>
                  </a:ext>
                </a:extLst>
              </p:cNvPr>
              <p:cNvSpPr/>
              <p:nvPr/>
            </p:nvSpPr>
            <p:spPr>
              <a:xfrm>
                <a:off x="5773045" y="1903711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6E0EBAA9-4B7F-7D77-AEF2-1F406357A991}"/>
                  </a:ext>
                </a:extLst>
              </p:cNvPr>
              <p:cNvCxnSpPr>
                <a:cxnSpLocks/>
                <a:stCxn id="51" idx="2"/>
                <a:endCxn id="37" idx="5"/>
              </p:cNvCxnSpPr>
              <p:nvPr/>
            </p:nvCxnSpPr>
            <p:spPr>
              <a:xfrm flipH="1" flipV="1">
                <a:off x="4899310" y="1504281"/>
                <a:ext cx="446690" cy="45498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18344A39-EC43-5CCF-7C31-7D46657769E5}"/>
                  </a:ext>
                </a:extLst>
              </p:cNvPr>
              <p:cNvCxnSpPr>
                <a:cxnSpLocks/>
                <a:stCxn id="35" idx="4"/>
                <a:endCxn id="51" idx="0"/>
              </p:cNvCxnSpPr>
              <p:nvPr/>
            </p:nvCxnSpPr>
            <p:spPr>
              <a:xfrm>
                <a:off x="5400000" y="1285574"/>
                <a:ext cx="0" cy="210205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FBBA3AE1-2156-0A00-92E4-D921CD58C837}"/>
                  </a:ext>
                </a:extLst>
              </p:cNvPr>
              <p:cNvCxnSpPr>
                <a:cxnSpLocks/>
                <a:stCxn id="36" idx="3"/>
                <a:endCxn id="51" idx="6"/>
              </p:cNvCxnSpPr>
              <p:nvPr/>
            </p:nvCxnSpPr>
            <p:spPr>
              <a:xfrm flipH="1">
                <a:off x="5454000" y="1504281"/>
                <a:ext cx="427045" cy="45498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48E53435-4CD8-23F9-13D6-007293C7E13B}"/>
                  </a:ext>
                </a:extLst>
              </p:cNvPr>
              <p:cNvCxnSpPr>
                <a:cxnSpLocks/>
                <a:stCxn id="55" idx="2"/>
                <a:endCxn id="52" idx="6"/>
              </p:cNvCxnSpPr>
              <p:nvPr/>
            </p:nvCxnSpPr>
            <p:spPr>
              <a:xfrm flipH="1">
                <a:off x="5454000" y="1957711"/>
                <a:ext cx="319045" cy="1852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D3C048E9-F1E6-E459-9A97-990F04E01FC2}"/>
                  </a:ext>
                </a:extLst>
              </p:cNvPr>
              <p:cNvCxnSpPr>
                <a:cxnSpLocks/>
                <a:stCxn id="38" idx="2"/>
                <a:endCxn id="55" idx="6"/>
              </p:cNvCxnSpPr>
              <p:nvPr/>
            </p:nvCxnSpPr>
            <p:spPr>
              <a:xfrm flipH="1" flipV="1">
                <a:off x="5881045" y="1957711"/>
                <a:ext cx="184955" cy="1852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BF7AB983-97A6-FF84-2A80-49F18AA9FF5B}"/>
                  </a:ext>
                </a:extLst>
              </p:cNvPr>
              <p:cNvCxnSpPr>
                <a:cxnSpLocks/>
                <a:stCxn id="36" idx="4"/>
                <a:endCxn id="55" idx="0"/>
              </p:cNvCxnSpPr>
              <p:nvPr/>
            </p:nvCxnSpPr>
            <p:spPr>
              <a:xfrm flipH="1">
                <a:off x="5827045" y="1520097"/>
                <a:ext cx="92184" cy="38361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5F92A4F5-65F9-A3CE-1764-EC440799D930}"/>
                  </a:ext>
                </a:extLst>
              </p:cNvPr>
              <p:cNvCxnSpPr>
                <a:cxnSpLocks/>
                <a:stCxn id="52" idx="2"/>
                <a:endCxn id="54" idx="6"/>
              </p:cNvCxnSpPr>
              <p:nvPr/>
            </p:nvCxnSpPr>
            <p:spPr>
              <a:xfrm flipH="1" flipV="1">
                <a:off x="5026963" y="1957711"/>
                <a:ext cx="319037" cy="1852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CDA275C5-BD9D-5209-9180-BD3B7E1EDB02}"/>
                  </a:ext>
                </a:extLst>
              </p:cNvPr>
              <p:cNvCxnSpPr>
                <a:cxnSpLocks/>
                <a:stCxn id="54" idx="2"/>
                <a:endCxn id="39" idx="6"/>
              </p:cNvCxnSpPr>
              <p:nvPr/>
            </p:nvCxnSpPr>
            <p:spPr>
              <a:xfrm flipH="1">
                <a:off x="4734000" y="1957711"/>
                <a:ext cx="184963" cy="1852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4" name="Straight Connector 1023">
                <a:extLst>
                  <a:ext uri="{FF2B5EF4-FFF2-40B4-BE49-F238E27FC236}">
                    <a16:creationId xmlns:a16="http://schemas.microsoft.com/office/drawing/2014/main" id="{64773521-7F82-454F-537D-A41B387CAFE7}"/>
                  </a:ext>
                </a:extLst>
              </p:cNvPr>
              <p:cNvCxnSpPr>
                <a:cxnSpLocks/>
                <a:stCxn id="52" idx="0"/>
                <a:endCxn id="51" idx="4"/>
              </p:cNvCxnSpPr>
              <p:nvPr/>
            </p:nvCxnSpPr>
            <p:spPr>
              <a:xfrm flipV="1">
                <a:off x="5400000" y="1603779"/>
                <a:ext cx="0" cy="30178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5" name="Straight Connector 1024">
                <a:extLst>
                  <a:ext uri="{FF2B5EF4-FFF2-40B4-BE49-F238E27FC236}">
                    <a16:creationId xmlns:a16="http://schemas.microsoft.com/office/drawing/2014/main" id="{429F92F3-5F5F-00D2-FD3B-3E4270C0CB53}"/>
                  </a:ext>
                </a:extLst>
              </p:cNvPr>
              <p:cNvCxnSpPr>
                <a:cxnSpLocks/>
                <a:stCxn id="55" idx="1"/>
                <a:endCxn id="51" idx="5"/>
              </p:cNvCxnSpPr>
              <p:nvPr/>
            </p:nvCxnSpPr>
            <p:spPr>
              <a:xfrm flipH="1" flipV="1">
                <a:off x="5438184" y="1587963"/>
                <a:ext cx="350677" cy="33156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6" name="Straight Connector 1025">
                <a:extLst>
                  <a:ext uri="{FF2B5EF4-FFF2-40B4-BE49-F238E27FC236}">
                    <a16:creationId xmlns:a16="http://schemas.microsoft.com/office/drawing/2014/main" id="{01F5C7DE-9A85-6D39-1EF9-7F8EAAFC096E}"/>
                  </a:ext>
                </a:extLst>
              </p:cNvPr>
              <p:cNvCxnSpPr>
                <a:cxnSpLocks/>
                <a:stCxn id="41" idx="1"/>
                <a:endCxn id="55" idx="4"/>
              </p:cNvCxnSpPr>
              <p:nvPr/>
            </p:nvCxnSpPr>
            <p:spPr>
              <a:xfrm flipH="1" flipV="1">
                <a:off x="5827045" y="2011711"/>
                <a:ext cx="54000" cy="385466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7" name="Straight Connector 1026">
                <a:extLst>
                  <a:ext uri="{FF2B5EF4-FFF2-40B4-BE49-F238E27FC236}">
                    <a16:creationId xmlns:a16="http://schemas.microsoft.com/office/drawing/2014/main" id="{96C65C29-2BB1-F49E-7D99-C4BFE27BCD60}"/>
                  </a:ext>
                </a:extLst>
              </p:cNvPr>
              <p:cNvCxnSpPr>
                <a:cxnSpLocks/>
                <a:stCxn id="55" idx="3"/>
                <a:endCxn id="53" idx="7"/>
              </p:cNvCxnSpPr>
              <p:nvPr/>
            </p:nvCxnSpPr>
            <p:spPr>
              <a:xfrm flipH="1">
                <a:off x="5438184" y="1995895"/>
                <a:ext cx="350677" cy="33013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8" name="Straight Connector 1027">
                <a:extLst>
                  <a:ext uri="{FF2B5EF4-FFF2-40B4-BE49-F238E27FC236}">
                    <a16:creationId xmlns:a16="http://schemas.microsoft.com/office/drawing/2014/main" id="{521CD95F-A234-0E54-6238-CB2C7CA9BA82}"/>
                  </a:ext>
                </a:extLst>
              </p:cNvPr>
              <p:cNvCxnSpPr>
                <a:cxnSpLocks/>
                <a:stCxn id="52" idx="4"/>
                <a:endCxn id="53" idx="0"/>
              </p:cNvCxnSpPr>
              <p:nvPr/>
            </p:nvCxnSpPr>
            <p:spPr>
              <a:xfrm>
                <a:off x="5400000" y="2013563"/>
                <a:ext cx="0" cy="296650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9" name="Straight Connector 1028">
                <a:extLst>
                  <a:ext uri="{FF2B5EF4-FFF2-40B4-BE49-F238E27FC236}">
                    <a16:creationId xmlns:a16="http://schemas.microsoft.com/office/drawing/2014/main" id="{ED471457-1D1D-A50B-CBAB-11591753F128}"/>
                  </a:ext>
                </a:extLst>
              </p:cNvPr>
              <p:cNvCxnSpPr>
                <a:cxnSpLocks/>
                <a:stCxn id="41" idx="2"/>
                <a:endCxn id="53" idx="6"/>
              </p:cNvCxnSpPr>
              <p:nvPr/>
            </p:nvCxnSpPr>
            <p:spPr>
              <a:xfrm flipH="1" flipV="1">
                <a:off x="5454000" y="2364213"/>
                <a:ext cx="411229" cy="71148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0" name="Straight Connector 1029">
                <a:extLst>
                  <a:ext uri="{FF2B5EF4-FFF2-40B4-BE49-F238E27FC236}">
                    <a16:creationId xmlns:a16="http://schemas.microsoft.com/office/drawing/2014/main" id="{E87FF20A-464F-6189-FE9F-F03E1A9D37FC}"/>
                  </a:ext>
                </a:extLst>
              </p:cNvPr>
              <p:cNvCxnSpPr>
                <a:cxnSpLocks/>
                <a:stCxn id="42" idx="0"/>
                <a:endCxn id="53" idx="4"/>
              </p:cNvCxnSpPr>
              <p:nvPr/>
            </p:nvCxnSpPr>
            <p:spPr>
              <a:xfrm flipV="1">
                <a:off x="5400000" y="2418213"/>
                <a:ext cx="0" cy="199359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1" name="Straight Connector 1030">
                <a:extLst>
                  <a:ext uri="{FF2B5EF4-FFF2-40B4-BE49-F238E27FC236}">
                    <a16:creationId xmlns:a16="http://schemas.microsoft.com/office/drawing/2014/main" id="{1F36CFDC-85AF-E6F0-D57B-6EC631059E67}"/>
                  </a:ext>
                </a:extLst>
              </p:cNvPr>
              <p:cNvCxnSpPr>
                <a:cxnSpLocks/>
                <a:stCxn id="51" idx="3"/>
                <a:endCxn id="54" idx="7"/>
              </p:cNvCxnSpPr>
              <p:nvPr/>
            </p:nvCxnSpPr>
            <p:spPr>
              <a:xfrm flipH="1">
                <a:off x="5011147" y="1587963"/>
                <a:ext cx="350669" cy="33156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2" name="Straight Connector 1031">
                <a:extLst>
                  <a:ext uri="{FF2B5EF4-FFF2-40B4-BE49-F238E27FC236}">
                    <a16:creationId xmlns:a16="http://schemas.microsoft.com/office/drawing/2014/main" id="{ED8DA192-6FA6-EC12-B6BE-50389B0770E2}"/>
                  </a:ext>
                </a:extLst>
              </p:cNvPr>
              <p:cNvCxnSpPr>
                <a:cxnSpLocks/>
                <a:stCxn id="40" idx="6"/>
                <a:endCxn id="53" idx="2"/>
              </p:cNvCxnSpPr>
              <p:nvPr/>
            </p:nvCxnSpPr>
            <p:spPr>
              <a:xfrm flipV="1">
                <a:off x="4912618" y="2364213"/>
                <a:ext cx="433382" cy="71148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3" name="Straight Connector 1032">
                <a:extLst>
                  <a:ext uri="{FF2B5EF4-FFF2-40B4-BE49-F238E27FC236}">
                    <a16:creationId xmlns:a16="http://schemas.microsoft.com/office/drawing/2014/main" id="{A8CFA67D-6C16-5BEB-37AB-7AEF9E403FC7}"/>
                  </a:ext>
                </a:extLst>
              </p:cNvPr>
              <p:cNvCxnSpPr>
                <a:cxnSpLocks/>
                <a:stCxn id="40" idx="7"/>
                <a:endCxn id="54" idx="4"/>
              </p:cNvCxnSpPr>
              <p:nvPr/>
            </p:nvCxnSpPr>
            <p:spPr>
              <a:xfrm flipV="1">
                <a:off x="4896802" y="2011711"/>
                <a:ext cx="76161" cy="385466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4" name="Straight Connector 1033">
                <a:extLst>
                  <a:ext uri="{FF2B5EF4-FFF2-40B4-BE49-F238E27FC236}">
                    <a16:creationId xmlns:a16="http://schemas.microsoft.com/office/drawing/2014/main" id="{E7BF15E6-702B-01CB-638E-82FD8E0DF717}"/>
                  </a:ext>
                </a:extLst>
              </p:cNvPr>
              <p:cNvCxnSpPr>
                <a:cxnSpLocks/>
                <a:stCxn id="54" idx="5"/>
                <a:endCxn id="53" idx="1"/>
              </p:cNvCxnSpPr>
              <p:nvPr/>
            </p:nvCxnSpPr>
            <p:spPr>
              <a:xfrm>
                <a:off x="5011147" y="1995895"/>
                <a:ext cx="350669" cy="33013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5" name="Straight Connector 1034">
                <a:extLst>
                  <a:ext uri="{FF2B5EF4-FFF2-40B4-BE49-F238E27FC236}">
                    <a16:creationId xmlns:a16="http://schemas.microsoft.com/office/drawing/2014/main" id="{73C62F80-BCCC-F6DE-BBCB-1C768933BF84}"/>
                  </a:ext>
                </a:extLst>
              </p:cNvPr>
              <p:cNvCxnSpPr>
                <a:cxnSpLocks/>
                <a:stCxn id="37" idx="4"/>
                <a:endCxn id="54" idx="0"/>
              </p:cNvCxnSpPr>
              <p:nvPr/>
            </p:nvCxnSpPr>
            <p:spPr>
              <a:xfrm>
                <a:off x="4861126" y="1520097"/>
                <a:ext cx="111837" cy="38361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36" name="Group 1035">
            <a:extLst>
              <a:ext uri="{FF2B5EF4-FFF2-40B4-BE49-F238E27FC236}">
                <a16:creationId xmlns:a16="http://schemas.microsoft.com/office/drawing/2014/main" id="{3882E9D3-CB57-3DB3-882B-16D729661475}"/>
              </a:ext>
            </a:extLst>
          </p:cNvPr>
          <p:cNvGrpSpPr/>
          <p:nvPr/>
        </p:nvGrpSpPr>
        <p:grpSpPr>
          <a:xfrm>
            <a:off x="3960000" y="6156000"/>
            <a:ext cx="540000" cy="540000"/>
            <a:chOff x="6480000" y="5436000"/>
            <a:chExt cx="540000" cy="540000"/>
          </a:xfrm>
        </p:grpSpPr>
        <p:sp>
          <p:nvSpPr>
            <p:cNvPr id="1037" name="Elipse 22">
              <a:extLst>
                <a:ext uri="{FF2B5EF4-FFF2-40B4-BE49-F238E27FC236}">
                  <a16:creationId xmlns:a16="http://schemas.microsoft.com/office/drawing/2014/main" id="{43FA8CD4-3312-924B-5568-76784E02F069}"/>
                </a:ext>
              </a:extLst>
            </p:cNvPr>
            <p:cNvSpPr/>
            <p:nvPr/>
          </p:nvSpPr>
          <p:spPr>
            <a:xfrm>
              <a:off x="6480000" y="5436000"/>
              <a:ext cx="540000" cy="54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9668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39" name="Group 1038">
              <a:extLst>
                <a:ext uri="{FF2B5EF4-FFF2-40B4-BE49-F238E27FC236}">
                  <a16:creationId xmlns:a16="http://schemas.microsoft.com/office/drawing/2014/main" id="{EB43F796-7250-3816-2E49-0A161AB128CC}"/>
                </a:ext>
              </a:extLst>
            </p:cNvPr>
            <p:cNvGrpSpPr/>
            <p:nvPr/>
          </p:nvGrpSpPr>
          <p:grpSpPr>
            <a:xfrm>
              <a:off x="6617622" y="5512333"/>
              <a:ext cx="264755" cy="419811"/>
              <a:chOff x="3454745" y="1076960"/>
              <a:chExt cx="1465986" cy="2874190"/>
            </a:xfrm>
          </p:grpSpPr>
          <p:sp>
            <p:nvSpPr>
              <p:cNvPr id="1040" name="Oval 116">
                <a:extLst>
                  <a:ext uri="{FF2B5EF4-FFF2-40B4-BE49-F238E27FC236}">
                    <a16:creationId xmlns:a16="http://schemas.microsoft.com/office/drawing/2014/main" id="{F35DDFEF-E190-3B72-5335-AAEDAC4F940D}"/>
                  </a:ext>
                </a:extLst>
              </p:cNvPr>
              <p:cNvSpPr/>
              <p:nvPr/>
            </p:nvSpPr>
            <p:spPr>
              <a:xfrm>
                <a:off x="3454745" y="2108730"/>
                <a:ext cx="1455998" cy="1842420"/>
              </a:xfrm>
              <a:custGeom>
                <a:avLst/>
                <a:gdLst>
                  <a:gd name="connsiteX0" fmla="*/ 0 w 1465983"/>
                  <a:gd name="connsiteY0" fmla="*/ 1758462 h 3516923"/>
                  <a:gd name="connsiteX1" fmla="*/ 732992 w 1465983"/>
                  <a:gd name="connsiteY1" fmla="*/ 0 h 3516923"/>
                  <a:gd name="connsiteX2" fmla="*/ 1465984 w 1465983"/>
                  <a:gd name="connsiteY2" fmla="*/ 1758462 h 3516923"/>
                  <a:gd name="connsiteX3" fmla="*/ 732992 w 1465983"/>
                  <a:gd name="connsiteY3" fmla="*/ 3516924 h 3516923"/>
                  <a:gd name="connsiteX4" fmla="*/ 0 w 1465983"/>
                  <a:gd name="connsiteY4" fmla="*/ 1758462 h 3516923"/>
                  <a:gd name="connsiteX0" fmla="*/ 127 w 1466111"/>
                  <a:gd name="connsiteY0" fmla="*/ 401747 h 2160209"/>
                  <a:gd name="connsiteX1" fmla="*/ 778839 w 1466111"/>
                  <a:gd name="connsiteY1" fmla="*/ 525425 h 2160209"/>
                  <a:gd name="connsiteX2" fmla="*/ 1466111 w 1466111"/>
                  <a:gd name="connsiteY2" fmla="*/ 401747 h 2160209"/>
                  <a:gd name="connsiteX3" fmla="*/ 733119 w 1466111"/>
                  <a:gd name="connsiteY3" fmla="*/ 2160209 h 2160209"/>
                  <a:gd name="connsiteX4" fmla="*/ 127 w 1466111"/>
                  <a:gd name="connsiteY4" fmla="*/ 401747 h 2160209"/>
                  <a:gd name="connsiteX0" fmla="*/ 127 w 1466111"/>
                  <a:gd name="connsiteY0" fmla="*/ 401747 h 2160209"/>
                  <a:gd name="connsiteX1" fmla="*/ 778839 w 1466111"/>
                  <a:gd name="connsiteY1" fmla="*/ 525425 h 2160209"/>
                  <a:gd name="connsiteX2" fmla="*/ 1466111 w 1466111"/>
                  <a:gd name="connsiteY2" fmla="*/ 401747 h 2160209"/>
                  <a:gd name="connsiteX3" fmla="*/ 733119 w 1466111"/>
                  <a:gd name="connsiteY3" fmla="*/ 2160209 h 2160209"/>
                  <a:gd name="connsiteX4" fmla="*/ 127 w 1466111"/>
                  <a:gd name="connsiteY4" fmla="*/ 401747 h 2160209"/>
                  <a:gd name="connsiteX0" fmla="*/ 127 w 1466111"/>
                  <a:gd name="connsiteY0" fmla="*/ 401747 h 2160209"/>
                  <a:gd name="connsiteX1" fmla="*/ 778839 w 1466111"/>
                  <a:gd name="connsiteY1" fmla="*/ 525425 h 2160209"/>
                  <a:gd name="connsiteX2" fmla="*/ 1466111 w 1466111"/>
                  <a:gd name="connsiteY2" fmla="*/ 401747 h 2160209"/>
                  <a:gd name="connsiteX3" fmla="*/ 733119 w 1466111"/>
                  <a:gd name="connsiteY3" fmla="*/ 2160209 h 2160209"/>
                  <a:gd name="connsiteX4" fmla="*/ 127 w 1466111"/>
                  <a:gd name="connsiteY4" fmla="*/ 401747 h 2160209"/>
                  <a:gd name="connsiteX0" fmla="*/ 127 w 1466111"/>
                  <a:gd name="connsiteY0" fmla="*/ 95663 h 1854125"/>
                  <a:gd name="connsiteX1" fmla="*/ 778839 w 1466111"/>
                  <a:gd name="connsiteY1" fmla="*/ 219341 h 1854125"/>
                  <a:gd name="connsiteX2" fmla="*/ 1466111 w 1466111"/>
                  <a:gd name="connsiteY2" fmla="*/ 95663 h 1854125"/>
                  <a:gd name="connsiteX3" fmla="*/ 733119 w 1466111"/>
                  <a:gd name="connsiteY3" fmla="*/ 1854125 h 1854125"/>
                  <a:gd name="connsiteX4" fmla="*/ 127 w 1466111"/>
                  <a:gd name="connsiteY4" fmla="*/ 95663 h 1854125"/>
                  <a:gd name="connsiteX0" fmla="*/ 87 w 1473691"/>
                  <a:gd name="connsiteY0" fmla="*/ 93927 h 1852461"/>
                  <a:gd name="connsiteX1" fmla="*/ 778799 w 1473691"/>
                  <a:gd name="connsiteY1" fmla="*/ 217605 h 1852461"/>
                  <a:gd name="connsiteX2" fmla="*/ 1473691 w 1473691"/>
                  <a:gd name="connsiteY2" fmla="*/ 21537 h 1852461"/>
                  <a:gd name="connsiteX3" fmla="*/ 733079 w 1473691"/>
                  <a:gd name="connsiteY3" fmla="*/ 1852389 h 1852461"/>
                  <a:gd name="connsiteX4" fmla="*/ 87 w 1473691"/>
                  <a:gd name="connsiteY4" fmla="*/ 93927 h 1852461"/>
                  <a:gd name="connsiteX0" fmla="*/ 87 w 1473691"/>
                  <a:gd name="connsiteY0" fmla="*/ 93927 h 1852461"/>
                  <a:gd name="connsiteX1" fmla="*/ 778799 w 1473691"/>
                  <a:gd name="connsiteY1" fmla="*/ 217605 h 1852461"/>
                  <a:gd name="connsiteX2" fmla="*/ 1473691 w 1473691"/>
                  <a:gd name="connsiteY2" fmla="*/ 21537 h 1852461"/>
                  <a:gd name="connsiteX3" fmla="*/ 733079 w 1473691"/>
                  <a:gd name="connsiteY3" fmla="*/ 1852389 h 1852461"/>
                  <a:gd name="connsiteX4" fmla="*/ 87 w 1473691"/>
                  <a:gd name="connsiteY4" fmla="*/ 93927 h 1852461"/>
                  <a:gd name="connsiteX0" fmla="*/ 87 w 1473691"/>
                  <a:gd name="connsiteY0" fmla="*/ 72390 h 1830924"/>
                  <a:gd name="connsiteX1" fmla="*/ 778799 w 1473691"/>
                  <a:gd name="connsiteY1" fmla="*/ 196068 h 1830924"/>
                  <a:gd name="connsiteX2" fmla="*/ 1473691 w 1473691"/>
                  <a:gd name="connsiteY2" fmla="*/ 0 h 1830924"/>
                  <a:gd name="connsiteX3" fmla="*/ 733079 w 1473691"/>
                  <a:gd name="connsiteY3" fmla="*/ 1830852 h 1830924"/>
                  <a:gd name="connsiteX4" fmla="*/ 87 w 1473691"/>
                  <a:gd name="connsiteY4" fmla="*/ 72390 h 1830924"/>
                  <a:gd name="connsiteX0" fmla="*/ 87 w 1473691"/>
                  <a:gd name="connsiteY0" fmla="*/ 0 h 1842285"/>
                  <a:gd name="connsiteX1" fmla="*/ 778799 w 1473691"/>
                  <a:gd name="connsiteY1" fmla="*/ 207498 h 1842285"/>
                  <a:gd name="connsiteX2" fmla="*/ 1473691 w 1473691"/>
                  <a:gd name="connsiteY2" fmla="*/ 11430 h 1842285"/>
                  <a:gd name="connsiteX3" fmla="*/ 733079 w 1473691"/>
                  <a:gd name="connsiteY3" fmla="*/ 1842282 h 1842285"/>
                  <a:gd name="connsiteX4" fmla="*/ 87 w 1473691"/>
                  <a:gd name="connsiteY4" fmla="*/ 0 h 1842285"/>
                  <a:gd name="connsiteX0" fmla="*/ 87 w 1458451"/>
                  <a:gd name="connsiteY0" fmla="*/ 0 h 1842285"/>
                  <a:gd name="connsiteX1" fmla="*/ 778799 w 1458451"/>
                  <a:gd name="connsiteY1" fmla="*/ 207498 h 1842285"/>
                  <a:gd name="connsiteX2" fmla="*/ 1458451 w 1458451"/>
                  <a:gd name="connsiteY2" fmla="*/ 11430 h 1842285"/>
                  <a:gd name="connsiteX3" fmla="*/ 733079 w 1458451"/>
                  <a:gd name="connsiteY3" fmla="*/ 1842282 h 1842285"/>
                  <a:gd name="connsiteX4" fmla="*/ 87 w 1458451"/>
                  <a:gd name="connsiteY4" fmla="*/ 0 h 1842285"/>
                  <a:gd name="connsiteX0" fmla="*/ 87 w 1462261"/>
                  <a:gd name="connsiteY0" fmla="*/ 0 h 1842294"/>
                  <a:gd name="connsiteX1" fmla="*/ 778799 w 1462261"/>
                  <a:gd name="connsiteY1" fmla="*/ 207498 h 1842294"/>
                  <a:gd name="connsiteX2" fmla="*/ 1462261 w 1462261"/>
                  <a:gd name="connsiteY2" fmla="*/ 22860 h 1842294"/>
                  <a:gd name="connsiteX3" fmla="*/ 733079 w 1462261"/>
                  <a:gd name="connsiteY3" fmla="*/ 1842282 h 1842294"/>
                  <a:gd name="connsiteX4" fmla="*/ 87 w 1462261"/>
                  <a:gd name="connsiteY4" fmla="*/ 0 h 1842294"/>
                  <a:gd name="connsiteX0" fmla="*/ 87 w 1458451"/>
                  <a:gd name="connsiteY0" fmla="*/ 0 h 1842310"/>
                  <a:gd name="connsiteX1" fmla="*/ 778799 w 1458451"/>
                  <a:gd name="connsiteY1" fmla="*/ 207498 h 1842310"/>
                  <a:gd name="connsiteX2" fmla="*/ 1458451 w 1458451"/>
                  <a:gd name="connsiteY2" fmla="*/ 34290 h 1842310"/>
                  <a:gd name="connsiteX3" fmla="*/ 733079 w 1458451"/>
                  <a:gd name="connsiteY3" fmla="*/ 1842282 h 1842310"/>
                  <a:gd name="connsiteX4" fmla="*/ 87 w 1458451"/>
                  <a:gd name="connsiteY4" fmla="*/ 0 h 1842310"/>
                  <a:gd name="connsiteX0" fmla="*/ 0 w 1458364"/>
                  <a:gd name="connsiteY0" fmla="*/ 0 h 1842310"/>
                  <a:gd name="connsiteX1" fmla="*/ 778712 w 1458364"/>
                  <a:gd name="connsiteY1" fmla="*/ 207498 h 1842310"/>
                  <a:gd name="connsiteX2" fmla="*/ 1458364 w 1458364"/>
                  <a:gd name="connsiteY2" fmla="*/ 34290 h 1842310"/>
                  <a:gd name="connsiteX3" fmla="*/ 732992 w 1458364"/>
                  <a:gd name="connsiteY3" fmla="*/ 1842282 h 1842310"/>
                  <a:gd name="connsiteX4" fmla="*/ 0 w 1458364"/>
                  <a:gd name="connsiteY4" fmla="*/ 0 h 1842310"/>
                  <a:gd name="connsiteX0" fmla="*/ 0 w 1458364"/>
                  <a:gd name="connsiteY0" fmla="*/ 0 h 1842285"/>
                  <a:gd name="connsiteX1" fmla="*/ 778712 w 1458364"/>
                  <a:gd name="connsiteY1" fmla="*/ 207498 h 1842285"/>
                  <a:gd name="connsiteX2" fmla="*/ 1458364 w 1458364"/>
                  <a:gd name="connsiteY2" fmla="*/ 34290 h 1842285"/>
                  <a:gd name="connsiteX3" fmla="*/ 732992 w 1458364"/>
                  <a:gd name="connsiteY3" fmla="*/ 1842282 h 1842285"/>
                  <a:gd name="connsiteX4" fmla="*/ 0 w 1458364"/>
                  <a:gd name="connsiteY4" fmla="*/ 0 h 1842285"/>
                  <a:gd name="connsiteX0" fmla="*/ 0 w 1458364"/>
                  <a:gd name="connsiteY0" fmla="*/ 0 h 1842285"/>
                  <a:gd name="connsiteX1" fmla="*/ 778712 w 1458364"/>
                  <a:gd name="connsiteY1" fmla="*/ 207498 h 1842285"/>
                  <a:gd name="connsiteX2" fmla="*/ 1458364 w 1458364"/>
                  <a:gd name="connsiteY2" fmla="*/ 34290 h 1842285"/>
                  <a:gd name="connsiteX3" fmla="*/ 732992 w 1458364"/>
                  <a:gd name="connsiteY3" fmla="*/ 1842282 h 1842285"/>
                  <a:gd name="connsiteX4" fmla="*/ 0 w 1458364"/>
                  <a:gd name="connsiteY4" fmla="*/ 0 h 1842285"/>
                  <a:gd name="connsiteX0" fmla="*/ 0 w 1458364"/>
                  <a:gd name="connsiteY0" fmla="*/ 0 h 1842285"/>
                  <a:gd name="connsiteX1" fmla="*/ 778712 w 1458364"/>
                  <a:gd name="connsiteY1" fmla="*/ 184638 h 1842285"/>
                  <a:gd name="connsiteX2" fmla="*/ 1458364 w 1458364"/>
                  <a:gd name="connsiteY2" fmla="*/ 34290 h 1842285"/>
                  <a:gd name="connsiteX3" fmla="*/ 732992 w 1458364"/>
                  <a:gd name="connsiteY3" fmla="*/ 1842282 h 1842285"/>
                  <a:gd name="connsiteX4" fmla="*/ 0 w 1458364"/>
                  <a:gd name="connsiteY4" fmla="*/ 0 h 1842285"/>
                  <a:gd name="connsiteX0" fmla="*/ 0 w 1462174"/>
                  <a:gd name="connsiteY0" fmla="*/ 0 h 1842287"/>
                  <a:gd name="connsiteX1" fmla="*/ 778712 w 1462174"/>
                  <a:gd name="connsiteY1" fmla="*/ 184638 h 1842287"/>
                  <a:gd name="connsiteX2" fmla="*/ 1462174 w 1462174"/>
                  <a:gd name="connsiteY2" fmla="*/ 15240 h 1842287"/>
                  <a:gd name="connsiteX3" fmla="*/ 732992 w 1462174"/>
                  <a:gd name="connsiteY3" fmla="*/ 1842282 h 1842287"/>
                  <a:gd name="connsiteX4" fmla="*/ 0 w 1462174"/>
                  <a:gd name="connsiteY4" fmla="*/ 0 h 1842287"/>
                  <a:gd name="connsiteX0" fmla="*/ 0 w 1462174"/>
                  <a:gd name="connsiteY0" fmla="*/ 0 h 1842287"/>
                  <a:gd name="connsiteX1" fmla="*/ 778712 w 1462174"/>
                  <a:gd name="connsiteY1" fmla="*/ 184638 h 1842287"/>
                  <a:gd name="connsiteX2" fmla="*/ 1462174 w 1462174"/>
                  <a:gd name="connsiteY2" fmla="*/ 15240 h 1842287"/>
                  <a:gd name="connsiteX3" fmla="*/ 732992 w 1462174"/>
                  <a:gd name="connsiteY3" fmla="*/ 1842282 h 1842287"/>
                  <a:gd name="connsiteX4" fmla="*/ 0 w 1462174"/>
                  <a:gd name="connsiteY4" fmla="*/ 0 h 1842287"/>
                  <a:gd name="connsiteX0" fmla="*/ 0 w 1462174"/>
                  <a:gd name="connsiteY0" fmla="*/ 0 h 1843457"/>
                  <a:gd name="connsiteX1" fmla="*/ 778712 w 1462174"/>
                  <a:gd name="connsiteY1" fmla="*/ 184638 h 1843457"/>
                  <a:gd name="connsiteX2" fmla="*/ 1462174 w 1462174"/>
                  <a:gd name="connsiteY2" fmla="*/ 15240 h 1843457"/>
                  <a:gd name="connsiteX3" fmla="*/ 732992 w 1462174"/>
                  <a:gd name="connsiteY3" fmla="*/ 1842282 h 1843457"/>
                  <a:gd name="connsiteX4" fmla="*/ 0 w 1462174"/>
                  <a:gd name="connsiteY4" fmla="*/ 0 h 1843457"/>
                  <a:gd name="connsiteX0" fmla="*/ 0 w 1462174"/>
                  <a:gd name="connsiteY0" fmla="*/ 0 h 1843457"/>
                  <a:gd name="connsiteX1" fmla="*/ 778712 w 1462174"/>
                  <a:gd name="connsiteY1" fmla="*/ 184638 h 1843457"/>
                  <a:gd name="connsiteX2" fmla="*/ 1462174 w 1462174"/>
                  <a:gd name="connsiteY2" fmla="*/ 15240 h 1843457"/>
                  <a:gd name="connsiteX3" fmla="*/ 732992 w 1462174"/>
                  <a:gd name="connsiteY3" fmla="*/ 1842282 h 1843457"/>
                  <a:gd name="connsiteX4" fmla="*/ 0 w 1462174"/>
                  <a:gd name="connsiteY4" fmla="*/ 0 h 1843457"/>
                  <a:gd name="connsiteX0" fmla="*/ 0 w 1462174"/>
                  <a:gd name="connsiteY0" fmla="*/ 0 h 1843457"/>
                  <a:gd name="connsiteX1" fmla="*/ 778712 w 1462174"/>
                  <a:gd name="connsiteY1" fmla="*/ 184638 h 1843457"/>
                  <a:gd name="connsiteX2" fmla="*/ 1462174 w 1462174"/>
                  <a:gd name="connsiteY2" fmla="*/ 15240 h 1843457"/>
                  <a:gd name="connsiteX3" fmla="*/ 732992 w 1462174"/>
                  <a:gd name="connsiteY3" fmla="*/ 1842282 h 1843457"/>
                  <a:gd name="connsiteX4" fmla="*/ 0 w 1462174"/>
                  <a:gd name="connsiteY4" fmla="*/ 0 h 1843457"/>
                  <a:gd name="connsiteX0" fmla="*/ 0 w 1462174"/>
                  <a:gd name="connsiteY0" fmla="*/ 0 h 1842282"/>
                  <a:gd name="connsiteX1" fmla="*/ 778712 w 1462174"/>
                  <a:gd name="connsiteY1" fmla="*/ 184638 h 1842282"/>
                  <a:gd name="connsiteX2" fmla="*/ 1462174 w 1462174"/>
                  <a:gd name="connsiteY2" fmla="*/ 15240 h 1842282"/>
                  <a:gd name="connsiteX3" fmla="*/ 732992 w 1462174"/>
                  <a:gd name="connsiteY3" fmla="*/ 1842282 h 1842282"/>
                  <a:gd name="connsiteX4" fmla="*/ 0 w 1462174"/>
                  <a:gd name="connsiteY4" fmla="*/ 0 h 1842282"/>
                  <a:gd name="connsiteX0" fmla="*/ 0 w 1462174"/>
                  <a:gd name="connsiteY0" fmla="*/ 0 h 1842282"/>
                  <a:gd name="connsiteX1" fmla="*/ 778712 w 1462174"/>
                  <a:gd name="connsiteY1" fmla="*/ 184638 h 1842282"/>
                  <a:gd name="connsiteX2" fmla="*/ 1462174 w 1462174"/>
                  <a:gd name="connsiteY2" fmla="*/ 15240 h 1842282"/>
                  <a:gd name="connsiteX3" fmla="*/ 758392 w 1462174"/>
                  <a:gd name="connsiteY3" fmla="*/ 1842282 h 1842282"/>
                  <a:gd name="connsiteX4" fmla="*/ 0 w 1462174"/>
                  <a:gd name="connsiteY4" fmla="*/ 0 h 1842282"/>
                  <a:gd name="connsiteX0" fmla="*/ 0 w 1462174"/>
                  <a:gd name="connsiteY0" fmla="*/ 0 h 1842282"/>
                  <a:gd name="connsiteX1" fmla="*/ 778712 w 1462174"/>
                  <a:gd name="connsiteY1" fmla="*/ 184638 h 1842282"/>
                  <a:gd name="connsiteX2" fmla="*/ 1462174 w 1462174"/>
                  <a:gd name="connsiteY2" fmla="*/ 15240 h 1842282"/>
                  <a:gd name="connsiteX3" fmla="*/ 758392 w 1462174"/>
                  <a:gd name="connsiteY3" fmla="*/ 1842282 h 1842282"/>
                  <a:gd name="connsiteX4" fmla="*/ 0 w 1462174"/>
                  <a:gd name="connsiteY4" fmla="*/ 0 h 1842282"/>
                  <a:gd name="connsiteX0" fmla="*/ 0 w 1462174"/>
                  <a:gd name="connsiteY0" fmla="*/ 0 h 1842407"/>
                  <a:gd name="connsiteX1" fmla="*/ 778712 w 1462174"/>
                  <a:gd name="connsiteY1" fmla="*/ 184638 h 1842407"/>
                  <a:gd name="connsiteX2" fmla="*/ 1462174 w 1462174"/>
                  <a:gd name="connsiteY2" fmla="*/ 15240 h 1842407"/>
                  <a:gd name="connsiteX3" fmla="*/ 758392 w 1462174"/>
                  <a:gd name="connsiteY3" fmla="*/ 1842282 h 1842407"/>
                  <a:gd name="connsiteX4" fmla="*/ 0 w 1462174"/>
                  <a:gd name="connsiteY4" fmla="*/ 0 h 1842407"/>
                  <a:gd name="connsiteX0" fmla="*/ 0 w 1462174"/>
                  <a:gd name="connsiteY0" fmla="*/ 0 h 1842419"/>
                  <a:gd name="connsiteX1" fmla="*/ 778712 w 1462174"/>
                  <a:gd name="connsiteY1" fmla="*/ 184638 h 1842419"/>
                  <a:gd name="connsiteX2" fmla="*/ 1462174 w 1462174"/>
                  <a:gd name="connsiteY2" fmla="*/ 15240 h 1842419"/>
                  <a:gd name="connsiteX3" fmla="*/ 758392 w 1462174"/>
                  <a:gd name="connsiteY3" fmla="*/ 1842282 h 1842419"/>
                  <a:gd name="connsiteX4" fmla="*/ 0 w 1462174"/>
                  <a:gd name="connsiteY4" fmla="*/ 0 h 1842419"/>
                  <a:gd name="connsiteX0" fmla="*/ 0 w 1462174"/>
                  <a:gd name="connsiteY0" fmla="*/ 0 h 1842423"/>
                  <a:gd name="connsiteX1" fmla="*/ 778712 w 1462174"/>
                  <a:gd name="connsiteY1" fmla="*/ 184638 h 1842423"/>
                  <a:gd name="connsiteX2" fmla="*/ 1462174 w 1462174"/>
                  <a:gd name="connsiteY2" fmla="*/ 28872 h 1842423"/>
                  <a:gd name="connsiteX3" fmla="*/ 758392 w 1462174"/>
                  <a:gd name="connsiteY3" fmla="*/ 1842282 h 1842423"/>
                  <a:gd name="connsiteX4" fmla="*/ 0 w 1462174"/>
                  <a:gd name="connsiteY4" fmla="*/ 0 h 1842423"/>
                  <a:gd name="connsiteX0" fmla="*/ 0 w 1462174"/>
                  <a:gd name="connsiteY0" fmla="*/ 0 h 1842419"/>
                  <a:gd name="connsiteX1" fmla="*/ 778712 w 1462174"/>
                  <a:gd name="connsiteY1" fmla="*/ 184638 h 1842419"/>
                  <a:gd name="connsiteX2" fmla="*/ 1462174 w 1462174"/>
                  <a:gd name="connsiteY2" fmla="*/ 28872 h 1842419"/>
                  <a:gd name="connsiteX3" fmla="*/ 758392 w 1462174"/>
                  <a:gd name="connsiteY3" fmla="*/ 1842282 h 1842419"/>
                  <a:gd name="connsiteX4" fmla="*/ 0 w 1462174"/>
                  <a:gd name="connsiteY4" fmla="*/ 0 h 1842419"/>
                  <a:gd name="connsiteX0" fmla="*/ 0 w 1462174"/>
                  <a:gd name="connsiteY0" fmla="*/ 0 h 1842423"/>
                  <a:gd name="connsiteX1" fmla="*/ 778712 w 1462174"/>
                  <a:gd name="connsiteY1" fmla="*/ 184638 h 1842423"/>
                  <a:gd name="connsiteX2" fmla="*/ 1462174 w 1462174"/>
                  <a:gd name="connsiteY2" fmla="*/ 28872 h 1842423"/>
                  <a:gd name="connsiteX3" fmla="*/ 758392 w 1462174"/>
                  <a:gd name="connsiteY3" fmla="*/ 1842282 h 1842423"/>
                  <a:gd name="connsiteX4" fmla="*/ 0 w 1462174"/>
                  <a:gd name="connsiteY4" fmla="*/ 0 h 1842423"/>
                  <a:gd name="connsiteX0" fmla="*/ 0 w 1455998"/>
                  <a:gd name="connsiteY0" fmla="*/ 0 h 1842427"/>
                  <a:gd name="connsiteX1" fmla="*/ 778712 w 1455998"/>
                  <a:gd name="connsiteY1" fmla="*/ 184638 h 1842427"/>
                  <a:gd name="connsiteX2" fmla="*/ 1455998 w 1455998"/>
                  <a:gd name="connsiteY2" fmla="*/ 62951 h 1842427"/>
                  <a:gd name="connsiteX3" fmla="*/ 758392 w 1455998"/>
                  <a:gd name="connsiteY3" fmla="*/ 1842282 h 1842427"/>
                  <a:gd name="connsiteX4" fmla="*/ 0 w 1455998"/>
                  <a:gd name="connsiteY4" fmla="*/ 0 h 1842427"/>
                  <a:gd name="connsiteX0" fmla="*/ 0 w 1474526"/>
                  <a:gd name="connsiteY0" fmla="*/ 0 h 1842420"/>
                  <a:gd name="connsiteX1" fmla="*/ 778712 w 1474526"/>
                  <a:gd name="connsiteY1" fmla="*/ 184638 h 1842420"/>
                  <a:gd name="connsiteX2" fmla="*/ 1474526 w 1474526"/>
                  <a:gd name="connsiteY2" fmla="*/ 28872 h 1842420"/>
                  <a:gd name="connsiteX3" fmla="*/ 758392 w 1474526"/>
                  <a:gd name="connsiteY3" fmla="*/ 1842282 h 1842420"/>
                  <a:gd name="connsiteX4" fmla="*/ 0 w 1474526"/>
                  <a:gd name="connsiteY4" fmla="*/ 0 h 1842420"/>
                  <a:gd name="connsiteX0" fmla="*/ 0 w 1455998"/>
                  <a:gd name="connsiteY0" fmla="*/ 0 h 1842420"/>
                  <a:gd name="connsiteX1" fmla="*/ 778712 w 1455998"/>
                  <a:gd name="connsiteY1" fmla="*/ 184638 h 1842420"/>
                  <a:gd name="connsiteX2" fmla="*/ 1455998 w 1455998"/>
                  <a:gd name="connsiteY2" fmla="*/ 28872 h 1842420"/>
                  <a:gd name="connsiteX3" fmla="*/ 758392 w 1455998"/>
                  <a:gd name="connsiteY3" fmla="*/ 1842282 h 1842420"/>
                  <a:gd name="connsiteX4" fmla="*/ 0 w 1455998"/>
                  <a:gd name="connsiteY4" fmla="*/ 0 h 1842420"/>
                  <a:gd name="connsiteX0" fmla="*/ 0 w 1455998"/>
                  <a:gd name="connsiteY0" fmla="*/ 0 h 1842420"/>
                  <a:gd name="connsiteX1" fmla="*/ 778712 w 1455998"/>
                  <a:gd name="connsiteY1" fmla="*/ 184638 h 1842420"/>
                  <a:gd name="connsiteX2" fmla="*/ 1455998 w 1455998"/>
                  <a:gd name="connsiteY2" fmla="*/ 28872 h 1842420"/>
                  <a:gd name="connsiteX3" fmla="*/ 758392 w 1455998"/>
                  <a:gd name="connsiteY3" fmla="*/ 1842282 h 1842420"/>
                  <a:gd name="connsiteX4" fmla="*/ 0 w 1455998"/>
                  <a:gd name="connsiteY4" fmla="*/ 0 h 1842420"/>
                  <a:gd name="connsiteX0" fmla="*/ 0 w 1455998"/>
                  <a:gd name="connsiteY0" fmla="*/ 0 h 1842420"/>
                  <a:gd name="connsiteX1" fmla="*/ 778712 w 1455998"/>
                  <a:gd name="connsiteY1" fmla="*/ 184638 h 1842420"/>
                  <a:gd name="connsiteX2" fmla="*/ 1455998 w 1455998"/>
                  <a:gd name="connsiteY2" fmla="*/ 28872 h 1842420"/>
                  <a:gd name="connsiteX3" fmla="*/ 758392 w 1455998"/>
                  <a:gd name="connsiteY3" fmla="*/ 1842282 h 1842420"/>
                  <a:gd name="connsiteX4" fmla="*/ 0 w 1455998"/>
                  <a:gd name="connsiteY4" fmla="*/ 0 h 18424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55998" h="1842420">
                    <a:moveTo>
                      <a:pt x="0" y="0"/>
                    </a:moveTo>
                    <a:cubicBezTo>
                      <a:pt x="41910" y="177116"/>
                      <a:pt x="536046" y="179826"/>
                      <a:pt x="778712" y="184638"/>
                    </a:cubicBezTo>
                    <a:cubicBezTo>
                      <a:pt x="1021378" y="189450"/>
                      <a:pt x="1362193" y="127719"/>
                      <a:pt x="1455998" y="28872"/>
                    </a:cubicBezTo>
                    <a:cubicBezTo>
                      <a:pt x="1455998" y="1000044"/>
                      <a:pt x="1205288" y="1854982"/>
                      <a:pt x="758392" y="1842282"/>
                    </a:cubicBezTo>
                    <a:cubicBezTo>
                      <a:pt x="291176" y="1854982"/>
                      <a:pt x="45720" y="904924"/>
                      <a:pt x="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966835"/>
                  </a:solidFill>
                </a:endParaRPr>
              </a:p>
            </p:txBody>
          </p:sp>
          <p:sp>
            <p:nvSpPr>
              <p:cNvPr id="1041" name="Oval 1040">
                <a:extLst>
                  <a:ext uri="{FF2B5EF4-FFF2-40B4-BE49-F238E27FC236}">
                    <a16:creationId xmlns:a16="http://schemas.microsoft.com/office/drawing/2014/main" id="{164BB46F-4D8C-647C-2474-082F572134F1}"/>
                  </a:ext>
                </a:extLst>
              </p:cNvPr>
              <p:cNvSpPr/>
              <p:nvPr/>
            </p:nvSpPr>
            <p:spPr>
              <a:xfrm>
                <a:off x="3454748" y="1924436"/>
                <a:ext cx="1465983" cy="368684"/>
              </a:xfrm>
              <a:prstGeom prst="ellipse">
                <a:avLst/>
              </a:prstGeom>
              <a:noFill/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966835"/>
                  </a:solidFill>
                </a:endParaRPr>
              </a:p>
            </p:txBody>
          </p:sp>
          <p:sp>
            <p:nvSpPr>
              <p:cNvPr id="1042" name="Cylinder 1041">
                <a:extLst>
                  <a:ext uri="{FF2B5EF4-FFF2-40B4-BE49-F238E27FC236}">
                    <a16:creationId xmlns:a16="http://schemas.microsoft.com/office/drawing/2014/main" id="{D61BC8DB-1914-0547-9889-EFF194164992}"/>
                  </a:ext>
                </a:extLst>
              </p:cNvPr>
              <p:cNvSpPr/>
              <p:nvPr/>
            </p:nvSpPr>
            <p:spPr>
              <a:xfrm>
                <a:off x="3657600" y="1076960"/>
                <a:ext cx="629920" cy="1087120"/>
              </a:xfrm>
              <a:prstGeom prst="can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966835"/>
                  </a:solidFill>
                </a:endParaRPr>
              </a:p>
            </p:txBody>
          </p:sp>
          <p:sp>
            <p:nvSpPr>
              <p:cNvPr id="1043" name="Cylinder 1042">
                <a:extLst>
                  <a:ext uri="{FF2B5EF4-FFF2-40B4-BE49-F238E27FC236}">
                    <a16:creationId xmlns:a16="http://schemas.microsoft.com/office/drawing/2014/main" id="{B9CF4916-C791-8C10-16CE-0E3E99F86AF1}"/>
                  </a:ext>
                </a:extLst>
              </p:cNvPr>
              <p:cNvSpPr/>
              <p:nvPr/>
            </p:nvSpPr>
            <p:spPr>
              <a:xfrm>
                <a:off x="4406063" y="1118094"/>
                <a:ext cx="273937" cy="1045986"/>
              </a:xfrm>
              <a:prstGeom prst="can">
                <a:avLst>
                  <a:gd name="adj" fmla="val 39835"/>
                </a:avLst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966835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2307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4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404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4040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seq concurrent="1" nextAc="seek">
              <p:cTn id="21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2" fill="hold">
                      <p:stCondLst>
                        <p:cond delay="0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5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video>
              <p:cMediaNode>
                <p:cTn id="26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video>
              <p:cMediaNode>
                <p:cTn id="27" repeatCount="indefinite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video>
              <p:cMediaNode>
                <p:cTn id="28" repeatCount="indefinite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BF894E-69E0-F64B-B905-3B4EDA24D8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lipse 8">
            <a:extLst>
              <a:ext uri="{FF2B5EF4-FFF2-40B4-BE49-F238E27FC236}">
                <a16:creationId xmlns:a16="http://schemas.microsoft.com/office/drawing/2014/main" id="{BBCD6429-ADD7-3384-E508-397432654963}"/>
              </a:ext>
            </a:extLst>
          </p:cNvPr>
          <p:cNvSpPr/>
          <p:nvPr/>
        </p:nvSpPr>
        <p:spPr>
          <a:xfrm>
            <a:off x="4500000" y="5405040"/>
            <a:ext cx="900000" cy="89965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ángulo 34">
            <a:extLst>
              <a:ext uri="{FF2B5EF4-FFF2-40B4-BE49-F238E27FC236}">
                <a16:creationId xmlns:a16="http://schemas.microsoft.com/office/drawing/2014/main" id="{46FEDEF4-9D09-4DE3-B7ED-3F40A23434C5}"/>
              </a:ext>
            </a:extLst>
          </p:cNvPr>
          <p:cNvSpPr/>
          <p:nvPr/>
        </p:nvSpPr>
        <p:spPr>
          <a:xfrm>
            <a:off x="0" y="5947365"/>
            <a:ext cx="12192000" cy="899652"/>
          </a:xfrm>
          <a:prstGeom prst="rect">
            <a:avLst/>
          </a:prstGeom>
          <a:solidFill>
            <a:srgbClr val="092240"/>
          </a:solidFill>
          <a:ln w="57150">
            <a:solidFill>
              <a:srgbClr val="092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Imagen 5" descr="Logotipo, Icono&#10;&#10;Descripción generada automáticamente">
            <a:extLst>
              <a:ext uri="{FF2B5EF4-FFF2-40B4-BE49-F238E27FC236}">
                <a16:creationId xmlns:a16="http://schemas.microsoft.com/office/drawing/2014/main" id="{CFB551C1-62DF-ECFE-E31C-89B5309C35F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10" t="8297" r="22898" b="29694"/>
          <a:stretch/>
        </p:blipFill>
        <p:spPr>
          <a:xfrm>
            <a:off x="105982" y="5994160"/>
            <a:ext cx="1199795" cy="82241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AB7BBF9-5AA0-F839-7468-1CF3EDF72BA9}"/>
              </a:ext>
            </a:extLst>
          </p:cNvPr>
          <p:cNvSpPr txBox="1"/>
          <p:nvPr/>
        </p:nvSpPr>
        <p:spPr>
          <a:xfrm>
            <a:off x="1305399" y="6059107"/>
            <a:ext cx="1550894" cy="73478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dirty="0">
                <a:solidFill>
                  <a:srgbClr val="FFFFFF"/>
                </a:solidFill>
                <a:latin typeface="Calibri Light"/>
                <a:cs typeface="Calibri Light"/>
              </a:rPr>
              <a:t>ModelFLOWs</a:t>
            </a:r>
            <a:endParaRPr lang="en-US" sz="1400" dirty="0"/>
          </a:p>
          <a:p>
            <a:pPr algn="ctr"/>
            <a:r>
              <a:rPr lang="en-US" sz="2000" i="1" dirty="0">
                <a:solidFill>
                  <a:srgbClr val="FFFFFF"/>
                </a:solidFill>
                <a:latin typeface="Calibri Light"/>
                <a:cs typeface="Calibri Light"/>
              </a:rPr>
              <a:t>Cardiac</a:t>
            </a:r>
            <a:endParaRPr lang="en-US" sz="1400" i="1" dirty="0">
              <a:cs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CBAD68-25C1-4741-920B-94D8AC3F6BA1}"/>
              </a:ext>
            </a:extLst>
          </p:cNvPr>
          <p:cNvSpPr txBox="1"/>
          <p:nvPr/>
        </p:nvSpPr>
        <p:spPr>
          <a:xfrm>
            <a:off x="6880573" y="3429000"/>
            <a:ext cx="476265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Agency FB" panose="020B0503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https://modelflows.github.io/modelflowsapp/cardiacpathologydetection/</a:t>
            </a:r>
            <a:r>
              <a:rPr lang="en-US" sz="2800" dirty="0">
                <a:latin typeface="Agency FB" panose="020B0503020202020204" pitchFamily="34" charset="0"/>
              </a:rPr>
              <a:t>  </a:t>
            </a:r>
          </a:p>
        </p:txBody>
      </p:sp>
      <p:pic>
        <p:nvPicPr>
          <p:cNvPr id="4" name="Picture 3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B1DEA2A8-DE69-06B0-61D7-361AFC2489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1545" y="2286643"/>
            <a:ext cx="3387884" cy="3387884"/>
          </a:xfrm>
          <a:prstGeom prst="rect">
            <a:avLst/>
          </a:prstGeom>
        </p:spPr>
      </p:pic>
      <p:pic>
        <p:nvPicPr>
          <p:cNvPr id="5" name="Gráfico 19" descr="Preguntas con relleno sólido">
            <a:extLst>
              <a:ext uri="{FF2B5EF4-FFF2-40B4-BE49-F238E27FC236}">
                <a16:creationId xmlns:a16="http://schemas.microsoft.com/office/drawing/2014/main" id="{37F0ADF8-59CF-6774-86CC-1D3422B0E9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50444" y="146669"/>
            <a:ext cx="2259957" cy="2259957"/>
          </a:xfrm>
          <a:prstGeom prst="rect">
            <a:avLst/>
          </a:prstGeom>
        </p:spPr>
      </p:pic>
      <p:sp>
        <p:nvSpPr>
          <p:cNvPr id="6" name="CuadroTexto 20">
            <a:extLst>
              <a:ext uri="{FF2B5EF4-FFF2-40B4-BE49-F238E27FC236}">
                <a16:creationId xmlns:a16="http://schemas.microsoft.com/office/drawing/2014/main" id="{D9236B03-723D-CA2F-64B6-5339E7D79E50}"/>
              </a:ext>
            </a:extLst>
          </p:cNvPr>
          <p:cNvSpPr txBox="1"/>
          <p:nvPr/>
        </p:nvSpPr>
        <p:spPr>
          <a:xfrm>
            <a:off x="3495554" y="619144"/>
            <a:ext cx="768559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b="1" dirty="0" err="1">
                <a:solidFill>
                  <a:srgbClr val="092240"/>
                </a:solidFill>
              </a:rPr>
              <a:t>Any</a:t>
            </a:r>
            <a:r>
              <a:rPr lang="es-ES" sz="4800" b="1" dirty="0">
                <a:solidFill>
                  <a:srgbClr val="092240"/>
                </a:solidFill>
              </a:rPr>
              <a:t> </a:t>
            </a:r>
            <a:r>
              <a:rPr lang="es-ES" sz="4800" b="1" dirty="0" err="1">
                <a:solidFill>
                  <a:srgbClr val="092240"/>
                </a:solidFill>
              </a:rPr>
              <a:t>questions</a:t>
            </a:r>
            <a:r>
              <a:rPr lang="es-ES" sz="4800" b="1" dirty="0">
                <a:solidFill>
                  <a:srgbClr val="092240"/>
                </a:solidFill>
              </a:rPr>
              <a:t>?</a:t>
            </a:r>
          </a:p>
          <a:p>
            <a:r>
              <a:rPr lang="es-ES" sz="4800" b="1" dirty="0">
                <a:solidFill>
                  <a:srgbClr val="092240"/>
                </a:solidFill>
              </a:rPr>
              <a:t>Look </a:t>
            </a:r>
            <a:r>
              <a:rPr lang="es-ES" sz="4800" b="1" dirty="0" err="1">
                <a:solidFill>
                  <a:srgbClr val="092240"/>
                </a:solidFill>
              </a:rPr>
              <a:t>us</a:t>
            </a:r>
            <a:r>
              <a:rPr lang="es-ES" sz="4800" b="1" dirty="0">
                <a:solidFill>
                  <a:srgbClr val="092240"/>
                </a:solidFill>
              </a:rPr>
              <a:t> up in </a:t>
            </a:r>
            <a:r>
              <a:rPr lang="es-ES" sz="4800" b="1" dirty="0" err="1">
                <a:solidFill>
                  <a:srgbClr val="092240"/>
                </a:solidFill>
              </a:rPr>
              <a:t>our</a:t>
            </a:r>
            <a:r>
              <a:rPr lang="es-ES" sz="4800" b="1" dirty="0">
                <a:solidFill>
                  <a:srgbClr val="092240"/>
                </a:solidFill>
              </a:rPr>
              <a:t> </a:t>
            </a:r>
            <a:r>
              <a:rPr lang="es-ES" sz="4800" b="1" dirty="0" err="1">
                <a:solidFill>
                  <a:srgbClr val="092240"/>
                </a:solidFill>
              </a:rPr>
              <a:t>website</a:t>
            </a:r>
            <a:r>
              <a:rPr lang="es-ES" sz="4800" b="1" dirty="0">
                <a:solidFill>
                  <a:srgbClr val="092240"/>
                </a:solidFill>
              </a:rPr>
              <a:t>: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5783488-EDE6-33FC-1BA7-513EA1DE2706}"/>
              </a:ext>
            </a:extLst>
          </p:cNvPr>
          <p:cNvGrpSpPr/>
          <p:nvPr/>
        </p:nvGrpSpPr>
        <p:grpSpPr>
          <a:xfrm>
            <a:off x="5580000" y="6156000"/>
            <a:ext cx="540000" cy="540000"/>
            <a:chOff x="3978000" y="2610000"/>
            <a:chExt cx="540000" cy="540000"/>
          </a:xfrm>
        </p:grpSpPr>
        <p:grpSp>
          <p:nvGrpSpPr>
            <p:cNvPr id="10" name="Grupo 58">
              <a:extLst>
                <a:ext uri="{FF2B5EF4-FFF2-40B4-BE49-F238E27FC236}">
                  <a16:creationId xmlns:a16="http://schemas.microsoft.com/office/drawing/2014/main" id="{4E457D82-CF37-C998-F6D8-B4554F492190}"/>
                </a:ext>
              </a:extLst>
            </p:cNvPr>
            <p:cNvGrpSpPr/>
            <p:nvPr/>
          </p:nvGrpSpPr>
          <p:grpSpPr>
            <a:xfrm>
              <a:off x="3978000" y="2610000"/>
              <a:ext cx="540000" cy="540000"/>
              <a:chOff x="2094060" y="6125497"/>
              <a:chExt cx="540000" cy="540000"/>
            </a:xfrm>
          </p:grpSpPr>
          <p:sp>
            <p:nvSpPr>
              <p:cNvPr id="17" name="Elipse 60">
                <a:extLst>
                  <a:ext uri="{FF2B5EF4-FFF2-40B4-BE49-F238E27FC236}">
                    <a16:creationId xmlns:a16="http://schemas.microsoft.com/office/drawing/2014/main" id="{DA43BB93-77D3-3A21-C6FC-20ECEE72BD8B}"/>
                  </a:ext>
                </a:extLst>
              </p:cNvPr>
              <p:cNvSpPr/>
              <p:nvPr/>
            </p:nvSpPr>
            <p:spPr>
              <a:xfrm>
                <a:off x="2094060" y="6125497"/>
                <a:ext cx="540000" cy="540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8" name="Gráfico 61" descr="Monitor with solid fill">
                <a:extLst>
                  <a:ext uri="{FF2B5EF4-FFF2-40B4-BE49-F238E27FC236}">
                    <a16:creationId xmlns:a16="http://schemas.microsoft.com/office/drawing/2014/main" id="{8CE91138-3618-0CDD-CD3C-E19CA228F3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rcRect/>
              <a:stretch/>
            </p:blipFill>
            <p:spPr>
              <a:xfrm>
                <a:off x="2150955" y="6191015"/>
                <a:ext cx="432000" cy="432000"/>
              </a:xfrm>
              <a:prstGeom prst="rect">
                <a:avLst/>
              </a:prstGeom>
            </p:spPr>
          </p:pic>
        </p:grpSp>
        <p:pic>
          <p:nvPicPr>
            <p:cNvPr id="13" name="Graphic 12" descr="Single gear with solid fill">
              <a:extLst>
                <a:ext uri="{FF2B5EF4-FFF2-40B4-BE49-F238E27FC236}">
                  <a16:creationId xmlns:a16="http://schemas.microsoft.com/office/drawing/2014/main" id="{4AF4FFF9-F026-AE68-F5D2-F84B7769AB9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117617" y="2767094"/>
              <a:ext cx="138153" cy="138153"/>
            </a:xfrm>
            <a:prstGeom prst="rect">
              <a:avLst/>
            </a:prstGeom>
          </p:spPr>
        </p:pic>
        <p:pic>
          <p:nvPicPr>
            <p:cNvPr id="14" name="Graphic 13" descr="Single gear with solid fill">
              <a:extLst>
                <a:ext uri="{FF2B5EF4-FFF2-40B4-BE49-F238E27FC236}">
                  <a16:creationId xmlns:a16="http://schemas.microsoft.com/office/drawing/2014/main" id="{0EBA347E-F3E1-8B94-12CB-7EA4EB862F4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218731" y="2855661"/>
              <a:ext cx="104465" cy="104465"/>
            </a:xfrm>
            <a:prstGeom prst="rect">
              <a:avLst/>
            </a:prstGeom>
          </p:spPr>
        </p:pic>
        <p:pic>
          <p:nvPicPr>
            <p:cNvPr id="16" name="Graphic 15" descr="Single gear with solid fill">
              <a:extLst>
                <a:ext uri="{FF2B5EF4-FFF2-40B4-BE49-F238E27FC236}">
                  <a16:creationId xmlns:a16="http://schemas.microsoft.com/office/drawing/2014/main" id="{425A48C3-3041-2675-DA12-AA85BE07284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270963" y="2775535"/>
              <a:ext cx="104465" cy="104465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18A1166-129D-38FB-5F77-A166D153DD4C}"/>
              </a:ext>
            </a:extLst>
          </p:cNvPr>
          <p:cNvGrpSpPr/>
          <p:nvPr/>
        </p:nvGrpSpPr>
        <p:grpSpPr>
          <a:xfrm>
            <a:off x="10440000" y="6156000"/>
            <a:ext cx="540000" cy="540000"/>
            <a:chOff x="10080000" y="6156000"/>
            <a:chExt cx="540000" cy="540000"/>
          </a:xfrm>
        </p:grpSpPr>
        <p:sp>
          <p:nvSpPr>
            <p:cNvPr id="20" name="Elipse 48">
              <a:extLst>
                <a:ext uri="{FF2B5EF4-FFF2-40B4-BE49-F238E27FC236}">
                  <a16:creationId xmlns:a16="http://schemas.microsoft.com/office/drawing/2014/main" id="{7E280937-A9B3-D0CA-ECA6-17291CF9F1F3}"/>
                </a:ext>
              </a:extLst>
            </p:cNvPr>
            <p:cNvSpPr/>
            <p:nvPr/>
          </p:nvSpPr>
          <p:spPr>
            <a:xfrm>
              <a:off x="10080000" y="6156000"/>
              <a:ext cx="540000" cy="54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9668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1" name="Graphic 20" descr="Play outline">
              <a:extLst>
                <a:ext uri="{FF2B5EF4-FFF2-40B4-BE49-F238E27FC236}">
                  <a16:creationId xmlns:a16="http://schemas.microsoft.com/office/drawing/2014/main" id="{6A5979CE-A13B-9D7F-BF20-3DA9BBE539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0162800" y="6202985"/>
              <a:ext cx="457200" cy="457200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4E3C45F-25F1-71A0-499B-6EB455939CD3}"/>
              </a:ext>
            </a:extLst>
          </p:cNvPr>
          <p:cNvGrpSpPr/>
          <p:nvPr/>
        </p:nvGrpSpPr>
        <p:grpSpPr>
          <a:xfrm>
            <a:off x="7200000" y="6192000"/>
            <a:ext cx="540000" cy="540000"/>
            <a:chOff x="7968411" y="4505000"/>
            <a:chExt cx="540000" cy="540000"/>
          </a:xfrm>
        </p:grpSpPr>
        <p:sp>
          <p:nvSpPr>
            <p:cNvPr id="23" name="Elipse 48">
              <a:extLst>
                <a:ext uri="{FF2B5EF4-FFF2-40B4-BE49-F238E27FC236}">
                  <a16:creationId xmlns:a16="http://schemas.microsoft.com/office/drawing/2014/main" id="{355D1D20-7A12-B80B-A632-F7A6373D6493}"/>
                </a:ext>
              </a:extLst>
            </p:cNvPr>
            <p:cNvSpPr/>
            <p:nvPr/>
          </p:nvSpPr>
          <p:spPr>
            <a:xfrm>
              <a:off x="7968411" y="4505000"/>
              <a:ext cx="540000" cy="54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9668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D11AC7CE-E1C7-D22F-5790-A10A5F9C41FC}"/>
                </a:ext>
              </a:extLst>
            </p:cNvPr>
            <p:cNvGrpSpPr/>
            <p:nvPr/>
          </p:nvGrpSpPr>
          <p:grpSpPr>
            <a:xfrm>
              <a:off x="8117248" y="4672748"/>
              <a:ext cx="325503" cy="242358"/>
              <a:chOff x="6825195" y="1894840"/>
              <a:chExt cx="448233" cy="361034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B3F497E9-27CE-96DB-EC79-1223707F39B5}"/>
                  </a:ext>
                </a:extLst>
              </p:cNvPr>
              <p:cNvSpPr/>
              <p:nvPr/>
            </p:nvSpPr>
            <p:spPr>
              <a:xfrm>
                <a:off x="6825195" y="1894840"/>
                <a:ext cx="298822" cy="361034"/>
              </a:xfrm>
              <a:prstGeom prst="rect">
                <a:avLst/>
              </a:prstGeom>
              <a:noFill/>
              <a:ln w="28575">
                <a:noFill/>
              </a:ln>
              <a:scene3d>
                <a:camera prst="orthographicFront">
                  <a:rot lat="1200000" lon="19799989" rev="0"/>
                </a:camera>
                <a:lightRig rig="threePt" dir="t"/>
              </a:scene3d>
              <a:sp3d extrusionH="127000" contourW="19050" prstMaterial="legacyWireframe">
                <a:contourClr>
                  <a:srgbClr val="966835"/>
                </a:contourClr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601A4AD8-227C-A9ED-3DD9-9D7F28FAE8E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74606" y="2061028"/>
                <a:ext cx="298822" cy="67302"/>
              </a:xfrm>
              <a:prstGeom prst="straightConnector1">
                <a:avLst/>
              </a:prstGeom>
              <a:ln w="19050">
                <a:solidFill>
                  <a:srgbClr val="966835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C625E57-26D1-2739-B905-1ED1094E9D01}"/>
              </a:ext>
            </a:extLst>
          </p:cNvPr>
          <p:cNvGrpSpPr/>
          <p:nvPr/>
        </p:nvGrpSpPr>
        <p:grpSpPr>
          <a:xfrm>
            <a:off x="8820000" y="6156000"/>
            <a:ext cx="540000" cy="540000"/>
            <a:chOff x="10080000" y="6155153"/>
            <a:chExt cx="540000" cy="540000"/>
          </a:xfrm>
        </p:grpSpPr>
        <p:sp>
          <p:nvSpPr>
            <p:cNvPr id="28" name="Elipse 48">
              <a:extLst>
                <a:ext uri="{FF2B5EF4-FFF2-40B4-BE49-F238E27FC236}">
                  <a16:creationId xmlns:a16="http://schemas.microsoft.com/office/drawing/2014/main" id="{1E0FEA19-596E-8877-190C-084ED44D4B3B}"/>
                </a:ext>
              </a:extLst>
            </p:cNvPr>
            <p:cNvSpPr/>
            <p:nvPr/>
          </p:nvSpPr>
          <p:spPr>
            <a:xfrm>
              <a:off x="10080000" y="6155153"/>
              <a:ext cx="540000" cy="54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9668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A12395D4-3CFA-E26F-2681-4FC30B2CF1CF}"/>
                </a:ext>
              </a:extLst>
            </p:cNvPr>
            <p:cNvGrpSpPr/>
            <p:nvPr/>
          </p:nvGrpSpPr>
          <p:grpSpPr>
            <a:xfrm>
              <a:off x="10134000" y="6212821"/>
              <a:ext cx="432000" cy="432000"/>
              <a:chOff x="4626000" y="1177574"/>
              <a:chExt cx="1548000" cy="1547998"/>
            </a:xfrm>
          </p:grpSpPr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50EC9B01-C4F2-8E88-942D-D8F035540EA0}"/>
                  </a:ext>
                </a:extLst>
              </p:cNvPr>
              <p:cNvSpPr/>
              <p:nvPr/>
            </p:nvSpPr>
            <p:spPr>
              <a:xfrm>
                <a:off x="5346000" y="1177574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642CD213-072F-B945-A498-9E09B0923D99}"/>
                  </a:ext>
                </a:extLst>
              </p:cNvPr>
              <p:cNvSpPr/>
              <p:nvPr/>
            </p:nvSpPr>
            <p:spPr>
              <a:xfrm>
                <a:off x="5865229" y="1412097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B6EC8B1B-06F4-4F8B-18E5-A9C54065703D}"/>
                  </a:ext>
                </a:extLst>
              </p:cNvPr>
              <p:cNvSpPr/>
              <p:nvPr/>
            </p:nvSpPr>
            <p:spPr>
              <a:xfrm>
                <a:off x="4807126" y="1412097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5EF883CB-20A7-2AB5-4367-284F4D41F838}"/>
                  </a:ext>
                </a:extLst>
              </p:cNvPr>
              <p:cNvSpPr/>
              <p:nvPr/>
            </p:nvSpPr>
            <p:spPr>
              <a:xfrm>
                <a:off x="6066000" y="1905563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2F000ACE-9BAF-F26F-D258-5BE149777C95}"/>
                  </a:ext>
                </a:extLst>
              </p:cNvPr>
              <p:cNvSpPr/>
              <p:nvPr/>
            </p:nvSpPr>
            <p:spPr>
              <a:xfrm>
                <a:off x="4626000" y="1905563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1AA070A0-324F-F8C4-8777-70EB2218935F}"/>
                  </a:ext>
                </a:extLst>
              </p:cNvPr>
              <p:cNvSpPr/>
              <p:nvPr/>
            </p:nvSpPr>
            <p:spPr>
              <a:xfrm>
                <a:off x="4804618" y="2381361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34B11F2E-9D9E-3664-3F21-FAE45E6BAC54}"/>
                  </a:ext>
                </a:extLst>
              </p:cNvPr>
              <p:cNvSpPr/>
              <p:nvPr/>
            </p:nvSpPr>
            <p:spPr>
              <a:xfrm>
                <a:off x="5865229" y="2381361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70E08B86-DC10-5121-DD81-2236F05BE768}"/>
                  </a:ext>
                </a:extLst>
              </p:cNvPr>
              <p:cNvSpPr/>
              <p:nvPr/>
            </p:nvSpPr>
            <p:spPr>
              <a:xfrm>
                <a:off x="5346000" y="2617572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823AE56B-955D-3E16-07A2-CEA405AE44A9}"/>
                  </a:ext>
                </a:extLst>
              </p:cNvPr>
              <p:cNvCxnSpPr>
                <a:stCxn id="30" idx="6"/>
                <a:endCxn id="31" idx="1"/>
              </p:cNvCxnSpPr>
              <p:nvPr/>
            </p:nvCxnSpPr>
            <p:spPr>
              <a:xfrm>
                <a:off x="5454000" y="1231574"/>
                <a:ext cx="427045" cy="196339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DDB5AA6A-DB25-C0FE-94CE-30C92BB2E746}"/>
                  </a:ext>
                </a:extLst>
              </p:cNvPr>
              <p:cNvCxnSpPr>
                <a:cxnSpLocks/>
                <a:stCxn id="30" idx="2"/>
                <a:endCxn id="32" idx="7"/>
              </p:cNvCxnSpPr>
              <p:nvPr/>
            </p:nvCxnSpPr>
            <p:spPr>
              <a:xfrm flipH="1">
                <a:off x="4899310" y="1231574"/>
                <a:ext cx="446690" cy="196339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02FDB822-EEBC-3ECE-D901-A60EB4F95769}"/>
                  </a:ext>
                </a:extLst>
              </p:cNvPr>
              <p:cNvCxnSpPr>
                <a:cxnSpLocks/>
                <a:stCxn id="31" idx="5"/>
                <a:endCxn id="33" idx="0"/>
              </p:cNvCxnSpPr>
              <p:nvPr/>
            </p:nvCxnSpPr>
            <p:spPr>
              <a:xfrm>
                <a:off x="5957413" y="1504281"/>
                <a:ext cx="162587" cy="401282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62C27F44-7C1E-B70C-A9B4-CE420A578F0E}"/>
                  </a:ext>
                </a:extLst>
              </p:cNvPr>
              <p:cNvCxnSpPr>
                <a:cxnSpLocks/>
                <a:stCxn id="36" idx="7"/>
                <a:endCxn id="33" idx="4"/>
              </p:cNvCxnSpPr>
              <p:nvPr/>
            </p:nvCxnSpPr>
            <p:spPr>
              <a:xfrm flipV="1">
                <a:off x="5957413" y="2013563"/>
                <a:ext cx="162587" cy="38361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BF61A6B3-8980-39C3-84C2-C0293F1ECD77}"/>
                  </a:ext>
                </a:extLst>
              </p:cNvPr>
              <p:cNvCxnSpPr>
                <a:cxnSpLocks/>
                <a:stCxn id="36" idx="3"/>
                <a:endCxn id="37" idx="6"/>
              </p:cNvCxnSpPr>
              <p:nvPr/>
            </p:nvCxnSpPr>
            <p:spPr>
              <a:xfrm flipH="1">
                <a:off x="5454000" y="2473545"/>
                <a:ext cx="427045" cy="198027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525CCAB2-C1D5-FBF5-264F-5F07A1D6B924}"/>
                  </a:ext>
                </a:extLst>
              </p:cNvPr>
              <p:cNvCxnSpPr>
                <a:cxnSpLocks/>
                <a:stCxn id="32" idx="3"/>
                <a:endCxn id="34" idx="0"/>
              </p:cNvCxnSpPr>
              <p:nvPr/>
            </p:nvCxnSpPr>
            <p:spPr>
              <a:xfrm flipH="1">
                <a:off x="4680000" y="1504281"/>
                <a:ext cx="142942" cy="401282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BEF651EC-D19B-255E-0B36-55BB091F7904}"/>
                  </a:ext>
                </a:extLst>
              </p:cNvPr>
              <p:cNvCxnSpPr>
                <a:cxnSpLocks/>
                <a:stCxn id="34" idx="4"/>
                <a:endCxn id="35" idx="1"/>
              </p:cNvCxnSpPr>
              <p:nvPr/>
            </p:nvCxnSpPr>
            <p:spPr>
              <a:xfrm>
                <a:off x="4680000" y="2013563"/>
                <a:ext cx="140434" cy="38361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5FC675A5-F23C-D523-0A3E-A96ACC3A2D21}"/>
                  </a:ext>
                </a:extLst>
              </p:cNvPr>
              <p:cNvCxnSpPr>
                <a:cxnSpLocks/>
                <a:stCxn id="35" idx="5"/>
                <a:endCxn id="37" idx="2"/>
              </p:cNvCxnSpPr>
              <p:nvPr/>
            </p:nvCxnSpPr>
            <p:spPr>
              <a:xfrm>
                <a:off x="4896802" y="2473545"/>
                <a:ext cx="449198" cy="198027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59195C4E-6AC8-4EF3-20B3-1E674C7B3438}"/>
                  </a:ext>
                </a:extLst>
              </p:cNvPr>
              <p:cNvSpPr/>
              <p:nvPr/>
            </p:nvSpPr>
            <p:spPr>
              <a:xfrm>
                <a:off x="5346000" y="1495779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56355116-D00C-8073-9D34-88DC89EFDEF4}"/>
                  </a:ext>
                </a:extLst>
              </p:cNvPr>
              <p:cNvSpPr/>
              <p:nvPr/>
            </p:nvSpPr>
            <p:spPr>
              <a:xfrm>
                <a:off x="5346000" y="1905563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4D836339-F4EC-E4A1-44BA-0B27D72D482C}"/>
                  </a:ext>
                </a:extLst>
              </p:cNvPr>
              <p:cNvSpPr/>
              <p:nvPr/>
            </p:nvSpPr>
            <p:spPr>
              <a:xfrm>
                <a:off x="5346000" y="2310213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90EF218D-377A-4F47-9236-CA386FD72DA1}"/>
                  </a:ext>
                </a:extLst>
              </p:cNvPr>
              <p:cNvSpPr/>
              <p:nvPr/>
            </p:nvSpPr>
            <p:spPr>
              <a:xfrm>
                <a:off x="4918963" y="1903711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84C6A721-C79D-F704-D40D-5CD28647FD46}"/>
                  </a:ext>
                </a:extLst>
              </p:cNvPr>
              <p:cNvSpPr/>
              <p:nvPr/>
            </p:nvSpPr>
            <p:spPr>
              <a:xfrm>
                <a:off x="5773045" y="1903711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99C97D1A-06C5-0613-51D6-3E690E7D7478}"/>
                  </a:ext>
                </a:extLst>
              </p:cNvPr>
              <p:cNvCxnSpPr>
                <a:cxnSpLocks/>
                <a:stCxn id="46" idx="2"/>
                <a:endCxn id="32" idx="5"/>
              </p:cNvCxnSpPr>
              <p:nvPr/>
            </p:nvCxnSpPr>
            <p:spPr>
              <a:xfrm flipH="1" flipV="1">
                <a:off x="4899310" y="1504281"/>
                <a:ext cx="446690" cy="45498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6B477FA9-6532-6D35-FF53-8976E605A86F}"/>
                  </a:ext>
                </a:extLst>
              </p:cNvPr>
              <p:cNvCxnSpPr>
                <a:cxnSpLocks/>
                <a:stCxn id="30" idx="4"/>
                <a:endCxn id="46" idx="0"/>
              </p:cNvCxnSpPr>
              <p:nvPr/>
            </p:nvCxnSpPr>
            <p:spPr>
              <a:xfrm>
                <a:off x="5400000" y="1285574"/>
                <a:ext cx="0" cy="210205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46D4FFED-16B6-E9D3-FEF1-A099F2F2707C}"/>
                  </a:ext>
                </a:extLst>
              </p:cNvPr>
              <p:cNvCxnSpPr>
                <a:cxnSpLocks/>
                <a:stCxn id="31" idx="3"/>
                <a:endCxn id="46" idx="6"/>
              </p:cNvCxnSpPr>
              <p:nvPr/>
            </p:nvCxnSpPr>
            <p:spPr>
              <a:xfrm flipH="1">
                <a:off x="5454000" y="1504281"/>
                <a:ext cx="427045" cy="45498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53B94674-00F0-D5A5-1180-810F23F6FA5C}"/>
                  </a:ext>
                </a:extLst>
              </p:cNvPr>
              <p:cNvCxnSpPr>
                <a:cxnSpLocks/>
                <a:stCxn id="50" idx="2"/>
                <a:endCxn id="47" idx="6"/>
              </p:cNvCxnSpPr>
              <p:nvPr/>
            </p:nvCxnSpPr>
            <p:spPr>
              <a:xfrm flipH="1">
                <a:off x="5454000" y="1957711"/>
                <a:ext cx="319045" cy="1852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C761C193-C148-9FAC-173B-2CCF2EAE204F}"/>
                  </a:ext>
                </a:extLst>
              </p:cNvPr>
              <p:cNvCxnSpPr>
                <a:cxnSpLocks/>
                <a:stCxn id="33" idx="2"/>
                <a:endCxn id="50" idx="6"/>
              </p:cNvCxnSpPr>
              <p:nvPr/>
            </p:nvCxnSpPr>
            <p:spPr>
              <a:xfrm flipH="1" flipV="1">
                <a:off x="5881045" y="1957711"/>
                <a:ext cx="184955" cy="1852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01EED12E-B179-460D-6A34-01BEA3FDA1DA}"/>
                  </a:ext>
                </a:extLst>
              </p:cNvPr>
              <p:cNvCxnSpPr>
                <a:cxnSpLocks/>
                <a:stCxn id="31" idx="4"/>
                <a:endCxn id="50" idx="0"/>
              </p:cNvCxnSpPr>
              <p:nvPr/>
            </p:nvCxnSpPr>
            <p:spPr>
              <a:xfrm flipH="1">
                <a:off x="5827045" y="1520097"/>
                <a:ext cx="92184" cy="38361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5AFE8E33-E45A-07FC-3B8F-51907A2472D1}"/>
                  </a:ext>
                </a:extLst>
              </p:cNvPr>
              <p:cNvCxnSpPr>
                <a:cxnSpLocks/>
                <a:stCxn id="47" idx="2"/>
                <a:endCxn id="49" idx="6"/>
              </p:cNvCxnSpPr>
              <p:nvPr/>
            </p:nvCxnSpPr>
            <p:spPr>
              <a:xfrm flipH="1" flipV="1">
                <a:off x="5026963" y="1957711"/>
                <a:ext cx="319037" cy="1852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17F22267-63C1-D0E0-D48C-FA4E5895F2F0}"/>
                  </a:ext>
                </a:extLst>
              </p:cNvPr>
              <p:cNvCxnSpPr>
                <a:cxnSpLocks/>
                <a:stCxn id="49" idx="2"/>
                <a:endCxn id="34" idx="6"/>
              </p:cNvCxnSpPr>
              <p:nvPr/>
            </p:nvCxnSpPr>
            <p:spPr>
              <a:xfrm flipH="1">
                <a:off x="4734000" y="1957711"/>
                <a:ext cx="184963" cy="1852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A4612079-1A16-A6F3-DD79-C32FDE19E899}"/>
                  </a:ext>
                </a:extLst>
              </p:cNvPr>
              <p:cNvCxnSpPr>
                <a:cxnSpLocks/>
                <a:stCxn id="47" idx="0"/>
                <a:endCxn id="46" idx="4"/>
              </p:cNvCxnSpPr>
              <p:nvPr/>
            </p:nvCxnSpPr>
            <p:spPr>
              <a:xfrm flipV="1">
                <a:off x="5400000" y="1603779"/>
                <a:ext cx="0" cy="30178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528CB829-6912-55FB-E12A-B5E4BAFAD082}"/>
                  </a:ext>
                </a:extLst>
              </p:cNvPr>
              <p:cNvCxnSpPr>
                <a:cxnSpLocks/>
                <a:stCxn id="50" idx="1"/>
                <a:endCxn id="46" idx="5"/>
              </p:cNvCxnSpPr>
              <p:nvPr/>
            </p:nvCxnSpPr>
            <p:spPr>
              <a:xfrm flipH="1" flipV="1">
                <a:off x="5438184" y="1587963"/>
                <a:ext cx="350677" cy="33156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E71EFB31-6A03-74EB-C929-CDB415FB674C}"/>
                  </a:ext>
                </a:extLst>
              </p:cNvPr>
              <p:cNvCxnSpPr>
                <a:cxnSpLocks/>
                <a:stCxn id="36" idx="1"/>
                <a:endCxn id="50" idx="4"/>
              </p:cNvCxnSpPr>
              <p:nvPr/>
            </p:nvCxnSpPr>
            <p:spPr>
              <a:xfrm flipH="1" flipV="1">
                <a:off x="5827045" y="2011711"/>
                <a:ext cx="54000" cy="385466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1B0C64AD-4B43-3572-2D96-1023DB0097F0}"/>
                  </a:ext>
                </a:extLst>
              </p:cNvPr>
              <p:cNvCxnSpPr>
                <a:cxnSpLocks/>
                <a:stCxn id="50" idx="3"/>
                <a:endCxn id="48" idx="7"/>
              </p:cNvCxnSpPr>
              <p:nvPr/>
            </p:nvCxnSpPr>
            <p:spPr>
              <a:xfrm flipH="1">
                <a:off x="5438184" y="1995895"/>
                <a:ext cx="350677" cy="33013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A3EB0C97-4544-421E-7B14-10E200B0CAC0}"/>
                  </a:ext>
                </a:extLst>
              </p:cNvPr>
              <p:cNvCxnSpPr>
                <a:cxnSpLocks/>
                <a:stCxn id="47" idx="4"/>
                <a:endCxn id="48" idx="0"/>
              </p:cNvCxnSpPr>
              <p:nvPr/>
            </p:nvCxnSpPr>
            <p:spPr>
              <a:xfrm>
                <a:off x="5400000" y="2013563"/>
                <a:ext cx="0" cy="296650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4" name="Straight Connector 1023">
                <a:extLst>
                  <a:ext uri="{FF2B5EF4-FFF2-40B4-BE49-F238E27FC236}">
                    <a16:creationId xmlns:a16="http://schemas.microsoft.com/office/drawing/2014/main" id="{CAC56167-9891-CA59-C32A-8E9FC381F054}"/>
                  </a:ext>
                </a:extLst>
              </p:cNvPr>
              <p:cNvCxnSpPr>
                <a:cxnSpLocks/>
                <a:stCxn id="36" idx="2"/>
                <a:endCxn id="48" idx="6"/>
              </p:cNvCxnSpPr>
              <p:nvPr/>
            </p:nvCxnSpPr>
            <p:spPr>
              <a:xfrm flipH="1" flipV="1">
                <a:off x="5454000" y="2364213"/>
                <a:ext cx="411229" cy="71148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5" name="Straight Connector 1024">
                <a:extLst>
                  <a:ext uri="{FF2B5EF4-FFF2-40B4-BE49-F238E27FC236}">
                    <a16:creationId xmlns:a16="http://schemas.microsoft.com/office/drawing/2014/main" id="{0640CA5A-D897-5362-1D98-D07CA8B1C070}"/>
                  </a:ext>
                </a:extLst>
              </p:cNvPr>
              <p:cNvCxnSpPr>
                <a:cxnSpLocks/>
                <a:stCxn id="37" idx="0"/>
                <a:endCxn id="48" idx="4"/>
              </p:cNvCxnSpPr>
              <p:nvPr/>
            </p:nvCxnSpPr>
            <p:spPr>
              <a:xfrm flipV="1">
                <a:off x="5400000" y="2418213"/>
                <a:ext cx="0" cy="199359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6" name="Straight Connector 1025">
                <a:extLst>
                  <a:ext uri="{FF2B5EF4-FFF2-40B4-BE49-F238E27FC236}">
                    <a16:creationId xmlns:a16="http://schemas.microsoft.com/office/drawing/2014/main" id="{2DE3A81E-6179-6A2C-1D85-DC49C75C2202}"/>
                  </a:ext>
                </a:extLst>
              </p:cNvPr>
              <p:cNvCxnSpPr>
                <a:cxnSpLocks/>
                <a:stCxn id="46" idx="3"/>
                <a:endCxn id="49" idx="7"/>
              </p:cNvCxnSpPr>
              <p:nvPr/>
            </p:nvCxnSpPr>
            <p:spPr>
              <a:xfrm flipH="1">
                <a:off x="5011147" y="1587963"/>
                <a:ext cx="350669" cy="33156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7" name="Straight Connector 1026">
                <a:extLst>
                  <a:ext uri="{FF2B5EF4-FFF2-40B4-BE49-F238E27FC236}">
                    <a16:creationId xmlns:a16="http://schemas.microsoft.com/office/drawing/2014/main" id="{B4876FB9-B16B-EEF8-D567-CE4DC6250B9B}"/>
                  </a:ext>
                </a:extLst>
              </p:cNvPr>
              <p:cNvCxnSpPr>
                <a:cxnSpLocks/>
                <a:stCxn id="35" idx="6"/>
                <a:endCxn id="48" idx="2"/>
              </p:cNvCxnSpPr>
              <p:nvPr/>
            </p:nvCxnSpPr>
            <p:spPr>
              <a:xfrm flipV="1">
                <a:off x="4912618" y="2364213"/>
                <a:ext cx="433382" cy="71148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8" name="Straight Connector 1027">
                <a:extLst>
                  <a:ext uri="{FF2B5EF4-FFF2-40B4-BE49-F238E27FC236}">
                    <a16:creationId xmlns:a16="http://schemas.microsoft.com/office/drawing/2014/main" id="{8876797E-3C19-9448-965D-1E1F131352A1}"/>
                  </a:ext>
                </a:extLst>
              </p:cNvPr>
              <p:cNvCxnSpPr>
                <a:cxnSpLocks/>
                <a:stCxn id="35" idx="7"/>
                <a:endCxn id="49" idx="4"/>
              </p:cNvCxnSpPr>
              <p:nvPr/>
            </p:nvCxnSpPr>
            <p:spPr>
              <a:xfrm flipV="1">
                <a:off x="4896802" y="2011711"/>
                <a:ext cx="76161" cy="385466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9" name="Straight Connector 1028">
                <a:extLst>
                  <a:ext uri="{FF2B5EF4-FFF2-40B4-BE49-F238E27FC236}">
                    <a16:creationId xmlns:a16="http://schemas.microsoft.com/office/drawing/2014/main" id="{AE031BE5-7DE4-FB11-5C2E-3B3F20F155B8}"/>
                  </a:ext>
                </a:extLst>
              </p:cNvPr>
              <p:cNvCxnSpPr>
                <a:cxnSpLocks/>
                <a:stCxn id="49" idx="5"/>
                <a:endCxn id="48" idx="1"/>
              </p:cNvCxnSpPr>
              <p:nvPr/>
            </p:nvCxnSpPr>
            <p:spPr>
              <a:xfrm>
                <a:off x="5011147" y="1995895"/>
                <a:ext cx="350669" cy="33013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0" name="Straight Connector 1029">
                <a:extLst>
                  <a:ext uri="{FF2B5EF4-FFF2-40B4-BE49-F238E27FC236}">
                    <a16:creationId xmlns:a16="http://schemas.microsoft.com/office/drawing/2014/main" id="{96AD8378-8C57-6D57-DBFE-10AE95BCBA0C}"/>
                  </a:ext>
                </a:extLst>
              </p:cNvPr>
              <p:cNvCxnSpPr>
                <a:cxnSpLocks/>
                <a:stCxn id="32" idx="4"/>
                <a:endCxn id="49" idx="0"/>
              </p:cNvCxnSpPr>
              <p:nvPr/>
            </p:nvCxnSpPr>
            <p:spPr>
              <a:xfrm>
                <a:off x="4861126" y="1520097"/>
                <a:ext cx="111837" cy="38361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31" name="Group 1030">
            <a:extLst>
              <a:ext uri="{FF2B5EF4-FFF2-40B4-BE49-F238E27FC236}">
                <a16:creationId xmlns:a16="http://schemas.microsoft.com/office/drawing/2014/main" id="{AA08342F-B65D-DE62-D6CD-95D69DFCA2AE}"/>
              </a:ext>
            </a:extLst>
          </p:cNvPr>
          <p:cNvGrpSpPr/>
          <p:nvPr/>
        </p:nvGrpSpPr>
        <p:grpSpPr>
          <a:xfrm>
            <a:off x="3960000" y="6156000"/>
            <a:ext cx="540000" cy="540000"/>
            <a:chOff x="6480000" y="5436000"/>
            <a:chExt cx="540000" cy="540000"/>
          </a:xfrm>
        </p:grpSpPr>
        <p:sp>
          <p:nvSpPr>
            <p:cNvPr id="1032" name="Elipse 22">
              <a:extLst>
                <a:ext uri="{FF2B5EF4-FFF2-40B4-BE49-F238E27FC236}">
                  <a16:creationId xmlns:a16="http://schemas.microsoft.com/office/drawing/2014/main" id="{2233FE4C-C524-C4F9-2C07-CFEE88F7D057}"/>
                </a:ext>
              </a:extLst>
            </p:cNvPr>
            <p:cNvSpPr/>
            <p:nvPr/>
          </p:nvSpPr>
          <p:spPr>
            <a:xfrm>
              <a:off x="6480000" y="5436000"/>
              <a:ext cx="540000" cy="54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9668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33" name="Group 1032">
              <a:extLst>
                <a:ext uri="{FF2B5EF4-FFF2-40B4-BE49-F238E27FC236}">
                  <a16:creationId xmlns:a16="http://schemas.microsoft.com/office/drawing/2014/main" id="{BA6CBF3F-CBFB-AA7E-37F6-D40E5FEA6314}"/>
                </a:ext>
              </a:extLst>
            </p:cNvPr>
            <p:cNvGrpSpPr/>
            <p:nvPr/>
          </p:nvGrpSpPr>
          <p:grpSpPr>
            <a:xfrm>
              <a:off x="6617622" y="5512333"/>
              <a:ext cx="264755" cy="419811"/>
              <a:chOff x="3454745" y="1076960"/>
              <a:chExt cx="1465986" cy="2874190"/>
            </a:xfrm>
          </p:grpSpPr>
          <p:sp>
            <p:nvSpPr>
              <p:cNvPr id="1034" name="Oval 116">
                <a:extLst>
                  <a:ext uri="{FF2B5EF4-FFF2-40B4-BE49-F238E27FC236}">
                    <a16:creationId xmlns:a16="http://schemas.microsoft.com/office/drawing/2014/main" id="{101BDB67-9900-7E25-4AB2-682AD1DCD69A}"/>
                  </a:ext>
                </a:extLst>
              </p:cNvPr>
              <p:cNvSpPr/>
              <p:nvPr/>
            </p:nvSpPr>
            <p:spPr>
              <a:xfrm>
                <a:off x="3454745" y="2108730"/>
                <a:ext cx="1455998" cy="1842420"/>
              </a:xfrm>
              <a:custGeom>
                <a:avLst/>
                <a:gdLst>
                  <a:gd name="connsiteX0" fmla="*/ 0 w 1465983"/>
                  <a:gd name="connsiteY0" fmla="*/ 1758462 h 3516923"/>
                  <a:gd name="connsiteX1" fmla="*/ 732992 w 1465983"/>
                  <a:gd name="connsiteY1" fmla="*/ 0 h 3516923"/>
                  <a:gd name="connsiteX2" fmla="*/ 1465984 w 1465983"/>
                  <a:gd name="connsiteY2" fmla="*/ 1758462 h 3516923"/>
                  <a:gd name="connsiteX3" fmla="*/ 732992 w 1465983"/>
                  <a:gd name="connsiteY3" fmla="*/ 3516924 h 3516923"/>
                  <a:gd name="connsiteX4" fmla="*/ 0 w 1465983"/>
                  <a:gd name="connsiteY4" fmla="*/ 1758462 h 3516923"/>
                  <a:gd name="connsiteX0" fmla="*/ 127 w 1466111"/>
                  <a:gd name="connsiteY0" fmla="*/ 401747 h 2160209"/>
                  <a:gd name="connsiteX1" fmla="*/ 778839 w 1466111"/>
                  <a:gd name="connsiteY1" fmla="*/ 525425 h 2160209"/>
                  <a:gd name="connsiteX2" fmla="*/ 1466111 w 1466111"/>
                  <a:gd name="connsiteY2" fmla="*/ 401747 h 2160209"/>
                  <a:gd name="connsiteX3" fmla="*/ 733119 w 1466111"/>
                  <a:gd name="connsiteY3" fmla="*/ 2160209 h 2160209"/>
                  <a:gd name="connsiteX4" fmla="*/ 127 w 1466111"/>
                  <a:gd name="connsiteY4" fmla="*/ 401747 h 2160209"/>
                  <a:gd name="connsiteX0" fmla="*/ 127 w 1466111"/>
                  <a:gd name="connsiteY0" fmla="*/ 401747 h 2160209"/>
                  <a:gd name="connsiteX1" fmla="*/ 778839 w 1466111"/>
                  <a:gd name="connsiteY1" fmla="*/ 525425 h 2160209"/>
                  <a:gd name="connsiteX2" fmla="*/ 1466111 w 1466111"/>
                  <a:gd name="connsiteY2" fmla="*/ 401747 h 2160209"/>
                  <a:gd name="connsiteX3" fmla="*/ 733119 w 1466111"/>
                  <a:gd name="connsiteY3" fmla="*/ 2160209 h 2160209"/>
                  <a:gd name="connsiteX4" fmla="*/ 127 w 1466111"/>
                  <a:gd name="connsiteY4" fmla="*/ 401747 h 2160209"/>
                  <a:gd name="connsiteX0" fmla="*/ 127 w 1466111"/>
                  <a:gd name="connsiteY0" fmla="*/ 401747 h 2160209"/>
                  <a:gd name="connsiteX1" fmla="*/ 778839 w 1466111"/>
                  <a:gd name="connsiteY1" fmla="*/ 525425 h 2160209"/>
                  <a:gd name="connsiteX2" fmla="*/ 1466111 w 1466111"/>
                  <a:gd name="connsiteY2" fmla="*/ 401747 h 2160209"/>
                  <a:gd name="connsiteX3" fmla="*/ 733119 w 1466111"/>
                  <a:gd name="connsiteY3" fmla="*/ 2160209 h 2160209"/>
                  <a:gd name="connsiteX4" fmla="*/ 127 w 1466111"/>
                  <a:gd name="connsiteY4" fmla="*/ 401747 h 2160209"/>
                  <a:gd name="connsiteX0" fmla="*/ 127 w 1466111"/>
                  <a:gd name="connsiteY0" fmla="*/ 95663 h 1854125"/>
                  <a:gd name="connsiteX1" fmla="*/ 778839 w 1466111"/>
                  <a:gd name="connsiteY1" fmla="*/ 219341 h 1854125"/>
                  <a:gd name="connsiteX2" fmla="*/ 1466111 w 1466111"/>
                  <a:gd name="connsiteY2" fmla="*/ 95663 h 1854125"/>
                  <a:gd name="connsiteX3" fmla="*/ 733119 w 1466111"/>
                  <a:gd name="connsiteY3" fmla="*/ 1854125 h 1854125"/>
                  <a:gd name="connsiteX4" fmla="*/ 127 w 1466111"/>
                  <a:gd name="connsiteY4" fmla="*/ 95663 h 1854125"/>
                  <a:gd name="connsiteX0" fmla="*/ 87 w 1473691"/>
                  <a:gd name="connsiteY0" fmla="*/ 93927 h 1852461"/>
                  <a:gd name="connsiteX1" fmla="*/ 778799 w 1473691"/>
                  <a:gd name="connsiteY1" fmla="*/ 217605 h 1852461"/>
                  <a:gd name="connsiteX2" fmla="*/ 1473691 w 1473691"/>
                  <a:gd name="connsiteY2" fmla="*/ 21537 h 1852461"/>
                  <a:gd name="connsiteX3" fmla="*/ 733079 w 1473691"/>
                  <a:gd name="connsiteY3" fmla="*/ 1852389 h 1852461"/>
                  <a:gd name="connsiteX4" fmla="*/ 87 w 1473691"/>
                  <a:gd name="connsiteY4" fmla="*/ 93927 h 1852461"/>
                  <a:gd name="connsiteX0" fmla="*/ 87 w 1473691"/>
                  <a:gd name="connsiteY0" fmla="*/ 93927 h 1852461"/>
                  <a:gd name="connsiteX1" fmla="*/ 778799 w 1473691"/>
                  <a:gd name="connsiteY1" fmla="*/ 217605 h 1852461"/>
                  <a:gd name="connsiteX2" fmla="*/ 1473691 w 1473691"/>
                  <a:gd name="connsiteY2" fmla="*/ 21537 h 1852461"/>
                  <a:gd name="connsiteX3" fmla="*/ 733079 w 1473691"/>
                  <a:gd name="connsiteY3" fmla="*/ 1852389 h 1852461"/>
                  <a:gd name="connsiteX4" fmla="*/ 87 w 1473691"/>
                  <a:gd name="connsiteY4" fmla="*/ 93927 h 1852461"/>
                  <a:gd name="connsiteX0" fmla="*/ 87 w 1473691"/>
                  <a:gd name="connsiteY0" fmla="*/ 72390 h 1830924"/>
                  <a:gd name="connsiteX1" fmla="*/ 778799 w 1473691"/>
                  <a:gd name="connsiteY1" fmla="*/ 196068 h 1830924"/>
                  <a:gd name="connsiteX2" fmla="*/ 1473691 w 1473691"/>
                  <a:gd name="connsiteY2" fmla="*/ 0 h 1830924"/>
                  <a:gd name="connsiteX3" fmla="*/ 733079 w 1473691"/>
                  <a:gd name="connsiteY3" fmla="*/ 1830852 h 1830924"/>
                  <a:gd name="connsiteX4" fmla="*/ 87 w 1473691"/>
                  <a:gd name="connsiteY4" fmla="*/ 72390 h 1830924"/>
                  <a:gd name="connsiteX0" fmla="*/ 87 w 1473691"/>
                  <a:gd name="connsiteY0" fmla="*/ 0 h 1842285"/>
                  <a:gd name="connsiteX1" fmla="*/ 778799 w 1473691"/>
                  <a:gd name="connsiteY1" fmla="*/ 207498 h 1842285"/>
                  <a:gd name="connsiteX2" fmla="*/ 1473691 w 1473691"/>
                  <a:gd name="connsiteY2" fmla="*/ 11430 h 1842285"/>
                  <a:gd name="connsiteX3" fmla="*/ 733079 w 1473691"/>
                  <a:gd name="connsiteY3" fmla="*/ 1842282 h 1842285"/>
                  <a:gd name="connsiteX4" fmla="*/ 87 w 1473691"/>
                  <a:gd name="connsiteY4" fmla="*/ 0 h 1842285"/>
                  <a:gd name="connsiteX0" fmla="*/ 87 w 1458451"/>
                  <a:gd name="connsiteY0" fmla="*/ 0 h 1842285"/>
                  <a:gd name="connsiteX1" fmla="*/ 778799 w 1458451"/>
                  <a:gd name="connsiteY1" fmla="*/ 207498 h 1842285"/>
                  <a:gd name="connsiteX2" fmla="*/ 1458451 w 1458451"/>
                  <a:gd name="connsiteY2" fmla="*/ 11430 h 1842285"/>
                  <a:gd name="connsiteX3" fmla="*/ 733079 w 1458451"/>
                  <a:gd name="connsiteY3" fmla="*/ 1842282 h 1842285"/>
                  <a:gd name="connsiteX4" fmla="*/ 87 w 1458451"/>
                  <a:gd name="connsiteY4" fmla="*/ 0 h 1842285"/>
                  <a:gd name="connsiteX0" fmla="*/ 87 w 1462261"/>
                  <a:gd name="connsiteY0" fmla="*/ 0 h 1842294"/>
                  <a:gd name="connsiteX1" fmla="*/ 778799 w 1462261"/>
                  <a:gd name="connsiteY1" fmla="*/ 207498 h 1842294"/>
                  <a:gd name="connsiteX2" fmla="*/ 1462261 w 1462261"/>
                  <a:gd name="connsiteY2" fmla="*/ 22860 h 1842294"/>
                  <a:gd name="connsiteX3" fmla="*/ 733079 w 1462261"/>
                  <a:gd name="connsiteY3" fmla="*/ 1842282 h 1842294"/>
                  <a:gd name="connsiteX4" fmla="*/ 87 w 1462261"/>
                  <a:gd name="connsiteY4" fmla="*/ 0 h 1842294"/>
                  <a:gd name="connsiteX0" fmla="*/ 87 w 1458451"/>
                  <a:gd name="connsiteY0" fmla="*/ 0 h 1842310"/>
                  <a:gd name="connsiteX1" fmla="*/ 778799 w 1458451"/>
                  <a:gd name="connsiteY1" fmla="*/ 207498 h 1842310"/>
                  <a:gd name="connsiteX2" fmla="*/ 1458451 w 1458451"/>
                  <a:gd name="connsiteY2" fmla="*/ 34290 h 1842310"/>
                  <a:gd name="connsiteX3" fmla="*/ 733079 w 1458451"/>
                  <a:gd name="connsiteY3" fmla="*/ 1842282 h 1842310"/>
                  <a:gd name="connsiteX4" fmla="*/ 87 w 1458451"/>
                  <a:gd name="connsiteY4" fmla="*/ 0 h 1842310"/>
                  <a:gd name="connsiteX0" fmla="*/ 0 w 1458364"/>
                  <a:gd name="connsiteY0" fmla="*/ 0 h 1842310"/>
                  <a:gd name="connsiteX1" fmla="*/ 778712 w 1458364"/>
                  <a:gd name="connsiteY1" fmla="*/ 207498 h 1842310"/>
                  <a:gd name="connsiteX2" fmla="*/ 1458364 w 1458364"/>
                  <a:gd name="connsiteY2" fmla="*/ 34290 h 1842310"/>
                  <a:gd name="connsiteX3" fmla="*/ 732992 w 1458364"/>
                  <a:gd name="connsiteY3" fmla="*/ 1842282 h 1842310"/>
                  <a:gd name="connsiteX4" fmla="*/ 0 w 1458364"/>
                  <a:gd name="connsiteY4" fmla="*/ 0 h 1842310"/>
                  <a:gd name="connsiteX0" fmla="*/ 0 w 1458364"/>
                  <a:gd name="connsiteY0" fmla="*/ 0 h 1842285"/>
                  <a:gd name="connsiteX1" fmla="*/ 778712 w 1458364"/>
                  <a:gd name="connsiteY1" fmla="*/ 207498 h 1842285"/>
                  <a:gd name="connsiteX2" fmla="*/ 1458364 w 1458364"/>
                  <a:gd name="connsiteY2" fmla="*/ 34290 h 1842285"/>
                  <a:gd name="connsiteX3" fmla="*/ 732992 w 1458364"/>
                  <a:gd name="connsiteY3" fmla="*/ 1842282 h 1842285"/>
                  <a:gd name="connsiteX4" fmla="*/ 0 w 1458364"/>
                  <a:gd name="connsiteY4" fmla="*/ 0 h 1842285"/>
                  <a:gd name="connsiteX0" fmla="*/ 0 w 1458364"/>
                  <a:gd name="connsiteY0" fmla="*/ 0 h 1842285"/>
                  <a:gd name="connsiteX1" fmla="*/ 778712 w 1458364"/>
                  <a:gd name="connsiteY1" fmla="*/ 207498 h 1842285"/>
                  <a:gd name="connsiteX2" fmla="*/ 1458364 w 1458364"/>
                  <a:gd name="connsiteY2" fmla="*/ 34290 h 1842285"/>
                  <a:gd name="connsiteX3" fmla="*/ 732992 w 1458364"/>
                  <a:gd name="connsiteY3" fmla="*/ 1842282 h 1842285"/>
                  <a:gd name="connsiteX4" fmla="*/ 0 w 1458364"/>
                  <a:gd name="connsiteY4" fmla="*/ 0 h 1842285"/>
                  <a:gd name="connsiteX0" fmla="*/ 0 w 1458364"/>
                  <a:gd name="connsiteY0" fmla="*/ 0 h 1842285"/>
                  <a:gd name="connsiteX1" fmla="*/ 778712 w 1458364"/>
                  <a:gd name="connsiteY1" fmla="*/ 184638 h 1842285"/>
                  <a:gd name="connsiteX2" fmla="*/ 1458364 w 1458364"/>
                  <a:gd name="connsiteY2" fmla="*/ 34290 h 1842285"/>
                  <a:gd name="connsiteX3" fmla="*/ 732992 w 1458364"/>
                  <a:gd name="connsiteY3" fmla="*/ 1842282 h 1842285"/>
                  <a:gd name="connsiteX4" fmla="*/ 0 w 1458364"/>
                  <a:gd name="connsiteY4" fmla="*/ 0 h 1842285"/>
                  <a:gd name="connsiteX0" fmla="*/ 0 w 1462174"/>
                  <a:gd name="connsiteY0" fmla="*/ 0 h 1842287"/>
                  <a:gd name="connsiteX1" fmla="*/ 778712 w 1462174"/>
                  <a:gd name="connsiteY1" fmla="*/ 184638 h 1842287"/>
                  <a:gd name="connsiteX2" fmla="*/ 1462174 w 1462174"/>
                  <a:gd name="connsiteY2" fmla="*/ 15240 h 1842287"/>
                  <a:gd name="connsiteX3" fmla="*/ 732992 w 1462174"/>
                  <a:gd name="connsiteY3" fmla="*/ 1842282 h 1842287"/>
                  <a:gd name="connsiteX4" fmla="*/ 0 w 1462174"/>
                  <a:gd name="connsiteY4" fmla="*/ 0 h 1842287"/>
                  <a:gd name="connsiteX0" fmla="*/ 0 w 1462174"/>
                  <a:gd name="connsiteY0" fmla="*/ 0 h 1842287"/>
                  <a:gd name="connsiteX1" fmla="*/ 778712 w 1462174"/>
                  <a:gd name="connsiteY1" fmla="*/ 184638 h 1842287"/>
                  <a:gd name="connsiteX2" fmla="*/ 1462174 w 1462174"/>
                  <a:gd name="connsiteY2" fmla="*/ 15240 h 1842287"/>
                  <a:gd name="connsiteX3" fmla="*/ 732992 w 1462174"/>
                  <a:gd name="connsiteY3" fmla="*/ 1842282 h 1842287"/>
                  <a:gd name="connsiteX4" fmla="*/ 0 w 1462174"/>
                  <a:gd name="connsiteY4" fmla="*/ 0 h 1842287"/>
                  <a:gd name="connsiteX0" fmla="*/ 0 w 1462174"/>
                  <a:gd name="connsiteY0" fmla="*/ 0 h 1843457"/>
                  <a:gd name="connsiteX1" fmla="*/ 778712 w 1462174"/>
                  <a:gd name="connsiteY1" fmla="*/ 184638 h 1843457"/>
                  <a:gd name="connsiteX2" fmla="*/ 1462174 w 1462174"/>
                  <a:gd name="connsiteY2" fmla="*/ 15240 h 1843457"/>
                  <a:gd name="connsiteX3" fmla="*/ 732992 w 1462174"/>
                  <a:gd name="connsiteY3" fmla="*/ 1842282 h 1843457"/>
                  <a:gd name="connsiteX4" fmla="*/ 0 w 1462174"/>
                  <a:gd name="connsiteY4" fmla="*/ 0 h 1843457"/>
                  <a:gd name="connsiteX0" fmla="*/ 0 w 1462174"/>
                  <a:gd name="connsiteY0" fmla="*/ 0 h 1843457"/>
                  <a:gd name="connsiteX1" fmla="*/ 778712 w 1462174"/>
                  <a:gd name="connsiteY1" fmla="*/ 184638 h 1843457"/>
                  <a:gd name="connsiteX2" fmla="*/ 1462174 w 1462174"/>
                  <a:gd name="connsiteY2" fmla="*/ 15240 h 1843457"/>
                  <a:gd name="connsiteX3" fmla="*/ 732992 w 1462174"/>
                  <a:gd name="connsiteY3" fmla="*/ 1842282 h 1843457"/>
                  <a:gd name="connsiteX4" fmla="*/ 0 w 1462174"/>
                  <a:gd name="connsiteY4" fmla="*/ 0 h 1843457"/>
                  <a:gd name="connsiteX0" fmla="*/ 0 w 1462174"/>
                  <a:gd name="connsiteY0" fmla="*/ 0 h 1843457"/>
                  <a:gd name="connsiteX1" fmla="*/ 778712 w 1462174"/>
                  <a:gd name="connsiteY1" fmla="*/ 184638 h 1843457"/>
                  <a:gd name="connsiteX2" fmla="*/ 1462174 w 1462174"/>
                  <a:gd name="connsiteY2" fmla="*/ 15240 h 1843457"/>
                  <a:gd name="connsiteX3" fmla="*/ 732992 w 1462174"/>
                  <a:gd name="connsiteY3" fmla="*/ 1842282 h 1843457"/>
                  <a:gd name="connsiteX4" fmla="*/ 0 w 1462174"/>
                  <a:gd name="connsiteY4" fmla="*/ 0 h 1843457"/>
                  <a:gd name="connsiteX0" fmla="*/ 0 w 1462174"/>
                  <a:gd name="connsiteY0" fmla="*/ 0 h 1842282"/>
                  <a:gd name="connsiteX1" fmla="*/ 778712 w 1462174"/>
                  <a:gd name="connsiteY1" fmla="*/ 184638 h 1842282"/>
                  <a:gd name="connsiteX2" fmla="*/ 1462174 w 1462174"/>
                  <a:gd name="connsiteY2" fmla="*/ 15240 h 1842282"/>
                  <a:gd name="connsiteX3" fmla="*/ 732992 w 1462174"/>
                  <a:gd name="connsiteY3" fmla="*/ 1842282 h 1842282"/>
                  <a:gd name="connsiteX4" fmla="*/ 0 w 1462174"/>
                  <a:gd name="connsiteY4" fmla="*/ 0 h 1842282"/>
                  <a:gd name="connsiteX0" fmla="*/ 0 w 1462174"/>
                  <a:gd name="connsiteY0" fmla="*/ 0 h 1842282"/>
                  <a:gd name="connsiteX1" fmla="*/ 778712 w 1462174"/>
                  <a:gd name="connsiteY1" fmla="*/ 184638 h 1842282"/>
                  <a:gd name="connsiteX2" fmla="*/ 1462174 w 1462174"/>
                  <a:gd name="connsiteY2" fmla="*/ 15240 h 1842282"/>
                  <a:gd name="connsiteX3" fmla="*/ 758392 w 1462174"/>
                  <a:gd name="connsiteY3" fmla="*/ 1842282 h 1842282"/>
                  <a:gd name="connsiteX4" fmla="*/ 0 w 1462174"/>
                  <a:gd name="connsiteY4" fmla="*/ 0 h 1842282"/>
                  <a:gd name="connsiteX0" fmla="*/ 0 w 1462174"/>
                  <a:gd name="connsiteY0" fmla="*/ 0 h 1842282"/>
                  <a:gd name="connsiteX1" fmla="*/ 778712 w 1462174"/>
                  <a:gd name="connsiteY1" fmla="*/ 184638 h 1842282"/>
                  <a:gd name="connsiteX2" fmla="*/ 1462174 w 1462174"/>
                  <a:gd name="connsiteY2" fmla="*/ 15240 h 1842282"/>
                  <a:gd name="connsiteX3" fmla="*/ 758392 w 1462174"/>
                  <a:gd name="connsiteY3" fmla="*/ 1842282 h 1842282"/>
                  <a:gd name="connsiteX4" fmla="*/ 0 w 1462174"/>
                  <a:gd name="connsiteY4" fmla="*/ 0 h 1842282"/>
                  <a:gd name="connsiteX0" fmla="*/ 0 w 1462174"/>
                  <a:gd name="connsiteY0" fmla="*/ 0 h 1842407"/>
                  <a:gd name="connsiteX1" fmla="*/ 778712 w 1462174"/>
                  <a:gd name="connsiteY1" fmla="*/ 184638 h 1842407"/>
                  <a:gd name="connsiteX2" fmla="*/ 1462174 w 1462174"/>
                  <a:gd name="connsiteY2" fmla="*/ 15240 h 1842407"/>
                  <a:gd name="connsiteX3" fmla="*/ 758392 w 1462174"/>
                  <a:gd name="connsiteY3" fmla="*/ 1842282 h 1842407"/>
                  <a:gd name="connsiteX4" fmla="*/ 0 w 1462174"/>
                  <a:gd name="connsiteY4" fmla="*/ 0 h 1842407"/>
                  <a:gd name="connsiteX0" fmla="*/ 0 w 1462174"/>
                  <a:gd name="connsiteY0" fmla="*/ 0 h 1842419"/>
                  <a:gd name="connsiteX1" fmla="*/ 778712 w 1462174"/>
                  <a:gd name="connsiteY1" fmla="*/ 184638 h 1842419"/>
                  <a:gd name="connsiteX2" fmla="*/ 1462174 w 1462174"/>
                  <a:gd name="connsiteY2" fmla="*/ 15240 h 1842419"/>
                  <a:gd name="connsiteX3" fmla="*/ 758392 w 1462174"/>
                  <a:gd name="connsiteY3" fmla="*/ 1842282 h 1842419"/>
                  <a:gd name="connsiteX4" fmla="*/ 0 w 1462174"/>
                  <a:gd name="connsiteY4" fmla="*/ 0 h 1842419"/>
                  <a:gd name="connsiteX0" fmla="*/ 0 w 1462174"/>
                  <a:gd name="connsiteY0" fmla="*/ 0 h 1842423"/>
                  <a:gd name="connsiteX1" fmla="*/ 778712 w 1462174"/>
                  <a:gd name="connsiteY1" fmla="*/ 184638 h 1842423"/>
                  <a:gd name="connsiteX2" fmla="*/ 1462174 w 1462174"/>
                  <a:gd name="connsiteY2" fmla="*/ 28872 h 1842423"/>
                  <a:gd name="connsiteX3" fmla="*/ 758392 w 1462174"/>
                  <a:gd name="connsiteY3" fmla="*/ 1842282 h 1842423"/>
                  <a:gd name="connsiteX4" fmla="*/ 0 w 1462174"/>
                  <a:gd name="connsiteY4" fmla="*/ 0 h 1842423"/>
                  <a:gd name="connsiteX0" fmla="*/ 0 w 1462174"/>
                  <a:gd name="connsiteY0" fmla="*/ 0 h 1842419"/>
                  <a:gd name="connsiteX1" fmla="*/ 778712 w 1462174"/>
                  <a:gd name="connsiteY1" fmla="*/ 184638 h 1842419"/>
                  <a:gd name="connsiteX2" fmla="*/ 1462174 w 1462174"/>
                  <a:gd name="connsiteY2" fmla="*/ 28872 h 1842419"/>
                  <a:gd name="connsiteX3" fmla="*/ 758392 w 1462174"/>
                  <a:gd name="connsiteY3" fmla="*/ 1842282 h 1842419"/>
                  <a:gd name="connsiteX4" fmla="*/ 0 w 1462174"/>
                  <a:gd name="connsiteY4" fmla="*/ 0 h 1842419"/>
                  <a:gd name="connsiteX0" fmla="*/ 0 w 1462174"/>
                  <a:gd name="connsiteY0" fmla="*/ 0 h 1842423"/>
                  <a:gd name="connsiteX1" fmla="*/ 778712 w 1462174"/>
                  <a:gd name="connsiteY1" fmla="*/ 184638 h 1842423"/>
                  <a:gd name="connsiteX2" fmla="*/ 1462174 w 1462174"/>
                  <a:gd name="connsiteY2" fmla="*/ 28872 h 1842423"/>
                  <a:gd name="connsiteX3" fmla="*/ 758392 w 1462174"/>
                  <a:gd name="connsiteY3" fmla="*/ 1842282 h 1842423"/>
                  <a:gd name="connsiteX4" fmla="*/ 0 w 1462174"/>
                  <a:gd name="connsiteY4" fmla="*/ 0 h 1842423"/>
                  <a:gd name="connsiteX0" fmla="*/ 0 w 1455998"/>
                  <a:gd name="connsiteY0" fmla="*/ 0 h 1842427"/>
                  <a:gd name="connsiteX1" fmla="*/ 778712 w 1455998"/>
                  <a:gd name="connsiteY1" fmla="*/ 184638 h 1842427"/>
                  <a:gd name="connsiteX2" fmla="*/ 1455998 w 1455998"/>
                  <a:gd name="connsiteY2" fmla="*/ 62951 h 1842427"/>
                  <a:gd name="connsiteX3" fmla="*/ 758392 w 1455998"/>
                  <a:gd name="connsiteY3" fmla="*/ 1842282 h 1842427"/>
                  <a:gd name="connsiteX4" fmla="*/ 0 w 1455998"/>
                  <a:gd name="connsiteY4" fmla="*/ 0 h 1842427"/>
                  <a:gd name="connsiteX0" fmla="*/ 0 w 1474526"/>
                  <a:gd name="connsiteY0" fmla="*/ 0 h 1842420"/>
                  <a:gd name="connsiteX1" fmla="*/ 778712 w 1474526"/>
                  <a:gd name="connsiteY1" fmla="*/ 184638 h 1842420"/>
                  <a:gd name="connsiteX2" fmla="*/ 1474526 w 1474526"/>
                  <a:gd name="connsiteY2" fmla="*/ 28872 h 1842420"/>
                  <a:gd name="connsiteX3" fmla="*/ 758392 w 1474526"/>
                  <a:gd name="connsiteY3" fmla="*/ 1842282 h 1842420"/>
                  <a:gd name="connsiteX4" fmla="*/ 0 w 1474526"/>
                  <a:gd name="connsiteY4" fmla="*/ 0 h 1842420"/>
                  <a:gd name="connsiteX0" fmla="*/ 0 w 1455998"/>
                  <a:gd name="connsiteY0" fmla="*/ 0 h 1842420"/>
                  <a:gd name="connsiteX1" fmla="*/ 778712 w 1455998"/>
                  <a:gd name="connsiteY1" fmla="*/ 184638 h 1842420"/>
                  <a:gd name="connsiteX2" fmla="*/ 1455998 w 1455998"/>
                  <a:gd name="connsiteY2" fmla="*/ 28872 h 1842420"/>
                  <a:gd name="connsiteX3" fmla="*/ 758392 w 1455998"/>
                  <a:gd name="connsiteY3" fmla="*/ 1842282 h 1842420"/>
                  <a:gd name="connsiteX4" fmla="*/ 0 w 1455998"/>
                  <a:gd name="connsiteY4" fmla="*/ 0 h 1842420"/>
                  <a:gd name="connsiteX0" fmla="*/ 0 w 1455998"/>
                  <a:gd name="connsiteY0" fmla="*/ 0 h 1842420"/>
                  <a:gd name="connsiteX1" fmla="*/ 778712 w 1455998"/>
                  <a:gd name="connsiteY1" fmla="*/ 184638 h 1842420"/>
                  <a:gd name="connsiteX2" fmla="*/ 1455998 w 1455998"/>
                  <a:gd name="connsiteY2" fmla="*/ 28872 h 1842420"/>
                  <a:gd name="connsiteX3" fmla="*/ 758392 w 1455998"/>
                  <a:gd name="connsiteY3" fmla="*/ 1842282 h 1842420"/>
                  <a:gd name="connsiteX4" fmla="*/ 0 w 1455998"/>
                  <a:gd name="connsiteY4" fmla="*/ 0 h 1842420"/>
                  <a:gd name="connsiteX0" fmla="*/ 0 w 1455998"/>
                  <a:gd name="connsiteY0" fmla="*/ 0 h 1842420"/>
                  <a:gd name="connsiteX1" fmla="*/ 778712 w 1455998"/>
                  <a:gd name="connsiteY1" fmla="*/ 184638 h 1842420"/>
                  <a:gd name="connsiteX2" fmla="*/ 1455998 w 1455998"/>
                  <a:gd name="connsiteY2" fmla="*/ 28872 h 1842420"/>
                  <a:gd name="connsiteX3" fmla="*/ 758392 w 1455998"/>
                  <a:gd name="connsiteY3" fmla="*/ 1842282 h 1842420"/>
                  <a:gd name="connsiteX4" fmla="*/ 0 w 1455998"/>
                  <a:gd name="connsiteY4" fmla="*/ 0 h 18424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55998" h="1842420">
                    <a:moveTo>
                      <a:pt x="0" y="0"/>
                    </a:moveTo>
                    <a:cubicBezTo>
                      <a:pt x="41910" y="177116"/>
                      <a:pt x="536046" y="179826"/>
                      <a:pt x="778712" y="184638"/>
                    </a:cubicBezTo>
                    <a:cubicBezTo>
                      <a:pt x="1021378" y="189450"/>
                      <a:pt x="1362193" y="127719"/>
                      <a:pt x="1455998" y="28872"/>
                    </a:cubicBezTo>
                    <a:cubicBezTo>
                      <a:pt x="1455998" y="1000044"/>
                      <a:pt x="1205288" y="1854982"/>
                      <a:pt x="758392" y="1842282"/>
                    </a:cubicBezTo>
                    <a:cubicBezTo>
                      <a:pt x="291176" y="1854982"/>
                      <a:pt x="45720" y="904924"/>
                      <a:pt x="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966835"/>
                  </a:solidFill>
                </a:endParaRPr>
              </a:p>
            </p:txBody>
          </p:sp>
          <p:sp>
            <p:nvSpPr>
              <p:cNvPr id="1035" name="Oval 1034">
                <a:extLst>
                  <a:ext uri="{FF2B5EF4-FFF2-40B4-BE49-F238E27FC236}">
                    <a16:creationId xmlns:a16="http://schemas.microsoft.com/office/drawing/2014/main" id="{E9BB41A0-E645-D0C6-FD5A-62633D5D2F1A}"/>
                  </a:ext>
                </a:extLst>
              </p:cNvPr>
              <p:cNvSpPr/>
              <p:nvPr/>
            </p:nvSpPr>
            <p:spPr>
              <a:xfrm>
                <a:off x="3454748" y="1924436"/>
                <a:ext cx="1465983" cy="368684"/>
              </a:xfrm>
              <a:prstGeom prst="ellipse">
                <a:avLst/>
              </a:prstGeom>
              <a:noFill/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966835"/>
                  </a:solidFill>
                </a:endParaRPr>
              </a:p>
            </p:txBody>
          </p:sp>
          <p:sp>
            <p:nvSpPr>
              <p:cNvPr id="1036" name="Cylinder 1035">
                <a:extLst>
                  <a:ext uri="{FF2B5EF4-FFF2-40B4-BE49-F238E27FC236}">
                    <a16:creationId xmlns:a16="http://schemas.microsoft.com/office/drawing/2014/main" id="{56DA1D8C-E7C1-B541-A798-F709B29BACBE}"/>
                  </a:ext>
                </a:extLst>
              </p:cNvPr>
              <p:cNvSpPr/>
              <p:nvPr/>
            </p:nvSpPr>
            <p:spPr>
              <a:xfrm>
                <a:off x="3657600" y="1076960"/>
                <a:ext cx="629920" cy="1087120"/>
              </a:xfrm>
              <a:prstGeom prst="can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966835"/>
                  </a:solidFill>
                </a:endParaRPr>
              </a:p>
            </p:txBody>
          </p:sp>
          <p:sp>
            <p:nvSpPr>
              <p:cNvPr id="1037" name="Cylinder 1036">
                <a:extLst>
                  <a:ext uri="{FF2B5EF4-FFF2-40B4-BE49-F238E27FC236}">
                    <a16:creationId xmlns:a16="http://schemas.microsoft.com/office/drawing/2014/main" id="{0CF28EFB-6E22-3363-3741-8E15C042569C}"/>
                  </a:ext>
                </a:extLst>
              </p:cNvPr>
              <p:cNvSpPr/>
              <p:nvPr/>
            </p:nvSpPr>
            <p:spPr>
              <a:xfrm>
                <a:off x="4406063" y="1118094"/>
                <a:ext cx="273937" cy="1045986"/>
              </a:xfrm>
              <a:prstGeom prst="can">
                <a:avLst>
                  <a:gd name="adj" fmla="val 39835"/>
                </a:avLst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966835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579439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8D6EE1-ADD8-ACB1-2E02-5FA2E3D4E3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ángulo 34">
            <a:extLst>
              <a:ext uri="{FF2B5EF4-FFF2-40B4-BE49-F238E27FC236}">
                <a16:creationId xmlns:a16="http://schemas.microsoft.com/office/drawing/2014/main" id="{8634FD6C-2AE6-17D3-AB5D-49DAE809485B}"/>
              </a:ext>
            </a:extLst>
          </p:cNvPr>
          <p:cNvSpPr/>
          <p:nvPr/>
        </p:nvSpPr>
        <p:spPr>
          <a:xfrm>
            <a:off x="0" y="5947365"/>
            <a:ext cx="12192000" cy="899652"/>
          </a:xfrm>
          <a:prstGeom prst="rect">
            <a:avLst/>
          </a:prstGeom>
          <a:solidFill>
            <a:srgbClr val="092240"/>
          </a:solidFill>
          <a:ln w="57150">
            <a:solidFill>
              <a:srgbClr val="092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Imagen 5" descr="Logotipo, Icono&#10;&#10;Descripción generada automáticamente">
            <a:extLst>
              <a:ext uri="{FF2B5EF4-FFF2-40B4-BE49-F238E27FC236}">
                <a16:creationId xmlns:a16="http://schemas.microsoft.com/office/drawing/2014/main" id="{E53FDB15-E904-1D93-6739-03A199936AA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10" t="8297" r="22898" b="29694"/>
          <a:stretch/>
        </p:blipFill>
        <p:spPr>
          <a:xfrm>
            <a:off x="105982" y="5994160"/>
            <a:ext cx="1199795" cy="82241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D3B6235-BFA8-0B00-B7A3-33DFB0F34E47}"/>
              </a:ext>
            </a:extLst>
          </p:cNvPr>
          <p:cNvSpPr txBox="1"/>
          <p:nvPr/>
        </p:nvSpPr>
        <p:spPr>
          <a:xfrm>
            <a:off x="1305399" y="6059107"/>
            <a:ext cx="1550894" cy="73478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dirty="0">
                <a:solidFill>
                  <a:srgbClr val="FFFFFF"/>
                </a:solidFill>
                <a:latin typeface="Calibri Light"/>
                <a:cs typeface="Calibri Light"/>
              </a:rPr>
              <a:t>ModelFLOWs</a:t>
            </a:r>
            <a:endParaRPr lang="en-US" sz="1400" dirty="0"/>
          </a:p>
          <a:p>
            <a:pPr algn="ctr"/>
            <a:r>
              <a:rPr lang="en-US" sz="2000" i="1" dirty="0">
                <a:solidFill>
                  <a:srgbClr val="FFFFFF"/>
                </a:solidFill>
                <a:latin typeface="Calibri Light"/>
                <a:cs typeface="Calibri Light"/>
              </a:rPr>
              <a:t>Cardiac</a:t>
            </a:r>
            <a:endParaRPr lang="en-US" sz="1400" i="1" dirty="0">
              <a:cs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3DFECF-F41E-4574-2B46-8FBA0E229FE9}"/>
              </a:ext>
            </a:extLst>
          </p:cNvPr>
          <p:cNvSpPr txBox="1"/>
          <p:nvPr/>
        </p:nvSpPr>
        <p:spPr>
          <a:xfrm>
            <a:off x="268971" y="111858"/>
            <a:ext cx="36237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+mj-lt"/>
              </a:rPr>
              <a:t>Step 0:</a:t>
            </a:r>
            <a:r>
              <a:rPr lang="en-US" sz="3200" dirty="0">
                <a:latin typeface="+mj-lt"/>
              </a:rPr>
              <a:t> Prerequisites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9A64EB-844F-3801-9458-612640B50756}"/>
              </a:ext>
            </a:extLst>
          </p:cNvPr>
          <p:cNvSpPr txBox="1"/>
          <p:nvPr/>
        </p:nvSpPr>
        <p:spPr>
          <a:xfrm>
            <a:off x="835688" y="759900"/>
            <a:ext cx="10520624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ES" sz="2400" dirty="0"/>
              <a:t>Matlab </a:t>
            </a:r>
            <a:r>
              <a:rPr lang="es-ES" sz="2400" dirty="0" err="1"/>
              <a:t>with</a:t>
            </a:r>
            <a:r>
              <a:rPr lang="es-ES" sz="2400" dirty="0"/>
              <a:t> STL </a:t>
            </a:r>
            <a:r>
              <a:rPr lang="es-ES" sz="2400" dirty="0" err="1"/>
              <a:t>management</a:t>
            </a:r>
            <a:r>
              <a:rPr lang="es-ES" sz="2400" dirty="0"/>
              <a:t> </a:t>
            </a:r>
            <a:r>
              <a:rPr lang="es-ES" sz="2400" dirty="0" err="1"/>
              <a:t>packages</a:t>
            </a:r>
            <a:r>
              <a:rPr lang="es-ES" sz="2400" dirty="0"/>
              <a:t>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ES" sz="2400" dirty="0" err="1"/>
              <a:t>Star</a:t>
            </a:r>
            <a:r>
              <a:rPr lang="es-ES" sz="2400" dirty="0"/>
              <a:t>-CCM+</a:t>
            </a:r>
            <a:endParaRPr lang="en-US" sz="2400" dirty="0"/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STL files in end systole and in end diastole (max. and min. volumes)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B96FDF-9113-AB7B-DBC1-29AA35EF0AC0}"/>
              </a:ext>
            </a:extLst>
          </p:cNvPr>
          <p:cNvSpPr txBox="1"/>
          <p:nvPr/>
        </p:nvSpPr>
        <p:spPr>
          <a:xfrm>
            <a:off x="268971" y="2503670"/>
            <a:ext cx="48381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+mj-lt"/>
              </a:rPr>
              <a:t>Step 0.1:</a:t>
            </a:r>
            <a:r>
              <a:rPr lang="en-US" sz="3200" dirty="0">
                <a:latin typeface="+mj-lt"/>
              </a:rPr>
              <a:t> Load given .sim file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D35C4C-DEC4-017E-2CDB-B2F26FAB7403}"/>
              </a:ext>
            </a:extLst>
          </p:cNvPr>
          <p:cNvSpPr txBox="1"/>
          <p:nvPr/>
        </p:nvSpPr>
        <p:spPr>
          <a:xfrm>
            <a:off x="835688" y="3279055"/>
            <a:ext cx="105206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400" dirty="0" err="1"/>
              <a:t>Setup</a:t>
            </a:r>
            <a:r>
              <a:rPr lang="es-ES" sz="2400" dirty="0"/>
              <a:t> </a:t>
            </a:r>
            <a:r>
              <a:rPr lang="es-ES" sz="2400" dirty="0" err="1"/>
              <a:t>of</a:t>
            </a:r>
            <a:r>
              <a:rPr lang="es-ES" sz="2400" dirty="0"/>
              <a:t> </a:t>
            </a:r>
            <a:r>
              <a:rPr lang="es-ES" sz="2400" dirty="0" err="1"/>
              <a:t>this</a:t>
            </a:r>
            <a:r>
              <a:rPr lang="es-ES" sz="2400" dirty="0"/>
              <a:t> tutorial done.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0E5FAD-6237-39DB-C196-5AD74EF4BBA1}"/>
              </a:ext>
            </a:extLst>
          </p:cNvPr>
          <p:cNvSpPr txBox="1"/>
          <p:nvPr/>
        </p:nvSpPr>
        <p:spPr>
          <a:xfrm>
            <a:off x="268971" y="3989025"/>
            <a:ext cx="66125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+mj-lt"/>
              </a:rPr>
              <a:t>Step 0.2:</a:t>
            </a:r>
            <a:r>
              <a:rPr lang="en-US" sz="3200" dirty="0">
                <a:latin typeface="+mj-lt"/>
              </a:rPr>
              <a:t> Run </a:t>
            </a:r>
            <a:r>
              <a:rPr lang="en-US" sz="3200" dirty="0" err="1">
                <a:latin typeface="+mj-lt"/>
              </a:rPr>
              <a:t>create_necessary_files.m</a:t>
            </a:r>
            <a:endParaRPr lang="en-US" sz="3200" dirty="0">
              <a:latin typeface="+mj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0F68B6C-DB5D-9741-3290-E4B09B6EBCFE}"/>
              </a:ext>
            </a:extLst>
          </p:cNvPr>
          <p:cNvSpPr txBox="1"/>
          <p:nvPr/>
        </p:nvSpPr>
        <p:spPr>
          <a:xfrm>
            <a:off x="835688" y="4764410"/>
            <a:ext cx="105206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400" dirty="0" err="1"/>
              <a:t>We</a:t>
            </a:r>
            <a:r>
              <a:rPr lang="es-ES" sz="2400" dirty="0"/>
              <a:t> </a:t>
            </a:r>
            <a:r>
              <a:rPr lang="es-ES" sz="2400" dirty="0" err="1"/>
              <a:t>create</a:t>
            </a:r>
            <a:r>
              <a:rPr lang="es-ES" sz="2400" dirty="0"/>
              <a:t> </a:t>
            </a:r>
            <a:r>
              <a:rPr lang="es-ES" sz="2400" dirty="0" err="1"/>
              <a:t>the</a:t>
            </a:r>
            <a:r>
              <a:rPr lang="es-ES" sz="2400" dirty="0"/>
              <a:t> </a:t>
            </a:r>
            <a:r>
              <a:rPr lang="es-ES" sz="2400" dirty="0" err="1"/>
              <a:t>initial</a:t>
            </a:r>
            <a:r>
              <a:rPr lang="es-ES" sz="2400" dirty="0"/>
              <a:t> </a:t>
            </a:r>
            <a:r>
              <a:rPr lang="es-ES" sz="2400" dirty="0" err="1"/>
              <a:t>scaled</a:t>
            </a:r>
            <a:r>
              <a:rPr lang="es-ES" sz="2400" dirty="0"/>
              <a:t> </a:t>
            </a:r>
            <a:r>
              <a:rPr lang="es-ES" sz="2400" dirty="0" err="1"/>
              <a:t>mesh</a:t>
            </a:r>
            <a:r>
              <a:rPr lang="es-ES" sz="2400" dirty="0"/>
              <a:t> (</a:t>
            </a:r>
            <a:r>
              <a:rPr lang="es-ES" sz="2400" dirty="0" err="1"/>
              <a:t>if</a:t>
            </a:r>
            <a:r>
              <a:rPr lang="es-ES" sz="2400" dirty="0"/>
              <a:t> </a:t>
            </a:r>
            <a:r>
              <a:rPr lang="es-ES" sz="2400" dirty="0" err="1"/>
              <a:t>necessary</a:t>
            </a:r>
            <a:r>
              <a:rPr lang="es-ES" sz="2400" dirty="0"/>
              <a:t>) and </a:t>
            </a:r>
            <a:r>
              <a:rPr lang="es-ES" sz="2400" dirty="0" err="1"/>
              <a:t>the</a:t>
            </a:r>
            <a:r>
              <a:rPr lang="es-ES" sz="2400" dirty="0"/>
              <a:t> tables </a:t>
            </a:r>
            <a:r>
              <a:rPr lang="es-ES" sz="2400" dirty="0" err="1"/>
              <a:t>we</a:t>
            </a:r>
            <a:r>
              <a:rPr lang="es-ES" sz="2400" dirty="0"/>
              <a:t> </a:t>
            </a:r>
            <a:r>
              <a:rPr lang="es-ES" sz="2400" dirty="0" err="1"/>
              <a:t>need</a:t>
            </a:r>
            <a:r>
              <a:rPr lang="es-ES" sz="2400" dirty="0"/>
              <a:t> </a:t>
            </a:r>
            <a:r>
              <a:rPr lang="es-ES" sz="2400" dirty="0" err="1"/>
              <a:t>for</a:t>
            </a:r>
            <a:r>
              <a:rPr lang="es-ES" sz="2400" dirty="0"/>
              <a:t> </a:t>
            </a:r>
            <a:r>
              <a:rPr lang="es-ES" sz="2400" dirty="0" err="1"/>
              <a:t>boundary</a:t>
            </a:r>
            <a:r>
              <a:rPr lang="es-ES" sz="2400" dirty="0"/>
              <a:t> </a:t>
            </a:r>
            <a:r>
              <a:rPr lang="es-ES" sz="2400" dirty="0" err="1"/>
              <a:t>conditions</a:t>
            </a:r>
            <a:r>
              <a:rPr lang="es-ES" sz="2400" dirty="0"/>
              <a:t>: </a:t>
            </a:r>
            <a:r>
              <a:rPr lang="es-ES" sz="2400" dirty="0" err="1"/>
              <a:t>inlet</a:t>
            </a:r>
            <a:r>
              <a:rPr lang="es-ES" sz="2400" dirty="0"/>
              <a:t>, outlet, </a:t>
            </a:r>
            <a:r>
              <a:rPr lang="es-ES" sz="2400" dirty="0" err="1"/>
              <a:t>wall</a:t>
            </a:r>
            <a:r>
              <a:rPr lang="es-ES" sz="2400" dirty="0"/>
              <a:t> </a:t>
            </a:r>
            <a:r>
              <a:rPr lang="es-ES" sz="2400" dirty="0" err="1"/>
              <a:t>movement</a:t>
            </a:r>
            <a:r>
              <a:rPr lang="es-ES" sz="2400" dirty="0"/>
              <a:t>.</a:t>
            </a:r>
          </a:p>
        </p:txBody>
      </p:sp>
      <p:grpSp>
        <p:nvGrpSpPr>
          <p:cNvPr id="1098" name="Group 1097">
            <a:extLst>
              <a:ext uri="{FF2B5EF4-FFF2-40B4-BE49-F238E27FC236}">
                <a16:creationId xmlns:a16="http://schemas.microsoft.com/office/drawing/2014/main" id="{CB343738-CDF8-3E25-D3ED-38385A275950}"/>
              </a:ext>
            </a:extLst>
          </p:cNvPr>
          <p:cNvGrpSpPr/>
          <p:nvPr/>
        </p:nvGrpSpPr>
        <p:grpSpPr>
          <a:xfrm>
            <a:off x="5580000" y="6156000"/>
            <a:ext cx="540000" cy="540000"/>
            <a:chOff x="3978000" y="2610000"/>
            <a:chExt cx="540000" cy="540000"/>
          </a:xfrm>
        </p:grpSpPr>
        <p:grpSp>
          <p:nvGrpSpPr>
            <p:cNvPr id="1099" name="Grupo 58">
              <a:extLst>
                <a:ext uri="{FF2B5EF4-FFF2-40B4-BE49-F238E27FC236}">
                  <a16:creationId xmlns:a16="http://schemas.microsoft.com/office/drawing/2014/main" id="{AE70C541-8493-B5CA-4788-51EF6EEBA6A1}"/>
                </a:ext>
              </a:extLst>
            </p:cNvPr>
            <p:cNvGrpSpPr/>
            <p:nvPr/>
          </p:nvGrpSpPr>
          <p:grpSpPr>
            <a:xfrm>
              <a:off x="3978000" y="2610000"/>
              <a:ext cx="540000" cy="540000"/>
              <a:chOff x="2094060" y="6125497"/>
              <a:chExt cx="540000" cy="540000"/>
            </a:xfrm>
          </p:grpSpPr>
          <p:sp>
            <p:nvSpPr>
              <p:cNvPr id="1103" name="Elipse 60">
                <a:extLst>
                  <a:ext uri="{FF2B5EF4-FFF2-40B4-BE49-F238E27FC236}">
                    <a16:creationId xmlns:a16="http://schemas.microsoft.com/office/drawing/2014/main" id="{7148520A-36FB-E235-A3B3-3F3349AA9ABE}"/>
                  </a:ext>
                </a:extLst>
              </p:cNvPr>
              <p:cNvSpPr/>
              <p:nvPr/>
            </p:nvSpPr>
            <p:spPr>
              <a:xfrm>
                <a:off x="2094060" y="6125497"/>
                <a:ext cx="540000" cy="540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104" name="Gráfico 61" descr="Monitor with solid fill">
                <a:extLst>
                  <a:ext uri="{FF2B5EF4-FFF2-40B4-BE49-F238E27FC236}">
                    <a16:creationId xmlns:a16="http://schemas.microsoft.com/office/drawing/2014/main" id="{36FBA6A8-B68A-7143-4044-F3A4B0E2FE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/>
              <a:stretch/>
            </p:blipFill>
            <p:spPr>
              <a:xfrm>
                <a:off x="2150955" y="6191015"/>
                <a:ext cx="432000" cy="432000"/>
              </a:xfrm>
              <a:prstGeom prst="rect">
                <a:avLst/>
              </a:prstGeom>
            </p:spPr>
          </p:pic>
        </p:grpSp>
        <p:pic>
          <p:nvPicPr>
            <p:cNvPr id="1100" name="Graphic 1099" descr="Single gear with solid fill">
              <a:extLst>
                <a:ext uri="{FF2B5EF4-FFF2-40B4-BE49-F238E27FC236}">
                  <a16:creationId xmlns:a16="http://schemas.microsoft.com/office/drawing/2014/main" id="{B1C44695-7AF9-FAB6-A593-9E58B21B0BF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117617" y="2767094"/>
              <a:ext cx="138153" cy="138153"/>
            </a:xfrm>
            <a:prstGeom prst="rect">
              <a:avLst/>
            </a:prstGeom>
          </p:spPr>
        </p:pic>
        <p:pic>
          <p:nvPicPr>
            <p:cNvPr id="1101" name="Graphic 1100" descr="Single gear with solid fill">
              <a:extLst>
                <a:ext uri="{FF2B5EF4-FFF2-40B4-BE49-F238E27FC236}">
                  <a16:creationId xmlns:a16="http://schemas.microsoft.com/office/drawing/2014/main" id="{EFA02F08-03D6-03DA-FEB5-4656A4C3532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218731" y="2855661"/>
              <a:ext cx="104465" cy="104465"/>
            </a:xfrm>
            <a:prstGeom prst="rect">
              <a:avLst/>
            </a:prstGeom>
          </p:spPr>
        </p:pic>
        <p:pic>
          <p:nvPicPr>
            <p:cNvPr id="1102" name="Graphic 1101" descr="Single gear with solid fill">
              <a:extLst>
                <a:ext uri="{FF2B5EF4-FFF2-40B4-BE49-F238E27FC236}">
                  <a16:creationId xmlns:a16="http://schemas.microsoft.com/office/drawing/2014/main" id="{40F28C7A-A5D3-2679-C378-4C16A0858C5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270963" y="2775535"/>
              <a:ext cx="104465" cy="104465"/>
            </a:xfrm>
            <a:prstGeom prst="rect">
              <a:avLst/>
            </a:prstGeom>
          </p:spPr>
        </p:pic>
      </p:grpSp>
      <p:grpSp>
        <p:nvGrpSpPr>
          <p:cNvPr id="1105" name="Group 1104">
            <a:extLst>
              <a:ext uri="{FF2B5EF4-FFF2-40B4-BE49-F238E27FC236}">
                <a16:creationId xmlns:a16="http://schemas.microsoft.com/office/drawing/2014/main" id="{39F4A945-F052-A129-ED9A-C3F0C867E76B}"/>
              </a:ext>
            </a:extLst>
          </p:cNvPr>
          <p:cNvGrpSpPr/>
          <p:nvPr/>
        </p:nvGrpSpPr>
        <p:grpSpPr>
          <a:xfrm>
            <a:off x="10440000" y="6156000"/>
            <a:ext cx="540000" cy="540000"/>
            <a:chOff x="10080000" y="6156000"/>
            <a:chExt cx="540000" cy="540000"/>
          </a:xfrm>
        </p:grpSpPr>
        <p:sp>
          <p:nvSpPr>
            <p:cNvPr id="1106" name="Elipse 48">
              <a:extLst>
                <a:ext uri="{FF2B5EF4-FFF2-40B4-BE49-F238E27FC236}">
                  <a16:creationId xmlns:a16="http://schemas.microsoft.com/office/drawing/2014/main" id="{67C98FEB-F233-3ACF-4B17-0AD05A192CD6}"/>
                </a:ext>
              </a:extLst>
            </p:cNvPr>
            <p:cNvSpPr/>
            <p:nvPr/>
          </p:nvSpPr>
          <p:spPr>
            <a:xfrm>
              <a:off x="10080000" y="6156000"/>
              <a:ext cx="540000" cy="54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9668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07" name="Graphic 1106" descr="Play outline">
              <a:extLst>
                <a:ext uri="{FF2B5EF4-FFF2-40B4-BE49-F238E27FC236}">
                  <a16:creationId xmlns:a16="http://schemas.microsoft.com/office/drawing/2014/main" id="{32A90214-0E70-F6A6-059E-FB0535EE9B2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162800" y="6202985"/>
              <a:ext cx="457200" cy="457200"/>
            </a:xfrm>
            <a:prstGeom prst="rect">
              <a:avLst/>
            </a:prstGeom>
          </p:spPr>
        </p:pic>
      </p:grpSp>
      <p:grpSp>
        <p:nvGrpSpPr>
          <p:cNvPr id="1108" name="Group 1107">
            <a:extLst>
              <a:ext uri="{FF2B5EF4-FFF2-40B4-BE49-F238E27FC236}">
                <a16:creationId xmlns:a16="http://schemas.microsoft.com/office/drawing/2014/main" id="{BA1849AE-A2F5-106A-6356-0C12F66375F7}"/>
              </a:ext>
            </a:extLst>
          </p:cNvPr>
          <p:cNvGrpSpPr/>
          <p:nvPr/>
        </p:nvGrpSpPr>
        <p:grpSpPr>
          <a:xfrm>
            <a:off x="7200000" y="6192000"/>
            <a:ext cx="540000" cy="540000"/>
            <a:chOff x="7968411" y="4505000"/>
            <a:chExt cx="540000" cy="540000"/>
          </a:xfrm>
        </p:grpSpPr>
        <p:sp>
          <p:nvSpPr>
            <p:cNvPr id="1109" name="Elipse 48">
              <a:extLst>
                <a:ext uri="{FF2B5EF4-FFF2-40B4-BE49-F238E27FC236}">
                  <a16:creationId xmlns:a16="http://schemas.microsoft.com/office/drawing/2014/main" id="{8849666E-2888-939C-7942-8C99AE66FF96}"/>
                </a:ext>
              </a:extLst>
            </p:cNvPr>
            <p:cNvSpPr/>
            <p:nvPr/>
          </p:nvSpPr>
          <p:spPr>
            <a:xfrm>
              <a:off x="7968411" y="4505000"/>
              <a:ext cx="540000" cy="54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9668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10" name="Group 1109">
              <a:extLst>
                <a:ext uri="{FF2B5EF4-FFF2-40B4-BE49-F238E27FC236}">
                  <a16:creationId xmlns:a16="http://schemas.microsoft.com/office/drawing/2014/main" id="{5D3E8B75-5586-D15D-422B-EC3200B9114C}"/>
                </a:ext>
              </a:extLst>
            </p:cNvPr>
            <p:cNvGrpSpPr/>
            <p:nvPr/>
          </p:nvGrpSpPr>
          <p:grpSpPr>
            <a:xfrm>
              <a:off x="8117248" y="4672748"/>
              <a:ext cx="325503" cy="242358"/>
              <a:chOff x="6825195" y="1894840"/>
              <a:chExt cx="448233" cy="361034"/>
            </a:xfrm>
          </p:grpSpPr>
          <p:sp>
            <p:nvSpPr>
              <p:cNvPr id="1111" name="Rectangle 1110">
                <a:extLst>
                  <a:ext uri="{FF2B5EF4-FFF2-40B4-BE49-F238E27FC236}">
                    <a16:creationId xmlns:a16="http://schemas.microsoft.com/office/drawing/2014/main" id="{CBE2082B-FE57-BF8F-97FF-AB1B6A91BFC7}"/>
                  </a:ext>
                </a:extLst>
              </p:cNvPr>
              <p:cNvSpPr/>
              <p:nvPr/>
            </p:nvSpPr>
            <p:spPr>
              <a:xfrm>
                <a:off x="6825195" y="1894840"/>
                <a:ext cx="298822" cy="361034"/>
              </a:xfrm>
              <a:prstGeom prst="rect">
                <a:avLst/>
              </a:prstGeom>
              <a:noFill/>
              <a:ln w="28575">
                <a:noFill/>
              </a:ln>
              <a:scene3d>
                <a:camera prst="orthographicFront">
                  <a:rot lat="1200000" lon="19799989" rev="0"/>
                </a:camera>
                <a:lightRig rig="threePt" dir="t"/>
              </a:scene3d>
              <a:sp3d extrusionH="127000" contourW="19050" prstMaterial="legacyWireframe">
                <a:contourClr>
                  <a:srgbClr val="966835"/>
                </a:contourClr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12" name="Straight Arrow Connector 1111">
                <a:extLst>
                  <a:ext uri="{FF2B5EF4-FFF2-40B4-BE49-F238E27FC236}">
                    <a16:creationId xmlns:a16="http://schemas.microsoft.com/office/drawing/2014/main" id="{5E32996E-6491-B6F8-5ED0-E8BA5B47171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74606" y="2061028"/>
                <a:ext cx="298822" cy="67302"/>
              </a:xfrm>
              <a:prstGeom prst="straightConnector1">
                <a:avLst/>
              </a:prstGeom>
              <a:ln w="19050">
                <a:solidFill>
                  <a:srgbClr val="966835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114" name="Group 1113">
            <a:extLst>
              <a:ext uri="{FF2B5EF4-FFF2-40B4-BE49-F238E27FC236}">
                <a16:creationId xmlns:a16="http://schemas.microsoft.com/office/drawing/2014/main" id="{D768DB37-90F2-04F6-8B82-0E75AA368A47}"/>
              </a:ext>
            </a:extLst>
          </p:cNvPr>
          <p:cNvGrpSpPr/>
          <p:nvPr/>
        </p:nvGrpSpPr>
        <p:grpSpPr>
          <a:xfrm>
            <a:off x="8820000" y="6156000"/>
            <a:ext cx="540000" cy="540000"/>
            <a:chOff x="10080000" y="6155153"/>
            <a:chExt cx="540000" cy="540000"/>
          </a:xfrm>
        </p:grpSpPr>
        <p:sp>
          <p:nvSpPr>
            <p:cNvPr id="1115" name="Elipse 48">
              <a:extLst>
                <a:ext uri="{FF2B5EF4-FFF2-40B4-BE49-F238E27FC236}">
                  <a16:creationId xmlns:a16="http://schemas.microsoft.com/office/drawing/2014/main" id="{4B975D8B-D4C6-2305-71BB-E6CCB6AFBFB7}"/>
                </a:ext>
              </a:extLst>
            </p:cNvPr>
            <p:cNvSpPr/>
            <p:nvPr/>
          </p:nvSpPr>
          <p:spPr>
            <a:xfrm>
              <a:off x="10080000" y="6155153"/>
              <a:ext cx="540000" cy="54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9668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16" name="Group 1115">
              <a:extLst>
                <a:ext uri="{FF2B5EF4-FFF2-40B4-BE49-F238E27FC236}">
                  <a16:creationId xmlns:a16="http://schemas.microsoft.com/office/drawing/2014/main" id="{3C4B9FFD-C9AC-DB5A-9F55-5741D2ADF27E}"/>
                </a:ext>
              </a:extLst>
            </p:cNvPr>
            <p:cNvGrpSpPr/>
            <p:nvPr/>
          </p:nvGrpSpPr>
          <p:grpSpPr>
            <a:xfrm>
              <a:off x="10134000" y="6212821"/>
              <a:ext cx="432000" cy="432000"/>
              <a:chOff x="4626000" y="1177574"/>
              <a:chExt cx="1548000" cy="1547998"/>
            </a:xfrm>
          </p:grpSpPr>
          <p:sp>
            <p:nvSpPr>
              <p:cNvPr id="1117" name="Oval 1116">
                <a:extLst>
                  <a:ext uri="{FF2B5EF4-FFF2-40B4-BE49-F238E27FC236}">
                    <a16:creationId xmlns:a16="http://schemas.microsoft.com/office/drawing/2014/main" id="{249B204B-9223-AC93-10AB-953038510592}"/>
                  </a:ext>
                </a:extLst>
              </p:cNvPr>
              <p:cNvSpPr/>
              <p:nvPr/>
            </p:nvSpPr>
            <p:spPr>
              <a:xfrm>
                <a:off x="5346000" y="1177574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8" name="Oval 1117">
                <a:extLst>
                  <a:ext uri="{FF2B5EF4-FFF2-40B4-BE49-F238E27FC236}">
                    <a16:creationId xmlns:a16="http://schemas.microsoft.com/office/drawing/2014/main" id="{378A97AB-7A13-FD93-D281-47EF21173B9D}"/>
                  </a:ext>
                </a:extLst>
              </p:cNvPr>
              <p:cNvSpPr/>
              <p:nvPr/>
            </p:nvSpPr>
            <p:spPr>
              <a:xfrm>
                <a:off x="5865229" y="1412097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9" name="Oval 1118">
                <a:extLst>
                  <a:ext uri="{FF2B5EF4-FFF2-40B4-BE49-F238E27FC236}">
                    <a16:creationId xmlns:a16="http://schemas.microsoft.com/office/drawing/2014/main" id="{E261B01D-FCB5-7980-73C0-5466BA53BF98}"/>
                  </a:ext>
                </a:extLst>
              </p:cNvPr>
              <p:cNvSpPr/>
              <p:nvPr/>
            </p:nvSpPr>
            <p:spPr>
              <a:xfrm>
                <a:off x="4807126" y="1412097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0" name="Oval 1119">
                <a:extLst>
                  <a:ext uri="{FF2B5EF4-FFF2-40B4-BE49-F238E27FC236}">
                    <a16:creationId xmlns:a16="http://schemas.microsoft.com/office/drawing/2014/main" id="{9C022212-8E64-5C1B-377F-83364034C85D}"/>
                  </a:ext>
                </a:extLst>
              </p:cNvPr>
              <p:cNvSpPr/>
              <p:nvPr/>
            </p:nvSpPr>
            <p:spPr>
              <a:xfrm>
                <a:off x="6066000" y="1905563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1" name="Oval 1120">
                <a:extLst>
                  <a:ext uri="{FF2B5EF4-FFF2-40B4-BE49-F238E27FC236}">
                    <a16:creationId xmlns:a16="http://schemas.microsoft.com/office/drawing/2014/main" id="{DA5C722E-97AB-E160-F6AD-F26B642BF1E0}"/>
                  </a:ext>
                </a:extLst>
              </p:cNvPr>
              <p:cNvSpPr/>
              <p:nvPr/>
            </p:nvSpPr>
            <p:spPr>
              <a:xfrm>
                <a:off x="4626000" y="1905563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2" name="Oval 1121">
                <a:extLst>
                  <a:ext uri="{FF2B5EF4-FFF2-40B4-BE49-F238E27FC236}">
                    <a16:creationId xmlns:a16="http://schemas.microsoft.com/office/drawing/2014/main" id="{FDBB036F-90FB-8B99-BB7B-DCD89FDB3D93}"/>
                  </a:ext>
                </a:extLst>
              </p:cNvPr>
              <p:cNvSpPr/>
              <p:nvPr/>
            </p:nvSpPr>
            <p:spPr>
              <a:xfrm>
                <a:off x="4804618" y="2381361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3" name="Oval 1122">
                <a:extLst>
                  <a:ext uri="{FF2B5EF4-FFF2-40B4-BE49-F238E27FC236}">
                    <a16:creationId xmlns:a16="http://schemas.microsoft.com/office/drawing/2014/main" id="{95AC440B-ACC1-F6BB-E156-343F5E7411CE}"/>
                  </a:ext>
                </a:extLst>
              </p:cNvPr>
              <p:cNvSpPr/>
              <p:nvPr/>
            </p:nvSpPr>
            <p:spPr>
              <a:xfrm>
                <a:off x="5865229" y="2381361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4" name="Oval 1123">
                <a:extLst>
                  <a:ext uri="{FF2B5EF4-FFF2-40B4-BE49-F238E27FC236}">
                    <a16:creationId xmlns:a16="http://schemas.microsoft.com/office/drawing/2014/main" id="{959CB61A-9AD3-0DD1-8FA9-6242A67272F0}"/>
                  </a:ext>
                </a:extLst>
              </p:cNvPr>
              <p:cNvSpPr/>
              <p:nvPr/>
            </p:nvSpPr>
            <p:spPr>
              <a:xfrm>
                <a:off x="5346000" y="2617572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25" name="Straight Connector 1124">
                <a:extLst>
                  <a:ext uri="{FF2B5EF4-FFF2-40B4-BE49-F238E27FC236}">
                    <a16:creationId xmlns:a16="http://schemas.microsoft.com/office/drawing/2014/main" id="{46B1B7C2-9A7B-41D0-C136-0E5C71528740}"/>
                  </a:ext>
                </a:extLst>
              </p:cNvPr>
              <p:cNvCxnSpPr>
                <a:stCxn id="1117" idx="6"/>
                <a:endCxn id="1118" idx="1"/>
              </p:cNvCxnSpPr>
              <p:nvPr/>
            </p:nvCxnSpPr>
            <p:spPr>
              <a:xfrm>
                <a:off x="5454000" y="1231574"/>
                <a:ext cx="427045" cy="196339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6" name="Straight Connector 1125">
                <a:extLst>
                  <a:ext uri="{FF2B5EF4-FFF2-40B4-BE49-F238E27FC236}">
                    <a16:creationId xmlns:a16="http://schemas.microsoft.com/office/drawing/2014/main" id="{EC610562-C4E2-F6D8-346A-4DACA43E9692}"/>
                  </a:ext>
                </a:extLst>
              </p:cNvPr>
              <p:cNvCxnSpPr>
                <a:cxnSpLocks/>
                <a:stCxn id="1117" idx="2"/>
                <a:endCxn id="1119" idx="7"/>
              </p:cNvCxnSpPr>
              <p:nvPr/>
            </p:nvCxnSpPr>
            <p:spPr>
              <a:xfrm flipH="1">
                <a:off x="4899310" y="1231574"/>
                <a:ext cx="446690" cy="196339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7" name="Straight Connector 1126">
                <a:extLst>
                  <a:ext uri="{FF2B5EF4-FFF2-40B4-BE49-F238E27FC236}">
                    <a16:creationId xmlns:a16="http://schemas.microsoft.com/office/drawing/2014/main" id="{4DC0D83E-9FFE-2DE4-37EA-AFD89255F884}"/>
                  </a:ext>
                </a:extLst>
              </p:cNvPr>
              <p:cNvCxnSpPr>
                <a:cxnSpLocks/>
                <a:stCxn id="1118" idx="5"/>
                <a:endCxn id="1120" idx="0"/>
              </p:cNvCxnSpPr>
              <p:nvPr/>
            </p:nvCxnSpPr>
            <p:spPr>
              <a:xfrm>
                <a:off x="5957413" y="1504281"/>
                <a:ext cx="162587" cy="401282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8" name="Straight Connector 1127">
                <a:extLst>
                  <a:ext uri="{FF2B5EF4-FFF2-40B4-BE49-F238E27FC236}">
                    <a16:creationId xmlns:a16="http://schemas.microsoft.com/office/drawing/2014/main" id="{12F2AB7A-158D-2547-E715-11769F337965}"/>
                  </a:ext>
                </a:extLst>
              </p:cNvPr>
              <p:cNvCxnSpPr>
                <a:cxnSpLocks/>
                <a:stCxn id="1123" idx="7"/>
                <a:endCxn id="1120" idx="4"/>
              </p:cNvCxnSpPr>
              <p:nvPr/>
            </p:nvCxnSpPr>
            <p:spPr>
              <a:xfrm flipV="1">
                <a:off x="5957413" y="2013563"/>
                <a:ext cx="162587" cy="38361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9" name="Straight Connector 1128">
                <a:extLst>
                  <a:ext uri="{FF2B5EF4-FFF2-40B4-BE49-F238E27FC236}">
                    <a16:creationId xmlns:a16="http://schemas.microsoft.com/office/drawing/2014/main" id="{2F14F66F-75E4-1240-A042-9D82F888AE16}"/>
                  </a:ext>
                </a:extLst>
              </p:cNvPr>
              <p:cNvCxnSpPr>
                <a:cxnSpLocks/>
                <a:stCxn id="1123" idx="3"/>
                <a:endCxn id="1124" idx="6"/>
              </p:cNvCxnSpPr>
              <p:nvPr/>
            </p:nvCxnSpPr>
            <p:spPr>
              <a:xfrm flipH="1">
                <a:off x="5454000" y="2473545"/>
                <a:ext cx="427045" cy="198027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0" name="Straight Connector 1129">
                <a:extLst>
                  <a:ext uri="{FF2B5EF4-FFF2-40B4-BE49-F238E27FC236}">
                    <a16:creationId xmlns:a16="http://schemas.microsoft.com/office/drawing/2014/main" id="{FB92CFA1-055A-0F58-F308-EB9290D2B385}"/>
                  </a:ext>
                </a:extLst>
              </p:cNvPr>
              <p:cNvCxnSpPr>
                <a:cxnSpLocks/>
                <a:stCxn id="1119" idx="3"/>
                <a:endCxn id="1121" idx="0"/>
              </p:cNvCxnSpPr>
              <p:nvPr/>
            </p:nvCxnSpPr>
            <p:spPr>
              <a:xfrm flipH="1">
                <a:off x="4680000" y="1504281"/>
                <a:ext cx="142942" cy="401282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1" name="Straight Connector 1130">
                <a:extLst>
                  <a:ext uri="{FF2B5EF4-FFF2-40B4-BE49-F238E27FC236}">
                    <a16:creationId xmlns:a16="http://schemas.microsoft.com/office/drawing/2014/main" id="{C002CEC7-4749-AED4-5981-E8B62BCDFE41}"/>
                  </a:ext>
                </a:extLst>
              </p:cNvPr>
              <p:cNvCxnSpPr>
                <a:cxnSpLocks/>
                <a:stCxn id="1121" idx="4"/>
                <a:endCxn id="1122" idx="1"/>
              </p:cNvCxnSpPr>
              <p:nvPr/>
            </p:nvCxnSpPr>
            <p:spPr>
              <a:xfrm>
                <a:off x="4680000" y="2013563"/>
                <a:ext cx="140434" cy="38361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2" name="Straight Connector 1131">
                <a:extLst>
                  <a:ext uri="{FF2B5EF4-FFF2-40B4-BE49-F238E27FC236}">
                    <a16:creationId xmlns:a16="http://schemas.microsoft.com/office/drawing/2014/main" id="{290326F2-E40E-F9EC-4372-20697574CB7B}"/>
                  </a:ext>
                </a:extLst>
              </p:cNvPr>
              <p:cNvCxnSpPr>
                <a:cxnSpLocks/>
                <a:stCxn id="1122" idx="5"/>
                <a:endCxn id="1124" idx="2"/>
              </p:cNvCxnSpPr>
              <p:nvPr/>
            </p:nvCxnSpPr>
            <p:spPr>
              <a:xfrm>
                <a:off x="4896802" y="2473545"/>
                <a:ext cx="449198" cy="198027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33" name="Oval 1132">
                <a:extLst>
                  <a:ext uri="{FF2B5EF4-FFF2-40B4-BE49-F238E27FC236}">
                    <a16:creationId xmlns:a16="http://schemas.microsoft.com/office/drawing/2014/main" id="{FF104CF9-C6DA-E97A-916C-01422F25B4ED}"/>
                  </a:ext>
                </a:extLst>
              </p:cNvPr>
              <p:cNvSpPr/>
              <p:nvPr/>
            </p:nvSpPr>
            <p:spPr>
              <a:xfrm>
                <a:off x="5346000" y="1495779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4" name="Oval 1133">
                <a:extLst>
                  <a:ext uri="{FF2B5EF4-FFF2-40B4-BE49-F238E27FC236}">
                    <a16:creationId xmlns:a16="http://schemas.microsoft.com/office/drawing/2014/main" id="{F04C9F6E-68F1-6326-ECEF-5AD9E4C49984}"/>
                  </a:ext>
                </a:extLst>
              </p:cNvPr>
              <p:cNvSpPr/>
              <p:nvPr/>
            </p:nvSpPr>
            <p:spPr>
              <a:xfrm>
                <a:off x="5346000" y="1905563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5" name="Oval 1134">
                <a:extLst>
                  <a:ext uri="{FF2B5EF4-FFF2-40B4-BE49-F238E27FC236}">
                    <a16:creationId xmlns:a16="http://schemas.microsoft.com/office/drawing/2014/main" id="{EFE26E1E-8A18-D2C0-CAAF-F0D5C32760F9}"/>
                  </a:ext>
                </a:extLst>
              </p:cNvPr>
              <p:cNvSpPr/>
              <p:nvPr/>
            </p:nvSpPr>
            <p:spPr>
              <a:xfrm>
                <a:off x="5346000" y="2310213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6" name="Oval 1135">
                <a:extLst>
                  <a:ext uri="{FF2B5EF4-FFF2-40B4-BE49-F238E27FC236}">
                    <a16:creationId xmlns:a16="http://schemas.microsoft.com/office/drawing/2014/main" id="{821ED069-4E7E-997D-CD81-51A234D5C4C7}"/>
                  </a:ext>
                </a:extLst>
              </p:cNvPr>
              <p:cNvSpPr/>
              <p:nvPr/>
            </p:nvSpPr>
            <p:spPr>
              <a:xfrm>
                <a:off x="4918963" y="1903711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7" name="Oval 1136">
                <a:extLst>
                  <a:ext uri="{FF2B5EF4-FFF2-40B4-BE49-F238E27FC236}">
                    <a16:creationId xmlns:a16="http://schemas.microsoft.com/office/drawing/2014/main" id="{D1D377C6-35AD-B7E2-8CAB-C82A0F7E8E66}"/>
                  </a:ext>
                </a:extLst>
              </p:cNvPr>
              <p:cNvSpPr/>
              <p:nvPr/>
            </p:nvSpPr>
            <p:spPr>
              <a:xfrm>
                <a:off x="5773045" y="1903711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38" name="Straight Connector 1137">
                <a:extLst>
                  <a:ext uri="{FF2B5EF4-FFF2-40B4-BE49-F238E27FC236}">
                    <a16:creationId xmlns:a16="http://schemas.microsoft.com/office/drawing/2014/main" id="{17DC7982-6A78-9AE5-D72E-5D2F7FA39EB3}"/>
                  </a:ext>
                </a:extLst>
              </p:cNvPr>
              <p:cNvCxnSpPr>
                <a:cxnSpLocks/>
                <a:stCxn id="1133" idx="2"/>
                <a:endCxn id="1119" idx="5"/>
              </p:cNvCxnSpPr>
              <p:nvPr/>
            </p:nvCxnSpPr>
            <p:spPr>
              <a:xfrm flipH="1" flipV="1">
                <a:off x="4899310" y="1504281"/>
                <a:ext cx="446690" cy="45498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9" name="Straight Connector 1138">
                <a:extLst>
                  <a:ext uri="{FF2B5EF4-FFF2-40B4-BE49-F238E27FC236}">
                    <a16:creationId xmlns:a16="http://schemas.microsoft.com/office/drawing/2014/main" id="{97700524-9E28-F97A-7080-F7BBED19A302}"/>
                  </a:ext>
                </a:extLst>
              </p:cNvPr>
              <p:cNvCxnSpPr>
                <a:cxnSpLocks/>
                <a:stCxn id="1117" idx="4"/>
                <a:endCxn id="1133" idx="0"/>
              </p:cNvCxnSpPr>
              <p:nvPr/>
            </p:nvCxnSpPr>
            <p:spPr>
              <a:xfrm>
                <a:off x="5400000" y="1285574"/>
                <a:ext cx="0" cy="210205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0" name="Straight Connector 1139">
                <a:extLst>
                  <a:ext uri="{FF2B5EF4-FFF2-40B4-BE49-F238E27FC236}">
                    <a16:creationId xmlns:a16="http://schemas.microsoft.com/office/drawing/2014/main" id="{2FA3A972-1A0C-6B6E-7F8C-C820D636A7F1}"/>
                  </a:ext>
                </a:extLst>
              </p:cNvPr>
              <p:cNvCxnSpPr>
                <a:cxnSpLocks/>
                <a:stCxn id="1118" idx="3"/>
                <a:endCxn id="1133" idx="6"/>
              </p:cNvCxnSpPr>
              <p:nvPr/>
            </p:nvCxnSpPr>
            <p:spPr>
              <a:xfrm flipH="1">
                <a:off x="5454000" y="1504281"/>
                <a:ext cx="427045" cy="45498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1" name="Straight Connector 1140">
                <a:extLst>
                  <a:ext uri="{FF2B5EF4-FFF2-40B4-BE49-F238E27FC236}">
                    <a16:creationId xmlns:a16="http://schemas.microsoft.com/office/drawing/2014/main" id="{A9472453-641B-8EFE-A986-D9C214A98051}"/>
                  </a:ext>
                </a:extLst>
              </p:cNvPr>
              <p:cNvCxnSpPr>
                <a:cxnSpLocks/>
                <a:stCxn id="1137" idx="2"/>
                <a:endCxn id="1134" idx="6"/>
              </p:cNvCxnSpPr>
              <p:nvPr/>
            </p:nvCxnSpPr>
            <p:spPr>
              <a:xfrm flipH="1">
                <a:off x="5454000" y="1957711"/>
                <a:ext cx="319045" cy="1852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2" name="Straight Connector 1141">
                <a:extLst>
                  <a:ext uri="{FF2B5EF4-FFF2-40B4-BE49-F238E27FC236}">
                    <a16:creationId xmlns:a16="http://schemas.microsoft.com/office/drawing/2014/main" id="{3A1A9BF4-B1F1-03BF-2D26-77A2DED730B2}"/>
                  </a:ext>
                </a:extLst>
              </p:cNvPr>
              <p:cNvCxnSpPr>
                <a:cxnSpLocks/>
                <a:stCxn id="1120" idx="2"/>
                <a:endCxn id="1137" idx="6"/>
              </p:cNvCxnSpPr>
              <p:nvPr/>
            </p:nvCxnSpPr>
            <p:spPr>
              <a:xfrm flipH="1" flipV="1">
                <a:off x="5881045" y="1957711"/>
                <a:ext cx="184955" cy="1852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3" name="Straight Connector 1142">
                <a:extLst>
                  <a:ext uri="{FF2B5EF4-FFF2-40B4-BE49-F238E27FC236}">
                    <a16:creationId xmlns:a16="http://schemas.microsoft.com/office/drawing/2014/main" id="{B2A9D145-E8D1-FB2D-FC8F-57EFAB1057D3}"/>
                  </a:ext>
                </a:extLst>
              </p:cNvPr>
              <p:cNvCxnSpPr>
                <a:cxnSpLocks/>
                <a:stCxn id="1118" idx="4"/>
                <a:endCxn id="1137" idx="0"/>
              </p:cNvCxnSpPr>
              <p:nvPr/>
            </p:nvCxnSpPr>
            <p:spPr>
              <a:xfrm flipH="1">
                <a:off x="5827045" y="1520097"/>
                <a:ext cx="92184" cy="38361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4" name="Straight Connector 1143">
                <a:extLst>
                  <a:ext uri="{FF2B5EF4-FFF2-40B4-BE49-F238E27FC236}">
                    <a16:creationId xmlns:a16="http://schemas.microsoft.com/office/drawing/2014/main" id="{92B8F677-378B-EE49-0C82-4E1D8AAF1DD0}"/>
                  </a:ext>
                </a:extLst>
              </p:cNvPr>
              <p:cNvCxnSpPr>
                <a:cxnSpLocks/>
                <a:stCxn id="1134" idx="2"/>
                <a:endCxn id="1136" idx="6"/>
              </p:cNvCxnSpPr>
              <p:nvPr/>
            </p:nvCxnSpPr>
            <p:spPr>
              <a:xfrm flipH="1" flipV="1">
                <a:off x="5026963" y="1957711"/>
                <a:ext cx="319037" cy="1852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5" name="Straight Connector 1144">
                <a:extLst>
                  <a:ext uri="{FF2B5EF4-FFF2-40B4-BE49-F238E27FC236}">
                    <a16:creationId xmlns:a16="http://schemas.microsoft.com/office/drawing/2014/main" id="{5C057D73-1EEC-A223-D24D-8E2131EC296F}"/>
                  </a:ext>
                </a:extLst>
              </p:cNvPr>
              <p:cNvCxnSpPr>
                <a:cxnSpLocks/>
                <a:stCxn id="1136" idx="2"/>
                <a:endCxn id="1121" idx="6"/>
              </p:cNvCxnSpPr>
              <p:nvPr/>
            </p:nvCxnSpPr>
            <p:spPr>
              <a:xfrm flipH="1">
                <a:off x="4734000" y="1957711"/>
                <a:ext cx="184963" cy="1852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6" name="Straight Connector 1145">
                <a:extLst>
                  <a:ext uri="{FF2B5EF4-FFF2-40B4-BE49-F238E27FC236}">
                    <a16:creationId xmlns:a16="http://schemas.microsoft.com/office/drawing/2014/main" id="{359D92B2-9DA4-109C-7498-20FB015EF597}"/>
                  </a:ext>
                </a:extLst>
              </p:cNvPr>
              <p:cNvCxnSpPr>
                <a:cxnSpLocks/>
                <a:stCxn id="1134" idx="0"/>
                <a:endCxn id="1133" idx="4"/>
              </p:cNvCxnSpPr>
              <p:nvPr/>
            </p:nvCxnSpPr>
            <p:spPr>
              <a:xfrm flipV="1">
                <a:off x="5400000" y="1603779"/>
                <a:ext cx="0" cy="30178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7" name="Straight Connector 1146">
                <a:extLst>
                  <a:ext uri="{FF2B5EF4-FFF2-40B4-BE49-F238E27FC236}">
                    <a16:creationId xmlns:a16="http://schemas.microsoft.com/office/drawing/2014/main" id="{55495652-C3A9-E01D-54CC-3D44F3ABE78D}"/>
                  </a:ext>
                </a:extLst>
              </p:cNvPr>
              <p:cNvCxnSpPr>
                <a:cxnSpLocks/>
                <a:stCxn id="1137" idx="1"/>
                <a:endCxn id="1133" idx="5"/>
              </p:cNvCxnSpPr>
              <p:nvPr/>
            </p:nvCxnSpPr>
            <p:spPr>
              <a:xfrm flipH="1" flipV="1">
                <a:off x="5438184" y="1587963"/>
                <a:ext cx="350677" cy="33156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8" name="Straight Connector 1147">
                <a:extLst>
                  <a:ext uri="{FF2B5EF4-FFF2-40B4-BE49-F238E27FC236}">
                    <a16:creationId xmlns:a16="http://schemas.microsoft.com/office/drawing/2014/main" id="{A876F8AA-1A1D-ABBB-1B43-EA431DBCB509}"/>
                  </a:ext>
                </a:extLst>
              </p:cNvPr>
              <p:cNvCxnSpPr>
                <a:cxnSpLocks/>
                <a:stCxn id="1123" idx="1"/>
                <a:endCxn id="1137" idx="4"/>
              </p:cNvCxnSpPr>
              <p:nvPr/>
            </p:nvCxnSpPr>
            <p:spPr>
              <a:xfrm flipH="1" flipV="1">
                <a:off x="5827045" y="2011711"/>
                <a:ext cx="54000" cy="385466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9" name="Straight Connector 1148">
                <a:extLst>
                  <a:ext uri="{FF2B5EF4-FFF2-40B4-BE49-F238E27FC236}">
                    <a16:creationId xmlns:a16="http://schemas.microsoft.com/office/drawing/2014/main" id="{F3F58335-2020-ED07-C03B-EE9ED5B46832}"/>
                  </a:ext>
                </a:extLst>
              </p:cNvPr>
              <p:cNvCxnSpPr>
                <a:cxnSpLocks/>
                <a:stCxn id="1137" idx="3"/>
                <a:endCxn id="1135" idx="7"/>
              </p:cNvCxnSpPr>
              <p:nvPr/>
            </p:nvCxnSpPr>
            <p:spPr>
              <a:xfrm flipH="1">
                <a:off x="5438184" y="1995895"/>
                <a:ext cx="350677" cy="33013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0" name="Straight Connector 1149">
                <a:extLst>
                  <a:ext uri="{FF2B5EF4-FFF2-40B4-BE49-F238E27FC236}">
                    <a16:creationId xmlns:a16="http://schemas.microsoft.com/office/drawing/2014/main" id="{904A8683-6872-9151-5B45-FCB0652FD8B3}"/>
                  </a:ext>
                </a:extLst>
              </p:cNvPr>
              <p:cNvCxnSpPr>
                <a:cxnSpLocks/>
                <a:stCxn id="1134" idx="4"/>
                <a:endCxn id="1135" idx="0"/>
              </p:cNvCxnSpPr>
              <p:nvPr/>
            </p:nvCxnSpPr>
            <p:spPr>
              <a:xfrm>
                <a:off x="5400000" y="2013563"/>
                <a:ext cx="0" cy="296650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1" name="Straight Connector 1150">
                <a:extLst>
                  <a:ext uri="{FF2B5EF4-FFF2-40B4-BE49-F238E27FC236}">
                    <a16:creationId xmlns:a16="http://schemas.microsoft.com/office/drawing/2014/main" id="{D092A275-3B51-E21C-64E8-D429160B96A3}"/>
                  </a:ext>
                </a:extLst>
              </p:cNvPr>
              <p:cNvCxnSpPr>
                <a:cxnSpLocks/>
                <a:stCxn id="1123" idx="2"/>
                <a:endCxn id="1135" idx="6"/>
              </p:cNvCxnSpPr>
              <p:nvPr/>
            </p:nvCxnSpPr>
            <p:spPr>
              <a:xfrm flipH="1" flipV="1">
                <a:off x="5454000" y="2364213"/>
                <a:ext cx="411229" cy="71148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2" name="Straight Connector 1151">
                <a:extLst>
                  <a:ext uri="{FF2B5EF4-FFF2-40B4-BE49-F238E27FC236}">
                    <a16:creationId xmlns:a16="http://schemas.microsoft.com/office/drawing/2014/main" id="{46835996-31E8-9E33-8808-C15BBA7CCCA1}"/>
                  </a:ext>
                </a:extLst>
              </p:cNvPr>
              <p:cNvCxnSpPr>
                <a:cxnSpLocks/>
                <a:stCxn id="1124" idx="0"/>
                <a:endCxn id="1135" idx="4"/>
              </p:cNvCxnSpPr>
              <p:nvPr/>
            </p:nvCxnSpPr>
            <p:spPr>
              <a:xfrm flipV="1">
                <a:off x="5400000" y="2418213"/>
                <a:ext cx="0" cy="199359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3" name="Straight Connector 1152">
                <a:extLst>
                  <a:ext uri="{FF2B5EF4-FFF2-40B4-BE49-F238E27FC236}">
                    <a16:creationId xmlns:a16="http://schemas.microsoft.com/office/drawing/2014/main" id="{1FE3A55B-F181-A0CD-C601-3BDB6B29348A}"/>
                  </a:ext>
                </a:extLst>
              </p:cNvPr>
              <p:cNvCxnSpPr>
                <a:cxnSpLocks/>
                <a:stCxn id="1133" idx="3"/>
                <a:endCxn id="1136" idx="7"/>
              </p:cNvCxnSpPr>
              <p:nvPr/>
            </p:nvCxnSpPr>
            <p:spPr>
              <a:xfrm flipH="1">
                <a:off x="5011147" y="1587963"/>
                <a:ext cx="350669" cy="33156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4" name="Straight Connector 1153">
                <a:extLst>
                  <a:ext uri="{FF2B5EF4-FFF2-40B4-BE49-F238E27FC236}">
                    <a16:creationId xmlns:a16="http://schemas.microsoft.com/office/drawing/2014/main" id="{9AC719D1-A6DE-098E-840D-6F4B8DD6E574}"/>
                  </a:ext>
                </a:extLst>
              </p:cNvPr>
              <p:cNvCxnSpPr>
                <a:cxnSpLocks/>
                <a:stCxn id="1122" idx="6"/>
                <a:endCxn id="1135" idx="2"/>
              </p:cNvCxnSpPr>
              <p:nvPr/>
            </p:nvCxnSpPr>
            <p:spPr>
              <a:xfrm flipV="1">
                <a:off x="4912618" y="2364213"/>
                <a:ext cx="433382" cy="71148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5" name="Straight Connector 1154">
                <a:extLst>
                  <a:ext uri="{FF2B5EF4-FFF2-40B4-BE49-F238E27FC236}">
                    <a16:creationId xmlns:a16="http://schemas.microsoft.com/office/drawing/2014/main" id="{7112E567-3912-B371-7C10-EC7B0EA10F98}"/>
                  </a:ext>
                </a:extLst>
              </p:cNvPr>
              <p:cNvCxnSpPr>
                <a:cxnSpLocks/>
                <a:stCxn id="1122" idx="7"/>
                <a:endCxn id="1136" idx="4"/>
              </p:cNvCxnSpPr>
              <p:nvPr/>
            </p:nvCxnSpPr>
            <p:spPr>
              <a:xfrm flipV="1">
                <a:off x="4896802" y="2011711"/>
                <a:ext cx="76161" cy="385466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6" name="Straight Connector 1155">
                <a:extLst>
                  <a:ext uri="{FF2B5EF4-FFF2-40B4-BE49-F238E27FC236}">
                    <a16:creationId xmlns:a16="http://schemas.microsoft.com/office/drawing/2014/main" id="{D251D81D-88AE-C234-2D52-A2254468ECA1}"/>
                  </a:ext>
                </a:extLst>
              </p:cNvPr>
              <p:cNvCxnSpPr>
                <a:cxnSpLocks/>
                <a:stCxn id="1136" idx="5"/>
                <a:endCxn id="1135" idx="1"/>
              </p:cNvCxnSpPr>
              <p:nvPr/>
            </p:nvCxnSpPr>
            <p:spPr>
              <a:xfrm>
                <a:off x="5011147" y="1995895"/>
                <a:ext cx="350669" cy="33013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7" name="Straight Connector 1156">
                <a:extLst>
                  <a:ext uri="{FF2B5EF4-FFF2-40B4-BE49-F238E27FC236}">
                    <a16:creationId xmlns:a16="http://schemas.microsoft.com/office/drawing/2014/main" id="{356253EF-8F4A-20A9-FE95-CE65609E0B56}"/>
                  </a:ext>
                </a:extLst>
              </p:cNvPr>
              <p:cNvCxnSpPr>
                <a:cxnSpLocks/>
                <a:stCxn id="1119" idx="4"/>
                <a:endCxn id="1136" idx="0"/>
              </p:cNvCxnSpPr>
              <p:nvPr/>
            </p:nvCxnSpPr>
            <p:spPr>
              <a:xfrm>
                <a:off x="4861126" y="1520097"/>
                <a:ext cx="111837" cy="38361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158" name="Group 1157">
            <a:extLst>
              <a:ext uri="{FF2B5EF4-FFF2-40B4-BE49-F238E27FC236}">
                <a16:creationId xmlns:a16="http://schemas.microsoft.com/office/drawing/2014/main" id="{3BD629B7-3F9A-BFF4-C3EF-80EF70D66823}"/>
              </a:ext>
            </a:extLst>
          </p:cNvPr>
          <p:cNvGrpSpPr/>
          <p:nvPr/>
        </p:nvGrpSpPr>
        <p:grpSpPr>
          <a:xfrm>
            <a:off x="3960000" y="6156000"/>
            <a:ext cx="540000" cy="540000"/>
            <a:chOff x="6480000" y="5436000"/>
            <a:chExt cx="540000" cy="540000"/>
          </a:xfrm>
        </p:grpSpPr>
        <p:sp>
          <p:nvSpPr>
            <p:cNvPr id="1159" name="Elipse 22">
              <a:extLst>
                <a:ext uri="{FF2B5EF4-FFF2-40B4-BE49-F238E27FC236}">
                  <a16:creationId xmlns:a16="http://schemas.microsoft.com/office/drawing/2014/main" id="{C0921BEE-888A-A98F-0B88-BB0C7771133E}"/>
                </a:ext>
              </a:extLst>
            </p:cNvPr>
            <p:cNvSpPr/>
            <p:nvPr/>
          </p:nvSpPr>
          <p:spPr>
            <a:xfrm>
              <a:off x="6480000" y="5436000"/>
              <a:ext cx="540000" cy="54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9668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60" name="Group 1159">
              <a:extLst>
                <a:ext uri="{FF2B5EF4-FFF2-40B4-BE49-F238E27FC236}">
                  <a16:creationId xmlns:a16="http://schemas.microsoft.com/office/drawing/2014/main" id="{6E3DAE55-6899-FCAE-A3D7-FA58C02DD6B7}"/>
                </a:ext>
              </a:extLst>
            </p:cNvPr>
            <p:cNvGrpSpPr/>
            <p:nvPr/>
          </p:nvGrpSpPr>
          <p:grpSpPr>
            <a:xfrm>
              <a:off x="6617622" y="5512333"/>
              <a:ext cx="264755" cy="419811"/>
              <a:chOff x="3454745" y="1076960"/>
              <a:chExt cx="1465986" cy="2874190"/>
            </a:xfrm>
          </p:grpSpPr>
          <p:sp>
            <p:nvSpPr>
              <p:cNvPr id="1161" name="Oval 116">
                <a:extLst>
                  <a:ext uri="{FF2B5EF4-FFF2-40B4-BE49-F238E27FC236}">
                    <a16:creationId xmlns:a16="http://schemas.microsoft.com/office/drawing/2014/main" id="{9A8CDD5D-87FC-4791-B857-9D52FF426615}"/>
                  </a:ext>
                </a:extLst>
              </p:cNvPr>
              <p:cNvSpPr/>
              <p:nvPr/>
            </p:nvSpPr>
            <p:spPr>
              <a:xfrm>
                <a:off x="3454745" y="2108730"/>
                <a:ext cx="1455998" cy="1842420"/>
              </a:xfrm>
              <a:custGeom>
                <a:avLst/>
                <a:gdLst>
                  <a:gd name="connsiteX0" fmla="*/ 0 w 1465983"/>
                  <a:gd name="connsiteY0" fmla="*/ 1758462 h 3516923"/>
                  <a:gd name="connsiteX1" fmla="*/ 732992 w 1465983"/>
                  <a:gd name="connsiteY1" fmla="*/ 0 h 3516923"/>
                  <a:gd name="connsiteX2" fmla="*/ 1465984 w 1465983"/>
                  <a:gd name="connsiteY2" fmla="*/ 1758462 h 3516923"/>
                  <a:gd name="connsiteX3" fmla="*/ 732992 w 1465983"/>
                  <a:gd name="connsiteY3" fmla="*/ 3516924 h 3516923"/>
                  <a:gd name="connsiteX4" fmla="*/ 0 w 1465983"/>
                  <a:gd name="connsiteY4" fmla="*/ 1758462 h 3516923"/>
                  <a:gd name="connsiteX0" fmla="*/ 127 w 1466111"/>
                  <a:gd name="connsiteY0" fmla="*/ 401747 h 2160209"/>
                  <a:gd name="connsiteX1" fmla="*/ 778839 w 1466111"/>
                  <a:gd name="connsiteY1" fmla="*/ 525425 h 2160209"/>
                  <a:gd name="connsiteX2" fmla="*/ 1466111 w 1466111"/>
                  <a:gd name="connsiteY2" fmla="*/ 401747 h 2160209"/>
                  <a:gd name="connsiteX3" fmla="*/ 733119 w 1466111"/>
                  <a:gd name="connsiteY3" fmla="*/ 2160209 h 2160209"/>
                  <a:gd name="connsiteX4" fmla="*/ 127 w 1466111"/>
                  <a:gd name="connsiteY4" fmla="*/ 401747 h 2160209"/>
                  <a:gd name="connsiteX0" fmla="*/ 127 w 1466111"/>
                  <a:gd name="connsiteY0" fmla="*/ 401747 h 2160209"/>
                  <a:gd name="connsiteX1" fmla="*/ 778839 w 1466111"/>
                  <a:gd name="connsiteY1" fmla="*/ 525425 h 2160209"/>
                  <a:gd name="connsiteX2" fmla="*/ 1466111 w 1466111"/>
                  <a:gd name="connsiteY2" fmla="*/ 401747 h 2160209"/>
                  <a:gd name="connsiteX3" fmla="*/ 733119 w 1466111"/>
                  <a:gd name="connsiteY3" fmla="*/ 2160209 h 2160209"/>
                  <a:gd name="connsiteX4" fmla="*/ 127 w 1466111"/>
                  <a:gd name="connsiteY4" fmla="*/ 401747 h 2160209"/>
                  <a:gd name="connsiteX0" fmla="*/ 127 w 1466111"/>
                  <a:gd name="connsiteY0" fmla="*/ 401747 h 2160209"/>
                  <a:gd name="connsiteX1" fmla="*/ 778839 w 1466111"/>
                  <a:gd name="connsiteY1" fmla="*/ 525425 h 2160209"/>
                  <a:gd name="connsiteX2" fmla="*/ 1466111 w 1466111"/>
                  <a:gd name="connsiteY2" fmla="*/ 401747 h 2160209"/>
                  <a:gd name="connsiteX3" fmla="*/ 733119 w 1466111"/>
                  <a:gd name="connsiteY3" fmla="*/ 2160209 h 2160209"/>
                  <a:gd name="connsiteX4" fmla="*/ 127 w 1466111"/>
                  <a:gd name="connsiteY4" fmla="*/ 401747 h 2160209"/>
                  <a:gd name="connsiteX0" fmla="*/ 127 w 1466111"/>
                  <a:gd name="connsiteY0" fmla="*/ 95663 h 1854125"/>
                  <a:gd name="connsiteX1" fmla="*/ 778839 w 1466111"/>
                  <a:gd name="connsiteY1" fmla="*/ 219341 h 1854125"/>
                  <a:gd name="connsiteX2" fmla="*/ 1466111 w 1466111"/>
                  <a:gd name="connsiteY2" fmla="*/ 95663 h 1854125"/>
                  <a:gd name="connsiteX3" fmla="*/ 733119 w 1466111"/>
                  <a:gd name="connsiteY3" fmla="*/ 1854125 h 1854125"/>
                  <a:gd name="connsiteX4" fmla="*/ 127 w 1466111"/>
                  <a:gd name="connsiteY4" fmla="*/ 95663 h 1854125"/>
                  <a:gd name="connsiteX0" fmla="*/ 87 w 1473691"/>
                  <a:gd name="connsiteY0" fmla="*/ 93927 h 1852461"/>
                  <a:gd name="connsiteX1" fmla="*/ 778799 w 1473691"/>
                  <a:gd name="connsiteY1" fmla="*/ 217605 h 1852461"/>
                  <a:gd name="connsiteX2" fmla="*/ 1473691 w 1473691"/>
                  <a:gd name="connsiteY2" fmla="*/ 21537 h 1852461"/>
                  <a:gd name="connsiteX3" fmla="*/ 733079 w 1473691"/>
                  <a:gd name="connsiteY3" fmla="*/ 1852389 h 1852461"/>
                  <a:gd name="connsiteX4" fmla="*/ 87 w 1473691"/>
                  <a:gd name="connsiteY4" fmla="*/ 93927 h 1852461"/>
                  <a:gd name="connsiteX0" fmla="*/ 87 w 1473691"/>
                  <a:gd name="connsiteY0" fmla="*/ 93927 h 1852461"/>
                  <a:gd name="connsiteX1" fmla="*/ 778799 w 1473691"/>
                  <a:gd name="connsiteY1" fmla="*/ 217605 h 1852461"/>
                  <a:gd name="connsiteX2" fmla="*/ 1473691 w 1473691"/>
                  <a:gd name="connsiteY2" fmla="*/ 21537 h 1852461"/>
                  <a:gd name="connsiteX3" fmla="*/ 733079 w 1473691"/>
                  <a:gd name="connsiteY3" fmla="*/ 1852389 h 1852461"/>
                  <a:gd name="connsiteX4" fmla="*/ 87 w 1473691"/>
                  <a:gd name="connsiteY4" fmla="*/ 93927 h 1852461"/>
                  <a:gd name="connsiteX0" fmla="*/ 87 w 1473691"/>
                  <a:gd name="connsiteY0" fmla="*/ 72390 h 1830924"/>
                  <a:gd name="connsiteX1" fmla="*/ 778799 w 1473691"/>
                  <a:gd name="connsiteY1" fmla="*/ 196068 h 1830924"/>
                  <a:gd name="connsiteX2" fmla="*/ 1473691 w 1473691"/>
                  <a:gd name="connsiteY2" fmla="*/ 0 h 1830924"/>
                  <a:gd name="connsiteX3" fmla="*/ 733079 w 1473691"/>
                  <a:gd name="connsiteY3" fmla="*/ 1830852 h 1830924"/>
                  <a:gd name="connsiteX4" fmla="*/ 87 w 1473691"/>
                  <a:gd name="connsiteY4" fmla="*/ 72390 h 1830924"/>
                  <a:gd name="connsiteX0" fmla="*/ 87 w 1473691"/>
                  <a:gd name="connsiteY0" fmla="*/ 0 h 1842285"/>
                  <a:gd name="connsiteX1" fmla="*/ 778799 w 1473691"/>
                  <a:gd name="connsiteY1" fmla="*/ 207498 h 1842285"/>
                  <a:gd name="connsiteX2" fmla="*/ 1473691 w 1473691"/>
                  <a:gd name="connsiteY2" fmla="*/ 11430 h 1842285"/>
                  <a:gd name="connsiteX3" fmla="*/ 733079 w 1473691"/>
                  <a:gd name="connsiteY3" fmla="*/ 1842282 h 1842285"/>
                  <a:gd name="connsiteX4" fmla="*/ 87 w 1473691"/>
                  <a:gd name="connsiteY4" fmla="*/ 0 h 1842285"/>
                  <a:gd name="connsiteX0" fmla="*/ 87 w 1458451"/>
                  <a:gd name="connsiteY0" fmla="*/ 0 h 1842285"/>
                  <a:gd name="connsiteX1" fmla="*/ 778799 w 1458451"/>
                  <a:gd name="connsiteY1" fmla="*/ 207498 h 1842285"/>
                  <a:gd name="connsiteX2" fmla="*/ 1458451 w 1458451"/>
                  <a:gd name="connsiteY2" fmla="*/ 11430 h 1842285"/>
                  <a:gd name="connsiteX3" fmla="*/ 733079 w 1458451"/>
                  <a:gd name="connsiteY3" fmla="*/ 1842282 h 1842285"/>
                  <a:gd name="connsiteX4" fmla="*/ 87 w 1458451"/>
                  <a:gd name="connsiteY4" fmla="*/ 0 h 1842285"/>
                  <a:gd name="connsiteX0" fmla="*/ 87 w 1462261"/>
                  <a:gd name="connsiteY0" fmla="*/ 0 h 1842294"/>
                  <a:gd name="connsiteX1" fmla="*/ 778799 w 1462261"/>
                  <a:gd name="connsiteY1" fmla="*/ 207498 h 1842294"/>
                  <a:gd name="connsiteX2" fmla="*/ 1462261 w 1462261"/>
                  <a:gd name="connsiteY2" fmla="*/ 22860 h 1842294"/>
                  <a:gd name="connsiteX3" fmla="*/ 733079 w 1462261"/>
                  <a:gd name="connsiteY3" fmla="*/ 1842282 h 1842294"/>
                  <a:gd name="connsiteX4" fmla="*/ 87 w 1462261"/>
                  <a:gd name="connsiteY4" fmla="*/ 0 h 1842294"/>
                  <a:gd name="connsiteX0" fmla="*/ 87 w 1458451"/>
                  <a:gd name="connsiteY0" fmla="*/ 0 h 1842310"/>
                  <a:gd name="connsiteX1" fmla="*/ 778799 w 1458451"/>
                  <a:gd name="connsiteY1" fmla="*/ 207498 h 1842310"/>
                  <a:gd name="connsiteX2" fmla="*/ 1458451 w 1458451"/>
                  <a:gd name="connsiteY2" fmla="*/ 34290 h 1842310"/>
                  <a:gd name="connsiteX3" fmla="*/ 733079 w 1458451"/>
                  <a:gd name="connsiteY3" fmla="*/ 1842282 h 1842310"/>
                  <a:gd name="connsiteX4" fmla="*/ 87 w 1458451"/>
                  <a:gd name="connsiteY4" fmla="*/ 0 h 1842310"/>
                  <a:gd name="connsiteX0" fmla="*/ 0 w 1458364"/>
                  <a:gd name="connsiteY0" fmla="*/ 0 h 1842310"/>
                  <a:gd name="connsiteX1" fmla="*/ 778712 w 1458364"/>
                  <a:gd name="connsiteY1" fmla="*/ 207498 h 1842310"/>
                  <a:gd name="connsiteX2" fmla="*/ 1458364 w 1458364"/>
                  <a:gd name="connsiteY2" fmla="*/ 34290 h 1842310"/>
                  <a:gd name="connsiteX3" fmla="*/ 732992 w 1458364"/>
                  <a:gd name="connsiteY3" fmla="*/ 1842282 h 1842310"/>
                  <a:gd name="connsiteX4" fmla="*/ 0 w 1458364"/>
                  <a:gd name="connsiteY4" fmla="*/ 0 h 1842310"/>
                  <a:gd name="connsiteX0" fmla="*/ 0 w 1458364"/>
                  <a:gd name="connsiteY0" fmla="*/ 0 h 1842285"/>
                  <a:gd name="connsiteX1" fmla="*/ 778712 w 1458364"/>
                  <a:gd name="connsiteY1" fmla="*/ 207498 h 1842285"/>
                  <a:gd name="connsiteX2" fmla="*/ 1458364 w 1458364"/>
                  <a:gd name="connsiteY2" fmla="*/ 34290 h 1842285"/>
                  <a:gd name="connsiteX3" fmla="*/ 732992 w 1458364"/>
                  <a:gd name="connsiteY3" fmla="*/ 1842282 h 1842285"/>
                  <a:gd name="connsiteX4" fmla="*/ 0 w 1458364"/>
                  <a:gd name="connsiteY4" fmla="*/ 0 h 1842285"/>
                  <a:gd name="connsiteX0" fmla="*/ 0 w 1458364"/>
                  <a:gd name="connsiteY0" fmla="*/ 0 h 1842285"/>
                  <a:gd name="connsiteX1" fmla="*/ 778712 w 1458364"/>
                  <a:gd name="connsiteY1" fmla="*/ 207498 h 1842285"/>
                  <a:gd name="connsiteX2" fmla="*/ 1458364 w 1458364"/>
                  <a:gd name="connsiteY2" fmla="*/ 34290 h 1842285"/>
                  <a:gd name="connsiteX3" fmla="*/ 732992 w 1458364"/>
                  <a:gd name="connsiteY3" fmla="*/ 1842282 h 1842285"/>
                  <a:gd name="connsiteX4" fmla="*/ 0 w 1458364"/>
                  <a:gd name="connsiteY4" fmla="*/ 0 h 1842285"/>
                  <a:gd name="connsiteX0" fmla="*/ 0 w 1458364"/>
                  <a:gd name="connsiteY0" fmla="*/ 0 h 1842285"/>
                  <a:gd name="connsiteX1" fmla="*/ 778712 w 1458364"/>
                  <a:gd name="connsiteY1" fmla="*/ 184638 h 1842285"/>
                  <a:gd name="connsiteX2" fmla="*/ 1458364 w 1458364"/>
                  <a:gd name="connsiteY2" fmla="*/ 34290 h 1842285"/>
                  <a:gd name="connsiteX3" fmla="*/ 732992 w 1458364"/>
                  <a:gd name="connsiteY3" fmla="*/ 1842282 h 1842285"/>
                  <a:gd name="connsiteX4" fmla="*/ 0 w 1458364"/>
                  <a:gd name="connsiteY4" fmla="*/ 0 h 1842285"/>
                  <a:gd name="connsiteX0" fmla="*/ 0 w 1462174"/>
                  <a:gd name="connsiteY0" fmla="*/ 0 h 1842287"/>
                  <a:gd name="connsiteX1" fmla="*/ 778712 w 1462174"/>
                  <a:gd name="connsiteY1" fmla="*/ 184638 h 1842287"/>
                  <a:gd name="connsiteX2" fmla="*/ 1462174 w 1462174"/>
                  <a:gd name="connsiteY2" fmla="*/ 15240 h 1842287"/>
                  <a:gd name="connsiteX3" fmla="*/ 732992 w 1462174"/>
                  <a:gd name="connsiteY3" fmla="*/ 1842282 h 1842287"/>
                  <a:gd name="connsiteX4" fmla="*/ 0 w 1462174"/>
                  <a:gd name="connsiteY4" fmla="*/ 0 h 1842287"/>
                  <a:gd name="connsiteX0" fmla="*/ 0 w 1462174"/>
                  <a:gd name="connsiteY0" fmla="*/ 0 h 1842287"/>
                  <a:gd name="connsiteX1" fmla="*/ 778712 w 1462174"/>
                  <a:gd name="connsiteY1" fmla="*/ 184638 h 1842287"/>
                  <a:gd name="connsiteX2" fmla="*/ 1462174 w 1462174"/>
                  <a:gd name="connsiteY2" fmla="*/ 15240 h 1842287"/>
                  <a:gd name="connsiteX3" fmla="*/ 732992 w 1462174"/>
                  <a:gd name="connsiteY3" fmla="*/ 1842282 h 1842287"/>
                  <a:gd name="connsiteX4" fmla="*/ 0 w 1462174"/>
                  <a:gd name="connsiteY4" fmla="*/ 0 h 1842287"/>
                  <a:gd name="connsiteX0" fmla="*/ 0 w 1462174"/>
                  <a:gd name="connsiteY0" fmla="*/ 0 h 1843457"/>
                  <a:gd name="connsiteX1" fmla="*/ 778712 w 1462174"/>
                  <a:gd name="connsiteY1" fmla="*/ 184638 h 1843457"/>
                  <a:gd name="connsiteX2" fmla="*/ 1462174 w 1462174"/>
                  <a:gd name="connsiteY2" fmla="*/ 15240 h 1843457"/>
                  <a:gd name="connsiteX3" fmla="*/ 732992 w 1462174"/>
                  <a:gd name="connsiteY3" fmla="*/ 1842282 h 1843457"/>
                  <a:gd name="connsiteX4" fmla="*/ 0 w 1462174"/>
                  <a:gd name="connsiteY4" fmla="*/ 0 h 1843457"/>
                  <a:gd name="connsiteX0" fmla="*/ 0 w 1462174"/>
                  <a:gd name="connsiteY0" fmla="*/ 0 h 1843457"/>
                  <a:gd name="connsiteX1" fmla="*/ 778712 w 1462174"/>
                  <a:gd name="connsiteY1" fmla="*/ 184638 h 1843457"/>
                  <a:gd name="connsiteX2" fmla="*/ 1462174 w 1462174"/>
                  <a:gd name="connsiteY2" fmla="*/ 15240 h 1843457"/>
                  <a:gd name="connsiteX3" fmla="*/ 732992 w 1462174"/>
                  <a:gd name="connsiteY3" fmla="*/ 1842282 h 1843457"/>
                  <a:gd name="connsiteX4" fmla="*/ 0 w 1462174"/>
                  <a:gd name="connsiteY4" fmla="*/ 0 h 1843457"/>
                  <a:gd name="connsiteX0" fmla="*/ 0 w 1462174"/>
                  <a:gd name="connsiteY0" fmla="*/ 0 h 1843457"/>
                  <a:gd name="connsiteX1" fmla="*/ 778712 w 1462174"/>
                  <a:gd name="connsiteY1" fmla="*/ 184638 h 1843457"/>
                  <a:gd name="connsiteX2" fmla="*/ 1462174 w 1462174"/>
                  <a:gd name="connsiteY2" fmla="*/ 15240 h 1843457"/>
                  <a:gd name="connsiteX3" fmla="*/ 732992 w 1462174"/>
                  <a:gd name="connsiteY3" fmla="*/ 1842282 h 1843457"/>
                  <a:gd name="connsiteX4" fmla="*/ 0 w 1462174"/>
                  <a:gd name="connsiteY4" fmla="*/ 0 h 1843457"/>
                  <a:gd name="connsiteX0" fmla="*/ 0 w 1462174"/>
                  <a:gd name="connsiteY0" fmla="*/ 0 h 1842282"/>
                  <a:gd name="connsiteX1" fmla="*/ 778712 w 1462174"/>
                  <a:gd name="connsiteY1" fmla="*/ 184638 h 1842282"/>
                  <a:gd name="connsiteX2" fmla="*/ 1462174 w 1462174"/>
                  <a:gd name="connsiteY2" fmla="*/ 15240 h 1842282"/>
                  <a:gd name="connsiteX3" fmla="*/ 732992 w 1462174"/>
                  <a:gd name="connsiteY3" fmla="*/ 1842282 h 1842282"/>
                  <a:gd name="connsiteX4" fmla="*/ 0 w 1462174"/>
                  <a:gd name="connsiteY4" fmla="*/ 0 h 1842282"/>
                  <a:gd name="connsiteX0" fmla="*/ 0 w 1462174"/>
                  <a:gd name="connsiteY0" fmla="*/ 0 h 1842282"/>
                  <a:gd name="connsiteX1" fmla="*/ 778712 w 1462174"/>
                  <a:gd name="connsiteY1" fmla="*/ 184638 h 1842282"/>
                  <a:gd name="connsiteX2" fmla="*/ 1462174 w 1462174"/>
                  <a:gd name="connsiteY2" fmla="*/ 15240 h 1842282"/>
                  <a:gd name="connsiteX3" fmla="*/ 758392 w 1462174"/>
                  <a:gd name="connsiteY3" fmla="*/ 1842282 h 1842282"/>
                  <a:gd name="connsiteX4" fmla="*/ 0 w 1462174"/>
                  <a:gd name="connsiteY4" fmla="*/ 0 h 1842282"/>
                  <a:gd name="connsiteX0" fmla="*/ 0 w 1462174"/>
                  <a:gd name="connsiteY0" fmla="*/ 0 h 1842282"/>
                  <a:gd name="connsiteX1" fmla="*/ 778712 w 1462174"/>
                  <a:gd name="connsiteY1" fmla="*/ 184638 h 1842282"/>
                  <a:gd name="connsiteX2" fmla="*/ 1462174 w 1462174"/>
                  <a:gd name="connsiteY2" fmla="*/ 15240 h 1842282"/>
                  <a:gd name="connsiteX3" fmla="*/ 758392 w 1462174"/>
                  <a:gd name="connsiteY3" fmla="*/ 1842282 h 1842282"/>
                  <a:gd name="connsiteX4" fmla="*/ 0 w 1462174"/>
                  <a:gd name="connsiteY4" fmla="*/ 0 h 1842282"/>
                  <a:gd name="connsiteX0" fmla="*/ 0 w 1462174"/>
                  <a:gd name="connsiteY0" fmla="*/ 0 h 1842407"/>
                  <a:gd name="connsiteX1" fmla="*/ 778712 w 1462174"/>
                  <a:gd name="connsiteY1" fmla="*/ 184638 h 1842407"/>
                  <a:gd name="connsiteX2" fmla="*/ 1462174 w 1462174"/>
                  <a:gd name="connsiteY2" fmla="*/ 15240 h 1842407"/>
                  <a:gd name="connsiteX3" fmla="*/ 758392 w 1462174"/>
                  <a:gd name="connsiteY3" fmla="*/ 1842282 h 1842407"/>
                  <a:gd name="connsiteX4" fmla="*/ 0 w 1462174"/>
                  <a:gd name="connsiteY4" fmla="*/ 0 h 1842407"/>
                  <a:gd name="connsiteX0" fmla="*/ 0 w 1462174"/>
                  <a:gd name="connsiteY0" fmla="*/ 0 h 1842419"/>
                  <a:gd name="connsiteX1" fmla="*/ 778712 w 1462174"/>
                  <a:gd name="connsiteY1" fmla="*/ 184638 h 1842419"/>
                  <a:gd name="connsiteX2" fmla="*/ 1462174 w 1462174"/>
                  <a:gd name="connsiteY2" fmla="*/ 15240 h 1842419"/>
                  <a:gd name="connsiteX3" fmla="*/ 758392 w 1462174"/>
                  <a:gd name="connsiteY3" fmla="*/ 1842282 h 1842419"/>
                  <a:gd name="connsiteX4" fmla="*/ 0 w 1462174"/>
                  <a:gd name="connsiteY4" fmla="*/ 0 h 1842419"/>
                  <a:gd name="connsiteX0" fmla="*/ 0 w 1462174"/>
                  <a:gd name="connsiteY0" fmla="*/ 0 h 1842423"/>
                  <a:gd name="connsiteX1" fmla="*/ 778712 w 1462174"/>
                  <a:gd name="connsiteY1" fmla="*/ 184638 h 1842423"/>
                  <a:gd name="connsiteX2" fmla="*/ 1462174 w 1462174"/>
                  <a:gd name="connsiteY2" fmla="*/ 28872 h 1842423"/>
                  <a:gd name="connsiteX3" fmla="*/ 758392 w 1462174"/>
                  <a:gd name="connsiteY3" fmla="*/ 1842282 h 1842423"/>
                  <a:gd name="connsiteX4" fmla="*/ 0 w 1462174"/>
                  <a:gd name="connsiteY4" fmla="*/ 0 h 1842423"/>
                  <a:gd name="connsiteX0" fmla="*/ 0 w 1462174"/>
                  <a:gd name="connsiteY0" fmla="*/ 0 h 1842419"/>
                  <a:gd name="connsiteX1" fmla="*/ 778712 w 1462174"/>
                  <a:gd name="connsiteY1" fmla="*/ 184638 h 1842419"/>
                  <a:gd name="connsiteX2" fmla="*/ 1462174 w 1462174"/>
                  <a:gd name="connsiteY2" fmla="*/ 28872 h 1842419"/>
                  <a:gd name="connsiteX3" fmla="*/ 758392 w 1462174"/>
                  <a:gd name="connsiteY3" fmla="*/ 1842282 h 1842419"/>
                  <a:gd name="connsiteX4" fmla="*/ 0 w 1462174"/>
                  <a:gd name="connsiteY4" fmla="*/ 0 h 1842419"/>
                  <a:gd name="connsiteX0" fmla="*/ 0 w 1462174"/>
                  <a:gd name="connsiteY0" fmla="*/ 0 h 1842423"/>
                  <a:gd name="connsiteX1" fmla="*/ 778712 w 1462174"/>
                  <a:gd name="connsiteY1" fmla="*/ 184638 h 1842423"/>
                  <a:gd name="connsiteX2" fmla="*/ 1462174 w 1462174"/>
                  <a:gd name="connsiteY2" fmla="*/ 28872 h 1842423"/>
                  <a:gd name="connsiteX3" fmla="*/ 758392 w 1462174"/>
                  <a:gd name="connsiteY3" fmla="*/ 1842282 h 1842423"/>
                  <a:gd name="connsiteX4" fmla="*/ 0 w 1462174"/>
                  <a:gd name="connsiteY4" fmla="*/ 0 h 1842423"/>
                  <a:gd name="connsiteX0" fmla="*/ 0 w 1455998"/>
                  <a:gd name="connsiteY0" fmla="*/ 0 h 1842427"/>
                  <a:gd name="connsiteX1" fmla="*/ 778712 w 1455998"/>
                  <a:gd name="connsiteY1" fmla="*/ 184638 h 1842427"/>
                  <a:gd name="connsiteX2" fmla="*/ 1455998 w 1455998"/>
                  <a:gd name="connsiteY2" fmla="*/ 62951 h 1842427"/>
                  <a:gd name="connsiteX3" fmla="*/ 758392 w 1455998"/>
                  <a:gd name="connsiteY3" fmla="*/ 1842282 h 1842427"/>
                  <a:gd name="connsiteX4" fmla="*/ 0 w 1455998"/>
                  <a:gd name="connsiteY4" fmla="*/ 0 h 1842427"/>
                  <a:gd name="connsiteX0" fmla="*/ 0 w 1474526"/>
                  <a:gd name="connsiteY0" fmla="*/ 0 h 1842420"/>
                  <a:gd name="connsiteX1" fmla="*/ 778712 w 1474526"/>
                  <a:gd name="connsiteY1" fmla="*/ 184638 h 1842420"/>
                  <a:gd name="connsiteX2" fmla="*/ 1474526 w 1474526"/>
                  <a:gd name="connsiteY2" fmla="*/ 28872 h 1842420"/>
                  <a:gd name="connsiteX3" fmla="*/ 758392 w 1474526"/>
                  <a:gd name="connsiteY3" fmla="*/ 1842282 h 1842420"/>
                  <a:gd name="connsiteX4" fmla="*/ 0 w 1474526"/>
                  <a:gd name="connsiteY4" fmla="*/ 0 h 1842420"/>
                  <a:gd name="connsiteX0" fmla="*/ 0 w 1455998"/>
                  <a:gd name="connsiteY0" fmla="*/ 0 h 1842420"/>
                  <a:gd name="connsiteX1" fmla="*/ 778712 w 1455998"/>
                  <a:gd name="connsiteY1" fmla="*/ 184638 h 1842420"/>
                  <a:gd name="connsiteX2" fmla="*/ 1455998 w 1455998"/>
                  <a:gd name="connsiteY2" fmla="*/ 28872 h 1842420"/>
                  <a:gd name="connsiteX3" fmla="*/ 758392 w 1455998"/>
                  <a:gd name="connsiteY3" fmla="*/ 1842282 h 1842420"/>
                  <a:gd name="connsiteX4" fmla="*/ 0 w 1455998"/>
                  <a:gd name="connsiteY4" fmla="*/ 0 h 1842420"/>
                  <a:gd name="connsiteX0" fmla="*/ 0 w 1455998"/>
                  <a:gd name="connsiteY0" fmla="*/ 0 h 1842420"/>
                  <a:gd name="connsiteX1" fmla="*/ 778712 w 1455998"/>
                  <a:gd name="connsiteY1" fmla="*/ 184638 h 1842420"/>
                  <a:gd name="connsiteX2" fmla="*/ 1455998 w 1455998"/>
                  <a:gd name="connsiteY2" fmla="*/ 28872 h 1842420"/>
                  <a:gd name="connsiteX3" fmla="*/ 758392 w 1455998"/>
                  <a:gd name="connsiteY3" fmla="*/ 1842282 h 1842420"/>
                  <a:gd name="connsiteX4" fmla="*/ 0 w 1455998"/>
                  <a:gd name="connsiteY4" fmla="*/ 0 h 1842420"/>
                  <a:gd name="connsiteX0" fmla="*/ 0 w 1455998"/>
                  <a:gd name="connsiteY0" fmla="*/ 0 h 1842420"/>
                  <a:gd name="connsiteX1" fmla="*/ 778712 w 1455998"/>
                  <a:gd name="connsiteY1" fmla="*/ 184638 h 1842420"/>
                  <a:gd name="connsiteX2" fmla="*/ 1455998 w 1455998"/>
                  <a:gd name="connsiteY2" fmla="*/ 28872 h 1842420"/>
                  <a:gd name="connsiteX3" fmla="*/ 758392 w 1455998"/>
                  <a:gd name="connsiteY3" fmla="*/ 1842282 h 1842420"/>
                  <a:gd name="connsiteX4" fmla="*/ 0 w 1455998"/>
                  <a:gd name="connsiteY4" fmla="*/ 0 h 18424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55998" h="1842420">
                    <a:moveTo>
                      <a:pt x="0" y="0"/>
                    </a:moveTo>
                    <a:cubicBezTo>
                      <a:pt x="41910" y="177116"/>
                      <a:pt x="536046" y="179826"/>
                      <a:pt x="778712" y="184638"/>
                    </a:cubicBezTo>
                    <a:cubicBezTo>
                      <a:pt x="1021378" y="189450"/>
                      <a:pt x="1362193" y="127719"/>
                      <a:pt x="1455998" y="28872"/>
                    </a:cubicBezTo>
                    <a:cubicBezTo>
                      <a:pt x="1455998" y="1000044"/>
                      <a:pt x="1205288" y="1854982"/>
                      <a:pt x="758392" y="1842282"/>
                    </a:cubicBezTo>
                    <a:cubicBezTo>
                      <a:pt x="291176" y="1854982"/>
                      <a:pt x="45720" y="904924"/>
                      <a:pt x="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966835"/>
                  </a:solidFill>
                </a:endParaRPr>
              </a:p>
            </p:txBody>
          </p:sp>
          <p:sp>
            <p:nvSpPr>
              <p:cNvPr id="1162" name="Oval 1161">
                <a:extLst>
                  <a:ext uri="{FF2B5EF4-FFF2-40B4-BE49-F238E27FC236}">
                    <a16:creationId xmlns:a16="http://schemas.microsoft.com/office/drawing/2014/main" id="{E25622C5-ECF8-F8E6-E023-B76AAC1F2D04}"/>
                  </a:ext>
                </a:extLst>
              </p:cNvPr>
              <p:cNvSpPr/>
              <p:nvPr/>
            </p:nvSpPr>
            <p:spPr>
              <a:xfrm>
                <a:off x="3454748" y="1924436"/>
                <a:ext cx="1465983" cy="368684"/>
              </a:xfrm>
              <a:prstGeom prst="ellipse">
                <a:avLst/>
              </a:prstGeom>
              <a:noFill/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966835"/>
                  </a:solidFill>
                </a:endParaRPr>
              </a:p>
            </p:txBody>
          </p:sp>
          <p:sp>
            <p:nvSpPr>
              <p:cNvPr id="1163" name="Cylinder 1162">
                <a:extLst>
                  <a:ext uri="{FF2B5EF4-FFF2-40B4-BE49-F238E27FC236}">
                    <a16:creationId xmlns:a16="http://schemas.microsoft.com/office/drawing/2014/main" id="{3A438346-D498-DA35-4A90-046309359D48}"/>
                  </a:ext>
                </a:extLst>
              </p:cNvPr>
              <p:cNvSpPr/>
              <p:nvPr/>
            </p:nvSpPr>
            <p:spPr>
              <a:xfrm>
                <a:off x="3657600" y="1076960"/>
                <a:ext cx="629920" cy="1087120"/>
              </a:xfrm>
              <a:prstGeom prst="can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966835"/>
                  </a:solidFill>
                </a:endParaRPr>
              </a:p>
            </p:txBody>
          </p:sp>
          <p:sp>
            <p:nvSpPr>
              <p:cNvPr id="1164" name="Cylinder 1163">
                <a:extLst>
                  <a:ext uri="{FF2B5EF4-FFF2-40B4-BE49-F238E27FC236}">
                    <a16:creationId xmlns:a16="http://schemas.microsoft.com/office/drawing/2014/main" id="{ECD9F9C1-0C4E-A5C0-1ED0-DCAE435FCA0F}"/>
                  </a:ext>
                </a:extLst>
              </p:cNvPr>
              <p:cNvSpPr/>
              <p:nvPr/>
            </p:nvSpPr>
            <p:spPr>
              <a:xfrm>
                <a:off x="4406063" y="1118094"/>
                <a:ext cx="273937" cy="1045986"/>
              </a:xfrm>
              <a:prstGeom prst="can">
                <a:avLst>
                  <a:gd name="adj" fmla="val 39835"/>
                </a:avLst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966835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307215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B0508A-A720-DD3F-BAA3-2D62E5C1DF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ángulo 34">
            <a:extLst>
              <a:ext uri="{FF2B5EF4-FFF2-40B4-BE49-F238E27FC236}">
                <a16:creationId xmlns:a16="http://schemas.microsoft.com/office/drawing/2014/main" id="{2831AA65-4EAB-9A18-0D04-C2DD8A697986}"/>
              </a:ext>
            </a:extLst>
          </p:cNvPr>
          <p:cNvSpPr/>
          <p:nvPr/>
        </p:nvSpPr>
        <p:spPr>
          <a:xfrm>
            <a:off x="0" y="5947365"/>
            <a:ext cx="12192000" cy="899652"/>
          </a:xfrm>
          <a:prstGeom prst="rect">
            <a:avLst/>
          </a:prstGeom>
          <a:solidFill>
            <a:srgbClr val="092240"/>
          </a:solidFill>
          <a:ln w="57150">
            <a:solidFill>
              <a:srgbClr val="092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Imagen 5" descr="Logotipo, Icono&#10;&#10;Descripción generada automáticamente">
            <a:extLst>
              <a:ext uri="{FF2B5EF4-FFF2-40B4-BE49-F238E27FC236}">
                <a16:creationId xmlns:a16="http://schemas.microsoft.com/office/drawing/2014/main" id="{FAF6D069-9C73-8E38-5953-9C548D3E9DF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10" t="8297" r="22898" b="29694"/>
          <a:stretch/>
        </p:blipFill>
        <p:spPr>
          <a:xfrm>
            <a:off x="105982" y="5994160"/>
            <a:ext cx="1199795" cy="82241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E92243D-83D5-EE50-7C81-CBED54245353}"/>
              </a:ext>
            </a:extLst>
          </p:cNvPr>
          <p:cNvSpPr txBox="1"/>
          <p:nvPr/>
        </p:nvSpPr>
        <p:spPr>
          <a:xfrm>
            <a:off x="1305399" y="6059107"/>
            <a:ext cx="1550894" cy="73478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dirty="0">
                <a:solidFill>
                  <a:srgbClr val="FFFFFF"/>
                </a:solidFill>
                <a:latin typeface="Calibri Light"/>
                <a:cs typeface="Calibri Light"/>
              </a:rPr>
              <a:t>ModelFLOWs</a:t>
            </a:r>
            <a:endParaRPr lang="en-US" sz="1400" dirty="0"/>
          </a:p>
          <a:p>
            <a:pPr algn="ctr"/>
            <a:r>
              <a:rPr lang="en-US" sz="2000" i="1" dirty="0">
                <a:solidFill>
                  <a:srgbClr val="FFFFFF"/>
                </a:solidFill>
                <a:latin typeface="Calibri Light"/>
                <a:cs typeface="Calibri Light"/>
              </a:rPr>
              <a:t>Cardiac</a:t>
            </a:r>
            <a:endParaRPr lang="en-US" sz="1400" i="1" dirty="0">
              <a:cs typeface="Calibri"/>
            </a:endParaRP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8D44EFC9-8114-DFE0-F9D0-0E273AA6ABBD}"/>
              </a:ext>
            </a:extLst>
          </p:cNvPr>
          <p:cNvGrpSpPr/>
          <p:nvPr/>
        </p:nvGrpSpPr>
        <p:grpSpPr>
          <a:xfrm>
            <a:off x="5580000" y="6156000"/>
            <a:ext cx="540000" cy="540000"/>
            <a:chOff x="3978000" y="2610000"/>
            <a:chExt cx="540000" cy="540000"/>
          </a:xfrm>
        </p:grpSpPr>
        <p:grpSp>
          <p:nvGrpSpPr>
            <p:cNvPr id="57" name="Grupo 58">
              <a:extLst>
                <a:ext uri="{FF2B5EF4-FFF2-40B4-BE49-F238E27FC236}">
                  <a16:creationId xmlns:a16="http://schemas.microsoft.com/office/drawing/2014/main" id="{FDE9D1F4-D418-B47B-DED7-2917E74240AC}"/>
                </a:ext>
              </a:extLst>
            </p:cNvPr>
            <p:cNvGrpSpPr/>
            <p:nvPr/>
          </p:nvGrpSpPr>
          <p:grpSpPr>
            <a:xfrm>
              <a:off x="3978000" y="2610000"/>
              <a:ext cx="540000" cy="540000"/>
              <a:chOff x="2094060" y="6125497"/>
              <a:chExt cx="540000" cy="540000"/>
            </a:xfrm>
          </p:grpSpPr>
          <p:sp>
            <p:nvSpPr>
              <p:cNvPr id="61" name="Elipse 60">
                <a:extLst>
                  <a:ext uri="{FF2B5EF4-FFF2-40B4-BE49-F238E27FC236}">
                    <a16:creationId xmlns:a16="http://schemas.microsoft.com/office/drawing/2014/main" id="{D5D869E1-DA4A-05FF-1949-FE1337BFDF59}"/>
                  </a:ext>
                </a:extLst>
              </p:cNvPr>
              <p:cNvSpPr/>
              <p:nvPr/>
            </p:nvSpPr>
            <p:spPr>
              <a:xfrm>
                <a:off x="2094060" y="6125497"/>
                <a:ext cx="540000" cy="540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62" name="Gráfico 61" descr="Monitor with solid fill">
                <a:extLst>
                  <a:ext uri="{FF2B5EF4-FFF2-40B4-BE49-F238E27FC236}">
                    <a16:creationId xmlns:a16="http://schemas.microsoft.com/office/drawing/2014/main" id="{32663D9C-32C3-0192-F5B8-5AEEFE8C84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/>
              <a:stretch/>
            </p:blipFill>
            <p:spPr>
              <a:xfrm>
                <a:off x="2150955" y="6191015"/>
                <a:ext cx="432000" cy="432000"/>
              </a:xfrm>
              <a:prstGeom prst="rect">
                <a:avLst/>
              </a:prstGeom>
            </p:spPr>
          </p:pic>
        </p:grpSp>
        <p:pic>
          <p:nvPicPr>
            <p:cNvPr id="58" name="Graphic 57" descr="Single gear with solid fill">
              <a:extLst>
                <a:ext uri="{FF2B5EF4-FFF2-40B4-BE49-F238E27FC236}">
                  <a16:creationId xmlns:a16="http://schemas.microsoft.com/office/drawing/2014/main" id="{0FAC540F-BFE0-4A3C-F679-52AB269CE95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117617" y="2767094"/>
              <a:ext cx="138153" cy="138153"/>
            </a:xfrm>
            <a:prstGeom prst="rect">
              <a:avLst/>
            </a:prstGeom>
          </p:spPr>
        </p:pic>
        <p:pic>
          <p:nvPicPr>
            <p:cNvPr id="59" name="Graphic 58" descr="Single gear with solid fill">
              <a:extLst>
                <a:ext uri="{FF2B5EF4-FFF2-40B4-BE49-F238E27FC236}">
                  <a16:creationId xmlns:a16="http://schemas.microsoft.com/office/drawing/2014/main" id="{5460B86D-6EF0-3015-88AA-BEAD99DAF46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218731" y="2855661"/>
              <a:ext cx="104465" cy="104465"/>
            </a:xfrm>
            <a:prstGeom prst="rect">
              <a:avLst/>
            </a:prstGeom>
          </p:spPr>
        </p:pic>
        <p:pic>
          <p:nvPicPr>
            <p:cNvPr id="60" name="Graphic 59" descr="Single gear with solid fill">
              <a:extLst>
                <a:ext uri="{FF2B5EF4-FFF2-40B4-BE49-F238E27FC236}">
                  <a16:creationId xmlns:a16="http://schemas.microsoft.com/office/drawing/2014/main" id="{9F431B4F-3509-153E-FA41-E02F59DE743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270963" y="2775535"/>
              <a:ext cx="104465" cy="104465"/>
            </a:xfrm>
            <a:prstGeom prst="rect">
              <a:avLst/>
            </a:prstGeom>
          </p:spPr>
        </p:pic>
      </p:grpSp>
      <p:grpSp>
        <p:nvGrpSpPr>
          <p:cNvPr id="1026" name="Group 1025">
            <a:extLst>
              <a:ext uri="{FF2B5EF4-FFF2-40B4-BE49-F238E27FC236}">
                <a16:creationId xmlns:a16="http://schemas.microsoft.com/office/drawing/2014/main" id="{BDE20C71-D8BF-1561-0158-8249138872F6}"/>
              </a:ext>
            </a:extLst>
          </p:cNvPr>
          <p:cNvGrpSpPr/>
          <p:nvPr/>
        </p:nvGrpSpPr>
        <p:grpSpPr>
          <a:xfrm>
            <a:off x="10440000" y="6156000"/>
            <a:ext cx="540000" cy="540000"/>
            <a:chOff x="10080000" y="6156000"/>
            <a:chExt cx="540000" cy="540000"/>
          </a:xfrm>
        </p:grpSpPr>
        <p:sp>
          <p:nvSpPr>
            <p:cNvPr id="63" name="Elipse 48">
              <a:extLst>
                <a:ext uri="{FF2B5EF4-FFF2-40B4-BE49-F238E27FC236}">
                  <a16:creationId xmlns:a16="http://schemas.microsoft.com/office/drawing/2014/main" id="{70EC7435-F72E-3E9E-63CF-8F626719C476}"/>
                </a:ext>
              </a:extLst>
            </p:cNvPr>
            <p:cNvSpPr/>
            <p:nvPr/>
          </p:nvSpPr>
          <p:spPr>
            <a:xfrm>
              <a:off x="10080000" y="6156000"/>
              <a:ext cx="540000" cy="54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9668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025" name="Graphic 1024" descr="Play outline">
              <a:extLst>
                <a:ext uri="{FF2B5EF4-FFF2-40B4-BE49-F238E27FC236}">
                  <a16:creationId xmlns:a16="http://schemas.microsoft.com/office/drawing/2014/main" id="{27D7C0A2-CCCB-40D1-1891-97C99523D55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162800" y="6202985"/>
              <a:ext cx="457200" cy="457200"/>
            </a:xfrm>
            <a:prstGeom prst="rect">
              <a:avLst/>
            </a:prstGeom>
          </p:spPr>
        </p:pic>
      </p:grpSp>
      <p:grpSp>
        <p:nvGrpSpPr>
          <p:cNvPr id="1092" name="Group 1091">
            <a:extLst>
              <a:ext uri="{FF2B5EF4-FFF2-40B4-BE49-F238E27FC236}">
                <a16:creationId xmlns:a16="http://schemas.microsoft.com/office/drawing/2014/main" id="{18079451-E219-BAFD-3DC8-C56FBA41533C}"/>
              </a:ext>
            </a:extLst>
          </p:cNvPr>
          <p:cNvGrpSpPr/>
          <p:nvPr/>
        </p:nvGrpSpPr>
        <p:grpSpPr>
          <a:xfrm>
            <a:off x="7200000" y="6192000"/>
            <a:ext cx="540000" cy="540000"/>
            <a:chOff x="7968411" y="4505000"/>
            <a:chExt cx="540000" cy="540000"/>
          </a:xfrm>
        </p:grpSpPr>
        <p:sp>
          <p:nvSpPr>
            <p:cNvPr id="1028" name="Elipse 48">
              <a:extLst>
                <a:ext uri="{FF2B5EF4-FFF2-40B4-BE49-F238E27FC236}">
                  <a16:creationId xmlns:a16="http://schemas.microsoft.com/office/drawing/2014/main" id="{D3DD0B20-BBE4-37C7-C2FC-91784F7FC595}"/>
                </a:ext>
              </a:extLst>
            </p:cNvPr>
            <p:cNvSpPr/>
            <p:nvPr/>
          </p:nvSpPr>
          <p:spPr>
            <a:xfrm>
              <a:off x="7968411" y="4505000"/>
              <a:ext cx="540000" cy="54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9668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34" name="Group 1033">
              <a:extLst>
                <a:ext uri="{FF2B5EF4-FFF2-40B4-BE49-F238E27FC236}">
                  <a16:creationId xmlns:a16="http://schemas.microsoft.com/office/drawing/2014/main" id="{F7E1BA11-0A73-0A7F-AF31-03F8E8598DD0}"/>
                </a:ext>
              </a:extLst>
            </p:cNvPr>
            <p:cNvGrpSpPr/>
            <p:nvPr/>
          </p:nvGrpSpPr>
          <p:grpSpPr>
            <a:xfrm>
              <a:off x="8117248" y="4672748"/>
              <a:ext cx="325503" cy="242358"/>
              <a:chOff x="6825195" y="1894840"/>
              <a:chExt cx="448233" cy="361034"/>
            </a:xfrm>
          </p:grpSpPr>
          <p:sp>
            <p:nvSpPr>
              <p:cNvPr id="1030" name="Rectangle 1029">
                <a:extLst>
                  <a:ext uri="{FF2B5EF4-FFF2-40B4-BE49-F238E27FC236}">
                    <a16:creationId xmlns:a16="http://schemas.microsoft.com/office/drawing/2014/main" id="{953950FE-1CD6-147F-22E5-90A6E1FF6FC0}"/>
                  </a:ext>
                </a:extLst>
              </p:cNvPr>
              <p:cNvSpPr/>
              <p:nvPr/>
            </p:nvSpPr>
            <p:spPr>
              <a:xfrm>
                <a:off x="6825195" y="1894840"/>
                <a:ext cx="298822" cy="361034"/>
              </a:xfrm>
              <a:prstGeom prst="rect">
                <a:avLst/>
              </a:prstGeom>
              <a:noFill/>
              <a:ln w="28575">
                <a:noFill/>
              </a:ln>
              <a:scene3d>
                <a:camera prst="orthographicFront">
                  <a:rot lat="1200000" lon="19799989" rev="0"/>
                </a:camera>
                <a:lightRig rig="threePt" dir="t"/>
              </a:scene3d>
              <a:sp3d extrusionH="127000" contourW="19050" prstMaterial="legacyWireframe">
                <a:contourClr>
                  <a:srgbClr val="966835"/>
                </a:contourClr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32" name="Straight Arrow Connector 1031">
                <a:extLst>
                  <a:ext uri="{FF2B5EF4-FFF2-40B4-BE49-F238E27FC236}">
                    <a16:creationId xmlns:a16="http://schemas.microsoft.com/office/drawing/2014/main" id="{391CA295-820E-101F-A7A4-89A878F03A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74606" y="2061028"/>
                <a:ext cx="298822" cy="67302"/>
              </a:xfrm>
              <a:prstGeom prst="straightConnector1">
                <a:avLst/>
              </a:prstGeom>
              <a:ln w="19050">
                <a:solidFill>
                  <a:srgbClr val="966835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" name="CuadroTexto 5">
            <a:extLst>
              <a:ext uri="{FF2B5EF4-FFF2-40B4-BE49-F238E27FC236}">
                <a16:creationId xmlns:a16="http://schemas.microsoft.com/office/drawing/2014/main" id="{A812AF27-CD7C-8D87-BB16-399453C45432}"/>
              </a:ext>
            </a:extLst>
          </p:cNvPr>
          <p:cNvSpPr txBox="1"/>
          <p:nvPr/>
        </p:nvSpPr>
        <p:spPr>
          <a:xfrm>
            <a:off x="3186000" y="6335153"/>
            <a:ext cx="2086369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s-ES" sz="2000" b="1" dirty="0" err="1">
                <a:solidFill>
                  <a:schemeClr val="bg1"/>
                </a:solidFill>
                <a:latin typeface="+mj-lt"/>
              </a:rPr>
              <a:t>Geometry</a:t>
            </a:r>
            <a:endParaRPr lang="en-US" sz="2000" b="1" dirty="0" err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E42DDB2B-F73A-6D80-0164-46EAED81E148}"/>
              </a:ext>
            </a:extLst>
          </p:cNvPr>
          <p:cNvSpPr/>
          <p:nvPr/>
        </p:nvSpPr>
        <p:spPr>
          <a:xfrm>
            <a:off x="3780000" y="5405040"/>
            <a:ext cx="900000" cy="89965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1B08294-B2CA-3E96-4E52-8028DD00FC3A}"/>
              </a:ext>
            </a:extLst>
          </p:cNvPr>
          <p:cNvGrpSpPr/>
          <p:nvPr/>
        </p:nvGrpSpPr>
        <p:grpSpPr>
          <a:xfrm>
            <a:off x="8820000" y="6156000"/>
            <a:ext cx="540000" cy="540000"/>
            <a:chOff x="10080000" y="6155153"/>
            <a:chExt cx="540000" cy="540000"/>
          </a:xfrm>
        </p:grpSpPr>
        <p:sp>
          <p:nvSpPr>
            <p:cNvPr id="10" name="Elipse 48">
              <a:extLst>
                <a:ext uri="{FF2B5EF4-FFF2-40B4-BE49-F238E27FC236}">
                  <a16:creationId xmlns:a16="http://schemas.microsoft.com/office/drawing/2014/main" id="{B8557AF7-2FAC-27C0-E439-D6F8FF58AF88}"/>
                </a:ext>
              </a:extLst>
            </p:cNvPr>
            <p:cNvSpPr/>
            <p:nvPr/>
          </p:nvSpPr>
          <p:spPr>
            <a:xfrm>
              <a:off x="10080000" y="6155153"/>
              <a:ext cx="540000" cy="54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9668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9FED1D14-A910-EFE8-AAAB-65F5DF18FFA0}"/>
                </a:ext>
              </a:extLst>
            </p:cNvPr>
            <p:cNvGrpSpPr/>
            <p:nvPr/>
          </p:nvGrpSpPr>
          <p:grpSpPr>
            <a:xfrm>
              <a:off x="10134000" y="6212821"/>
              <a:ext cx="432000" cy="432000"/>
              <a:chOff x="4626000" y="1177574"/>
              <a:chExt cx="1548000" cy="1547998"/>
            </a:xfrm>
          </p:grpSpPr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E3A7B594-D846-A560-E5AF-80B7706254D9}"/>
                  </a:ext>
                </a:extLst>
              </p:cNvPr>
              <p:cNvSpPr/>
              <p:nvPr/>
            </p:nvSpPr>
            <p:spPr>
              <a:xfrm>
                <a:off x="5346000" y="1177574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5292953B-710C-D240-9FF2-8BF6E90099B4}"/>
                  </a:ext>
                </a:extLst>
              </p:cNvPr>
              <p:cNvSpPr/>
              <p:nvPr/>
            </p:nvSpPr>
            <p:spPr>
              <a:xfrm>
                <a:off x="5865229" y="1412097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2F81D8FC-552B-484E-A8A6-813BE6899DC0}"/>
                  </a:ext>
                </a:extLst>
              </p:cNvPr>
              <p:cNvSpPr/>
              <p:nvPr/>
            </p:nvSpPr>
            <p:spPr>
              <a:xfrm>
                <a:off x="4807126" y="1412097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AF40BD6A-4493-E087-1D8D-6326F5053426}"/>
                  </a:ext>
                </a:extLst>
              </p:cNvPr>
              <p:cNvSpPr/>
              <p:nvPr/>
            </p:nvSpPr>
            <p:spPr>
              <a:xfrm>
                <a:off x="6066000" y="1905563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76358D3B-D573-9C30-438B-DD2B1BCE6E95}"/>
                  </a:ext>
                </a:extLst>
              </p:cNvPr>
              <p:cNvSpPr/>
              <p:nvPr/>
            </p:nvSpPr>
            <p:spPr>
              <a:xfrm>
                <a:off x="4626000" y="1905563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03629B4B-D499-6C97-C9E3-61B9F60D5CFD}"/>
                  </a:ext>
                </a:extLst>
              </p:cNvPr>
              <p:cNvSpPr/>
              <p:nvPr/>
            </p:nvSpPr>
            <p:spPr>
              <a:xfrm>
                <a:off x="4804618" y="2381361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8481436D-8AF4-CBE7-04C8-50024E65C808}"/>
                  </a:ext>
                </a:extLst>
              </p:cNvPr>
              <p:cNvSpPr/>
              <p:nvPr/>
            </p:nvSpPr>
            <p:spPr>
              <a:xfrm>
                <a:off x="5865229" y="2381361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3203EB58-AF8C-542B-36C1-1D04CBEF7D83}"/>
                  </a:ext>
                </a:extLst>
              </p:cNvPr>
              <p:cNvSpPr/>
              <p:nvPr/>
            </p:nvSpPr>
            <p:spPr>
              <a:xfrm>
                <a:off x="5346000" y="2617572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C2234CAD-4EC2-117A-D103-4169F89FF81F}"/>
                  </a:ext>
                </a:extLst>
              </p:cNvPr>
              <p:cNvCxnSpPr>
                <a:stCxn id="14" idx="6"/>
                <a:endCxn id="16" idx="1"/>
              </p:cNvCxnSpPr>
              <p:nvPr/>
            </p:nvCxnSpPr>
            <p:spPr>
              <a:xfrm>
                <a:off x="5454000" y="1231574"/>
                <a:ext cx="427045" cy="196339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2125B352-7339-D0CB-0C92-FC6581C1A632}"/>
                  </a:ext>
                </a:extLst>
              </p:cNvPr>
              <p:cNvCxnSpPr>
                <a:cxnSpLocks/>
                <a:stCxn id="14" idx="2"/>
                <a:endCxn id="17" idx="7"/>
              </p:cNvCxnSpPr>
              <p:nvPr/>
            </p:nvCxnSpPr>
            <p:spPr>
              <a:xfrm flipH="1">
                <a:off x="4899310" y="1231574"/>
                <a:ext cx="446690" cy="196339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3E19D103-A9EE-8438-14AD-9EC6BD7DBF46}"/>
                  </a:ext>
                </a:extLst>
              </p:cNvPr>
              <p:cNvCxnSpPr>
                <a:cxnSpLocks/>
                <a:stCxn id="16" idx="5"/>
                <a:endCxn id="18" idx="0"/>
              </p:cNvCxnSpPr>
              <p:nvPr/>
            </p:nvCxnSpPr>
            <p:spPr>
              <a:xfrm>
                <a:off x="5957413" y="1504281"/>
                <a:ext cx="162587" cy="401282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99F0DF11-AA80-4804-9AC1-92D9BF47C346}"/>
                  </a:ext>
                </a:extLst>
              </p:cNvPr>
              <p:cNvCxnSpPr>
                <a:cxnSpLocks/>
                <a:stCxn id="21" idx="7"/>
                <a:endCxn id="18" idx="4"/>
              </p:cNvCxnSpPr>
              <p:nvPr/>
            </p:nvCxnSpPr>
            <p:spPr>
              <a:xfrm flipV="1">
                <a:off x="5957413" y="2013563"/>
                <a:ext cx="162587" cy="38361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708F703C-A0C6-CA17-17B2-D2090E6411BC}"/>
                  </a:ext>
                </a:extLst>
              </p:cNvPr>
              <p:cNvCxnSpPr>
                <a:cxnSpLocks/>
                <a:stCxn id="21" idx="3"/>
                <a:endCxn id="22" idx="6"/>
              </p:cNvCxnSpPr>
              <p:nvPr/>
            </p:nvCxnSpPr>
            <p:spPr>
              <a:xfrm flipH="1">
                <a:off x="5454000" y="2473545"/>
                <a:ext cx="427045" cy="198027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4C959809-C585-1030-F85F-1F5A01478E08}"/>
                  </a:ext>
                </a:extLst>
              </p:cNvPr>
              <p:cNvCxnSpPr>
                <a:cxnSpLocks/>
                <a:stCxn id="17" idx="3"/>
                <a:endCxn id="19" idx="0"/>
              </p:cNvCxnSpPr>
              <p:nvPr/>
            </p:nvCxnSpPr>
            <p:spPr>
              <a:xfrm flipH="1">
                <a:off x="4680000" y="1504281"/>
                <a:ext cx="142942" cy="401282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8DE9F64E-883E-9734-FD74-119BAA58766F}"/>
                  </a:ext>
                </a:extLst>
              </p:cNvPr>
              <p:cNvCxnSpPr>
                <a:cxnSpLocks/>
                <a:stCxn id="19" idx="4"/>
                <a:endCxn id="20" idx="1"/>
              </p:cNvCxnSpPr>
              <p:nvPr/>
            </p:nvCxnSpPr>
            <p:spPr>
              <a:xfrm>
                <a:off x="4680000" y="2013563"/>
                <a:ext cx="140434" cy="38361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2F49D701-2127-07DC-C9E9-BD84E295197C}"/>
                  </a:ext>
                </a:extLst>
              </p:cNvPr>
              <p:cNvCxnSpPr>
                <a:cxnSpLocks/>
                <a:stCxn id="20" idx="5"/>
                <a:endCxn id="22" idx="2"/>
              </p:cNvCxnSpPr>
              <p:nvPr/>
            </p:nvCxnSpPr>
            <p:spPr>
              <a:xfrm>
                <a:off x="4896802" y="2473545"/>
                <a:ext cx="449198" cy="198027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563D40D1-165D-7E07-1860-419874E57910}"/>
                  </a:ext>
                </a:extLst>
              </p:cNvPr>
              <p:cNvSpPr/>
              <p:nvPr/>
            </p:nvSpPr>
            <p:spPr>
              <a:xfrm>
                <a:off x="5346000" y="1495779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0903ADD1-B5BD-D664-4D80-FBF30047CB4B}"/>
                  </a:ext>
                </a:extLst>
              </p:cNvPr>
              <p:cNvSpPr/>
              <p:nvPr/>
            </p:nvSpPr>
            <p:spPr>
              <a:xfrm>
                <a:off x="5346000" y="1905563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496886B0-4B38-4451-BB78-291628016001}"/>
                  </a:ext>
                </a:extLst>
              </p:cNvPr>
              <p:cNvSpPr/>
              <p:nvPr/>
            </p:nvSpPr>
            <p:spPr>
              <a:xfrm>
                <a:off x="5346000" y="2310213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DD986089-D45E-7BA2-7CFE-6C3A82454216}"/>
                  </a:ext>
                </a:extLst>
              </p:cNvPr>
              <p:cNvSpPr/>
              <p:nvPr/>
            </p:nvSpPr>
            <p:spPr>
              <a:xfrm>
                <a:off x="4918963" y="1903711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3AF07045-EEC9-53AA-90DA-2F8EC3537292}"/>
                  </a:ext>
                </a:extLst>
              </p:cNvPr>
              <p:cNvSpPr/>
              <p:nvPr/>
            </p:nvSpPr>
            <p:spPr>
              <a:xfrm>
                <a:off x="5773045" y="1903711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8D128442-43B4-0095-7DDD-98161DA58A21}"/>
                  </a:ext>
                </a:extLst>
              </p:cNvPr>
              <p:cNvCxnSpPr>
                <a:cxnSpLocks/>
                <a:stCxn id="31" idx="2"/>
                <a:endCxn id="17" idx="5"/>
              </p:cNvCxnSpPr>
              <p:nvPr/>
            </p:nvCxnSpPr>
            <p:spPr>
              <a:xfrm flipH="1" flipV="1">
                <a:off x="4899310" y="1504281"/>
                <a:ext cx="446690" cy="45498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FB0E3EA1-C93F-E378-A38A-63B986FE4E17}"/>
                  </a:ext>
                </a:extLst>
              </p:cNvPr>
              <p:cNvCxnSpPr>
                <a:cxnSpLocks/>
                <a:stCxn id="14" idx="4"/>
                <a:endCxn id="31" idx="0"/>
              </p:cNvCxnSpPr>
              <p:nvPr/>
            </p:nvCxnSpPr>
            <p:spPr>
              <a:xfrm>
                <a:off x="5400000" y="1285574"/>
                <a:ext cx="0" cy="210205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86C8AB08-6C5D-8246-4B47-F4213B209467}"/>
                  </a:ext>
                </a:extLst>
              </p:cNvPr>
              <p:cNvCxnSpPr>
                <a:cxnSpLocks/>
                <a:stCxn id="16" idx="3"/>
                <a:endCxn id="31" idx="6"/>
              </p:cNvCxnSpPr>
              <p:nvPr/>
            </p:nvCxnSpPr>
            <p:spPr>
              <a:xfrm flipH="1">
                <a:off x="5454000" y="1504281"/>
                <a:ext cx="427045" cy="45498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98BC0B8F-42CC-C4F4-53BF-13B5F32B3D07}"/>
                  </a:ext>
                </a:extLst>
              </p:cNvPr>
              <p:cNvCxnSpPr>
                <a:cxnSpLocks/>
                <a:stCxn id="35" idx="2"/>
                <a:endCxn id="32" idx="6"/>
              </p:cNvCxnSpPr>
              <p:nvPr/>
            </p:nvCxnSpPr>
            <p:spPr>
              <a:xfrm flipH="1">
                <a:off x="5454000" y="1957711"/>
                <a:ext cx="319045" cy="1852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332F2D14-6C15-F284-ABA0-752BB34FAF9A}"/>
                  </a:ext>
                </a:extLst>
              </p:cNvPr>
              <p:cNvCxnSpPr>
                <a:cxnSpLocks/>
                <a:stCxn id="18" idx="2"/>
                <a:endCxn id="35" idx="6"/>
              </p:cNvCxnSpPr>
              <p:nvPr/>
            </p:nvCxnSpPr>
            <p:spPr>
              <a:xfrm flipH="1" flipV="1">
                <a:off x="5881045" y="1957711"/>
                <a:ext cx="184955" cy="1852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ABECB516-A46D-B09D-12F3-54518E464CB6}"/>
                  </a:ext>
                </a:extLst>
              </p:cNvPr>
              <p:cNvCxnSpPr>
                <a:cxnSpLocks/>
                <a:stCxn id="16" idx="4"/>
                <a:endCxn id="35" idx="0"/>
              </p:cNvCxnSpPr>
              <p:nvPr/>
            </p:nvCxnSpPr>
            <p:spPr>
              <a:xfrm flipH="1">
                <a:off x="5827045" y="1520097"/>
                <a:ext cx="92184" cy="38361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A0C5F5A0-B738-8CD2-594C-C43D3B2E309C}"/>
                  </a:ext>
                </a:extLst>
              </p:cNvPr>
              <p:cNvCxnSpPr>
                <a:cxnSpLocks/>
                <a:stCxn id="32" idx="2"/>
                <a:endCxn id="34" idx="6"/>
              </p:cNvCxnSpPr>
              <p:nvPr/>
            </p:nvCxnSpPr>
            <p:spPr>
              <a:xfrm flipH="1" flipV="1">
                <a:off x="5026963" y="1957711"/>
                <a:ext cx="319037" cy="1852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9BED5495-0140-9276-F07F-67FE6177539A}"/>
                  </a:ext>
                </a:extLst>
              </p:cNvPr>
              <p:cNvCxnSpPr>
                <a:cxnSpLocks/>
                <a:stCxn id="34" idx="2"/>
                <a:endCxn id="19" idx="6"/>
              </p:cNvCxnSpPr>
              <p:nvPr/>
            </p:nvCxnSpPr>
            <p:spPr>
              <a:xfrm flipH="1">
                <a:off x="4734000" y="1957711"/>
                <a:ext cx="184963" cy="1852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55C5626E-EC16-DD7F-7393-84CF1F7BD265}"/>
                  </a:ext>
                </a:extLst>
              </p:cNvPr>
              <p:cNvCxnSpPr>
                <a:cxnSpLocks/>
                <a:stCxn id="32" idx="0"/>
                <a:endCxn id="31" idx="4"/>
              </p:cNvCxnSpPr>
              <p:nvPr/>
            </p:nvCxnSpPr>
            <p:spPr>
              <a:xfrm flipV="1">
                <a:off x="5400000" y="1603779"/>
                <a:ext cx="0" cy="30178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12E63D37-EEBC-D86A-D588-880258BD58F0}"/>
                  </a:ext>
                </a:extLst>
              </p:cNvPr>
              <p:cNvCxnSpPr>
                <a:cxnSpLocks/>
                <a:stCxn id="35" idx="1"/>
                <a:endCxn id="31" idx="5"/>
              </p:cNvCxnSpPr>
              <p:nvPr/>
            </p:nvCxnSpPr>
            <p:spPr>
              <a:xfrm flipH="1" flipV="1">
                <a:off x="5438184" y="1587963"/>
                <a:ext cx="350677" cy="33156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5D2A21AC-12A8-DD24-6B6C-51A90F5FB245}"/>
                  </a:ext>
                </a:extLst>
              </p:cNvPr>
              <p:cNvCxnSpPr>
                <a:cxnSpLocks/>
                <a:stCxn id="21" idx="1"/>
                <a:endCxn id="35" idx="4"/>
              </p:cNvCxnSpPr>
              <p:nvPr/>
            </p:nvCxnSpPr>
            <p:spPr>
              <a:xfrm flipH="1" flipV="1">
                <a:off x="5827045" y="2011711"/>
                <a:ext cx="54000" cy="385466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CB41B9C9-45F1-55BA-AABA-495F3DA1D737}"/>
                  </a:ext>
                </a:extLst>
              </p:cNvPr>
              <p:cNvCxnSpPr>
                <a:cxnSpLocks/>
                <a:stCxn id="35" idx="3"/>
                <a:endCxn id="33" idx="7"/>
              </p:cNvCxnSpPr>
              <p:nvPr/>
            </p:nvCxnSpPr>
            <p:spPr>
              <a:xfrm flipH="1">
                <a:off x="5438184" y="1995895"/>
                <a:ext cx="350677" cy="33013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27AC516E-EF80-63E4-C92A-09222E7AE3BD}"/>
                  </a:ext>
                </a:extLst>
              </p:cNvPr>
              <p:cNvCxnSpPr>
                <a:cxnSpLocks/>
                <a:stCxn id="32" idx="4"/>
                <a:endCxn id="33" idx="0"/>
              </p:cNvCxnSpPr>
              <p:nvPr/>
            </p:nvCxnSpPr>
            <p:spPr>
              <a:xfrm>
                <a:off x="5400000" y="2013563"/>
                <a:ext cx="0" cy="296650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A7971C89-3387-3401-ACBD-E24E303497B3}"/>
                  </a:ext>
                </a:extLst>
              </p:cNvPr>
              <p:cNvCxnSpPr>
                <a:cxnSpLocks/>
                <a:stCxn id="21" idx="2"/>
                <a:endCxn id="33" idx="6"/>
              </p:cNvCxnSpPr>
              <p:nvPr/>
            </p:nvCxnSpPr>
            <p:spPr>
              <a:xfrm flipH="1" flipV="1">
                <a:off x="5454000" y="2364213"/>
                <a:ext cx="411229" cy="71148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F2929D5A-E282-49A3-5473-30639304AF6A}"/>
                  </a:ext>
                </a:extLst>
              </p:cNvPr>
              <p:cNvCxnSpPr>
                <a:cxnSpLocks/>
                <a:stCxn id="22" idx="0"/>
                <a:endCxn id="33" idx="4"/>
              </p:cNvCxnSpPr>
              <p:nvPr/>
            </p:nvCxnSpPr>
            <p:spPr>
              <a:xfrm flipV="1">
                <a:off x="5400000" y="2418213"/>
                <a:ext cx="0" cy="199359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7B1E483D-1FCB-8B12-2B7B-2ABA58FBA84F}"/>
                  </a:ext>
                </a:extLst>
              </p:cNvPr>
              <p:cNvCxnSpPr>
                <a:cxnSpLocks/>
                <a:stCxn id="31" idx="3"/>
                <a:endCxn id="34" idx="7"/>
              </p:cNvCxnSpPr>
              <p:nvPr/>
            </p:nvCxnSpPr>
            <p:spPr>
              <a:xfrm flipH="1">
                <a:off x="5011147" y="1587963"/>
                <a:ext cx="350669" cy="33156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224FD95E-6660-9E77-6C8A-E9A75DD65968}"/>
                  </a:ext>
                </a:extLst>
              </p:cNvPr>
              <p:cNvCxnSpPr>
                <a:cxnSpLocks/>
                <a:stCxn id="20" idx="6"/>
                <a:endCxn id="33" idx="2"/>
              </p:cNvCxnSpPr>
              <p:nvPr/>
            </p:nvCxnSpPr>
            <p:spPr>
              <a:xfrm flipV="1">
                <a:off x="4912618" y="2364213"/>
                <a:ext cx="433382" cy="71148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2E0A6E01-575B-B08A-D502-46177F92C19C}"/>
                  </a:ext>
                </a:extLst>
              </p:cNvPr>
              <p:cNvCxnSpPr>
                <a:cxnSpLocks/>
                <a:stCxn id="20" idx="7"/>
                <a:endCxn id="34" idx="4"/>
              </p:cNvCxnSpPr>
              <p:nvPr/>
            </p:nvCxnSpPr>
            <p:spPr>
              <a:xfrm flipV="1">
                <a:off x="4896802" y="2011711"/>
                <a:ext cx="76161" cy="385466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6CBEE299-7C18-B6E4-B7FB-71C07CE3F05E}"/>
                  </a:ext>
                </a:extLst>
              </p:cNvPr>
              <p:cNvCxnSpPr>
                <a:cxnSpLocks/>
                <a:stCxn id="34" idx="5"/>
                <a:endCxn id="33" idx="1"/>
              </p:cNvCxnSpPr>
              <p:nvPr/>
            </p:nvCxnSpPr>
            <p:spPr>
              <a:xfrm>
                <a:off x="5011147" y="1995895"/>
                <a:ext cx="350669" cy="33013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1F35CD89-969A-8BA5-E3E8-4406DA56A59D}"/>
                  </a:ext>
                </a:extLst>
              </p:cNvPr>
              <p:cNvCxnSpPr>
                <a:cxnSpLocks/>
                <a:stCxn id="17" idx="4"/>
                <a:endCxn id="34" idx="0"/>
              </p:cNvCxnSpPr>
              <p:nvPr/>
            </p:nvCxnSpPr>
            <p:spPr>
              <a:xfrm>
                <a:off x="4861126" y="1520097"/>
                <a:ext cx="111837" cy="38361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7796FF30-94F4-C3D6-C911-10F1EC642F7E}"/>
              </a:ext>
            </a:extLst>
          </p:cNvPr>
          <p:cNvSpPr txBox="1"/>
          <p:nvPr/>
        </p:nvSpPr>
        <p:spPr>
          <a:xfrm>
            <a:off x="268971" y="111858"/>
            <a:ext cx="44349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+mj-lt"/>
              </a:rPr>
              <a:t>Step 1.1:</a:t>
            </a:r>
            <a:r>
              <a:rPr lang="en-US" sz="3200" dirty="0">
                <a:latin typeface="+mj-lt"/>
              </a:rPr>
              <a:t> Load Geometry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4F6C5C7-FBAA-CE07-7ED5-A89777A7DA07}"/>
              </a:ext>
            </a:extLst>
          </p:cNvPr>
          <p:cNvSpPr txBox="1"/>
          <p:nvPr/>
        </p:nvSpPr>
        <p:spPr>
          <a:xfrm>
            <a:off x="567461" y="915032"/>
            <a:ext cx="668242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ES" sz="2400" dirty="0" err="1"/>
              <a:t>Create</a:t>
            </a:r>
            <a:r>
              <a:rPr lang="es-ES" sz="2400" dirty="0"/>
              <a:t> </a:t>
            </a:r>
            <a:r>
              <a:rPr lang="es-ES" sz="2400" dirty="0" err="1"/>
              <a:t>geometry</a:t>
            </a:r>
            <a:r>
              <a:rPr lang="es-ES" sz="2400" dirty="0"/>
              <a:t> </a:t>
            </a:r>
            <a:r>
              <a:rPr lang="es-ES" sz="2400" dirty="0" err="1"/>
              <a:t>using</a:t>
            </a:r>
            <a:r>
              <a:rPr lang="es-ES" sz="2400" dirty="0"/>
              <a:t> </a:t>
            </a:r>
            <a:r>
              <a:rPr lang="es-ES" sz="2400" dirty="0" err="1"/>
              <a:t>Geometry</a:t>
            </a:r>
            <a:r>
              <a:rPr lang="es-ES" sz="2400" dirty="0"/>
              <a:t> </a:t>
            </a:r>
            <a:r>
              <a:rPr lang="es-ES" sz="2400" dirty="0">
                <a:sym typeface="Wingdings" panose="05000000000000000000" pitchFamily="2" charset="2"/>
              </a:rPr>
              <a:t></a:t>
            </a:r>
            <a:r>
              <a:rPr lang="es-ES" sz="2400" dirty="0"/>
              <a:t> 3D-CAD </a:t>
            </a:r>
            <a:r>
              <a:rPr lang="es-ES" sz="2400" dirty="0" err="1"/>
              <a:t>Models</a:t>
            </a:r>
            <a:r>
              <a:rPr lang="es-ES" sz="2400" dirty="0"/>
              <a:t> </a:t>
            </a:r>
            <a:r>
              <a:rPr lang="es-ES" sz="2400" dirty="0">
                <a:sym typeface="Wingdings" panose="05000000000000000000" pitchFamily="2" charset="2"/>
              </a:rPr>
              <a:t></a:t>
            </a:r>
            <a:r>
              <a:rPr lang="es-ES" sz="2400" dirty="0"/>
              <a:t> New</a:t>
            </a:r>
            <a:endParaRPr lang="en-US" sz="2400" dirty="0"/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Right click in 3D-CAD Model 1 </a:t>
            </a:r>
            <a:r>
              <a:rPr lang="en-US" sz="2400" dirty="0">
                <a:sym typeface="Wingdings" panose="05000000000000000000" pitchFamily="2" charset="2"/>
              </a:rPr>
              <a:t></a:t>
            </a:r>
            <a:r>
              <a:rPr lang="en-US" sz="2400" dirty="0"/>
              <a:t> Import -&gt; CAD Model </a:t>
            </a:r>
            <a:r>
              <a:rPr lang="en-US" sz="2400" dirty="0">
                <a:sym typeface="Wingdings" panose="05000000000000000000" pitchFamily="2" charset="2"/>
              </a:rPr>
              <a:t></a:t>
            </a:r>
            <a:r>
              <a:rPr lang="en-US" sz="2400" dirty="0"/>
              <a:t> Select your scaled initial mesh.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Close 3D-CAD</a:t>
            </a:r>
          </a:p>
        </p:txBody>
      </p:sp>
      <p:pic>
        <p:nvPicPr>
          <p:cNvPr id="1027" name="Picture 1026" descr="A screenshot of a computer&#10;&#10;Description automatically generated">
            <a:extLst>
              <a:ext uri="{FF2B5EF4-FFF2-40B4-BE49-F238E27FC236}">
                <a16:creationId xmlns:a16="http://schemas.microsoft.com/office/drawing/2014/main" id="{104555BB-EC7D-CE9E-8FC6-FB735D825AD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8618" y="2174620"/>
            <a:ext cx="3763752" cy="2294758"/>
          </a:xfrm>
          <a:prstGeom prst="rect">
            <a:avLst/>
          </a:prstGeom>
        </p:spPr>
      </p:pic>
      <p:pic>
        <p:nvPicPr>
          <p:cNvPr id="1033" name="Picture 1032" descr="A screenshot of a computer&#10;&#10;Description automatically generated">
            <a:extLst>
              <a:ext uri="{FF2B5EF4-FFF2-40B4-BE49-F238E27FC236}">
                <a16:creationId xmlns:a16="http://schemas.microsoft.com/office/drawing/2014/main" id="{D285EE30-934B-5E0E-29EB-B2FE9977A6F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8618" y="602559"/>
            <a:ext cx="2162764" cy="1333705"/>
          </a:xfrm>
          <a:prstGeom prst="rect">
            <a:avLst/>
          </a:prstGeom>
        </p:spPr>
      </p:pic>
      <p:cxnSp>
        <p:nvCxnSpPr>
          <p:cNvPr id="1036" name="Straight Arrow Connector 1035">
            <a:extLst>
              <a:ext uri="{FF2B5EF4-FFF2-40B4-BE49-F238E27FC236}">
                <a16:creationId xmlns:a16="http://schemas.microsoft.com/office/drawing/2014/main" id="{D442C797-0305-C61E-F125-B4CF2858A7B6}"/>
              </a:ext>
            </a:extLst>
          </p:cNvPr>
          <p:cNvCxnSpPr/>
          <p:nvPr/>
        </p:nvCxnSpPr>
        <p:spPr>
          <a:xfrm flipH="1" flipV="1">
            <a:off x="9531531" y="1423081"/>
            <a:ext cx="369851" cy="9330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7" name="Straight Arrow Connector 1036">
            <a:extLst>
              <a:ext uri="{FF2B5EF4-FFF2-40B4-BE49-F238E27FC236}">
                <a16:creationId xmlns:a16="http://schemas.microsoft.com/office/drawing/2014/main" id="{9AE79C2C-B46C-264A-D635-2F16D77A13A3}"/>
              </a:ext>
            </a:extLst>
          </p:cNvPr>
          <p:cNvCxnSpPr/>
          <p:nvPr/>
        </p:nvCxnSpPr>
        <p:spPr>
          <a:xfrm flipH="1" flipV="1">
            <a:off x="11147807" y="3088447"/>
            <a:ext cx="369851" cy="9330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8" name="Group 1037">
            <a:extLst>
              <a:ext uri="{FF2B5EF4-FFF2-40B4-BE49-F238E27FC236}">
                <a16:creationId xmlns:a16="http://schemas.microsoft.com/office/drawing/2014/main" id="{DBDDD528-F839-8D46-88DA-C8D4A9B4173C}"/>
              </a:ext>
            </a:extLst>
          </p:cNvPr>
          <p:cNvGrpSpPr/>
          <p:nvPr/>
        </p:nvGrpSpPr>
        <p:grpSpPr>
          <a:xfrm>
            <a:off x="3960000" y="5652000"/>
            <a:ext cx="540000" cy="540000"/>
            <a:chOff x="6480000" y="5436000"/>
            <a:chExt cx="540000" cy="540000"/>
          </a:xfrm>
        </p:grpSpPr>
        <p:sp>
          <p:nvSpPr>
            <p:cNvPr id="1039" name="Elipse 22">
              <a:extLst>
                <a:ext uri="{FF2B5EF4-FFF2-40B4-BE49-F238E27FC236}">
                  <a16:creationId xmlns:a16="http://schemas.microsoft.com/office/drawing/2014/main" id="{268E7648-477B-C123-B9F7-845EA201D3D2}"/>
                </a:ext>
              </a:extLst>
            </p:cNvPr>
            <p:cNvSpPr/>
            <p:nvPr/>
          </p:nvSpPr>
          <p:spPr>
            <a:xfrm>
              <a:off x="6480000" y="5436000"/>
              <a:ext cx="540000" cy="54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9668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40" name="Group 1039">
              <a:extLst>
                <a:ext uri="{FF2B5EF4-FFF2-40B4-BE49-F238E27FC236}">
                  <a16:creationId xmlns:a16="http://schemas.microsoft.com/office/drawing/2014/main" id="{02A2D08F-CBA8-779D-5B2D-08BD2020430F}"/>
                </a:ext>
              </a:extLst>
            </p:cNvPr>
            <p:cNvGrpSpPr/>
            <p:nvPr/>
          </p:nvGrpSpPr>
          <p:grpSpPr>
            <a:xfrm>
              <a:off x="6617622" y="5512333"/>
              <a:ext cx="264755" cy="419811"/>
              <a:chOff x="3454745" y="1076960"/>
              <a:chExt cx="1465986" cy="2874190"/>
            </a:xfrm>
          </p:grpSpPr>
          <p:sp>
            <p:nvSpPr>
              <p:cNvPr id="1041" name="Oval 116">
                <a:extLst>
                  <a:ext uri="{FF2B5EF4-FFF2-40B4-BE49-F238E27FC236}">
                    <a16:creationId xmlns:a16="http://schemas.microsoft.com/office/drawing/2014/main" id="{DE6144E1-1ED9-1A8F-0011-E311A9824BAF}"/>
                  </a:ext>
                </a:extLst>
              </p:cNvPr>
              <p:cNvSpPr/>
              <p:nvPr/>
            </p:nvSpPr>
            <p:spPr>
              <a:xfrm>
                <a:off x="3454745" y="2108730"/>
                <a:ext cx="1455998" cy="1842420"/>
              </a:xfrm>
              <a:custGeom>
                <a:avLst/>
                <a:gdLst>
                  <a:gd name="connsiteX0" fmla="*/ 0 w 1465983"/>
                  <a:gd name="connsiteY0" fmla="*/ 1758462 h 3516923"/>
                  <a:gd name="connsiteX1" fmla="*/ 732992 w 1465983"/>
                  <a:gd name="connsiteY1" fmla="*/ 0 h 3516923"/>
                  <a:gd name="connsiteX2" fmla="*/ 1465984 w 1465983"/>
                  <a:gd name="connsiteY2" fmla="*/ 1758462 h 3516923"/>
                  <a:gd name="connsiteX3" fmla="*/ 732992 w 1465983"/>
                  <a:gd name="connsiteY3" fmla="*/ 3516924 h 3516923"/>
                  <a:gd name="connsiteX4" fmla="*/ 0 w 1465983"/>
                  <a:gd name="connsiteY4" fmla="*/ 1758462 h 3516923"/>
                  <a:gd name="connsiteX0" fmla="*/ 127 w 1466111"/>
                  <a:gd name="connsiteY0" fmla="*/ 401747 h 2160209"/>
                  <a:gd name="connsiteX1" fmla="*/ 778839 w 1466111"/>
                  <a:gd name="connsiteY1" fmla="*/ 525425 h 2160209"/>
                  <a:gd name="connsiteX2" fmla="*/ 1466111 w 1466111"/>
                  <a:gd name="connsiteY2" fmla="*/ 401747 h 2160209"/>
                  <a:gd name="connsiteX3" fmla="*/ 733119 w 1466111"/>
                  <a:gd name="connsiteY3" fmla="*/ 2160209 h 2160209"/>
                  <a:gd name="connsiteX4" fmla="*/ 127 w 1466111"/>
                  <a:gd name="connsiteY4" fmla="*/ 401747 h 2160209"/>
                  <a:gd name="connsiteX0" fmla="*/ 127 w 1466111"/>
                  <a:gd name="connsiteY0" fmla="*/ 401747 h 2160209"/>
                  <a:gd name="connsiteX1" fmla="*/ 778839 w 1466111"/>
                  <a:gd name="connsiteY1" fmla="*/ 525425 h 2160209"/>
                  <a:gd name="connsiteX2" fmla="*/ 1466111 w 1466111"/>
                  <a:gd name="connsiteY2" fmla="*/ 401747 h 2160209"/>
                  <a:gd name="connsiteX3" fmla="*/ 733119 w 1466111"/>
                  <a:gd name="connsiteY3" fmla="*/ 2160209 h 2160209"/>
                  <a:gd name="connsiteX4" fmla="*/ 127 w 1466111"/>
                  <a:gd name="connsiteY4" fmla="*/ 401747 h 2160209"/>
                  <a:gd name="connsiteX0" fmla="*/ 127 w 1466111"/>
                  <a:gd name="connsiteY0" fmla="*/ 401747 h 2160209"/>
                  <a:gd name="connsiteX1" fmla="*/ 778839 w 1466111"/>
                  <a:gd name="connsiteY1" fmla="*/ 525425 h 2160209"/>
                  <a:gd name="connsiteX2" fmla="*/ 1466111 w 1466111"/>
                  <a:gd name="connsiteY2" fmla="*/ 401747 h 2160209"/>
                  <a:gd name="connsiteX3" fmla="*/ 733119 w 1466111"/>
                  <a:gd name="connsiteY3" fmla="*/ 2160209 h 2160209"/>
                  <a:gd name="connsiteX4" fmla="*/ 127 w 1466111"/>
                  <a:gd name="connsiteY4" fmla="*/ 401747 h 2160209"/>
                  <a:gd name="connsiteX0" fmla="*/ 127 w 1466111"/>
                  <a:gd name="connsiteY0" fmla="*/ 95663 h 1854125"/>
                  <a:gd name="connsiteX1" fmla="*/ 778839 w 1466111"/>
                  <a:gd name="connsiteY1" fmla="*/ 219341 h 1854125"/>
                  <a:gd name="connsiteX2" fmla="*/ 1466111 w 1466111"/>
                  <a:gd name="connsiteY2" fmla="*/ 95663 h 1854125"/>
                  <a:gd name="connsiteX3" fmla="*/ 733119 w 1466111"/>
                  <a:gd name="connsiteY3" fmla="*/ 1854125 h 1854125"/>
                  <a:gd name="connsiteX4" fmla="*/ 127 w 1466111"/>
                  <a:gd name="connsiteY4" fmla="*/ 95663 h 1854125"/>
                  <a:gd name="connsiteX0" fmla="*/ 87 w 1473691"/>
                  <a:gd name="connsiteY0" fmla="*/ 93927 h 1852461"/>
                  <a:gd name="connsiteX1" fmla="*/ 778799 w 1473691"/>
                  <a:gd name="connsiteY1" fmla="*/ 217605 h 1852461"/>
                  <a:gd name="connsiteX2" fmla="*/ 1473691 w 1473691"/>
                  <a:gd name="connsiteY2" fmla="*/ 21537 h 1852461"/>
                  <a:gd name="connsiteX3" fmla="*/ 733079 w 1473691"/>
                  <a:gd name="connsiteY3" fmla="*/ 1852389 h 1852461"/>
                  <a:gd name="connsiteX4" fmla="*/ 87 w 1473691"/>
                  <a:gd name="connsiteY4" fmla="*/ 93927 h 1852461"/>
                  <a:gd name="connsiteX0" fmla="*/ 87 w 1473691"/>
                  <a:gd name="connsiteY0" fmla="*/ 93927 h 1852461"/>
                  <a:gd name="connsiteX1" fmla="*/ 778799 w 1473691"/>
                  <a:gd name="connsiteY1" fmla="*/ 217605 h 1852461"/>
                  <a:gd name="connsiteX2" fmla="*/ 1473691 w 1473691"/>
                  <a:gd name="connsiteY2" fmla="*/ 21537 h 1852461"/>
                  <a:gd name="connsiteX3" fmla="*/ 733079 w 1473691"/>
                  <a:gd name="connsiteY3" fmla="*/ 1852389 h 1852461"/>
                  <a:gd name="connsiteX4" fmla="*/ 87 w 1473691"/>
                  <a:gd name="connsiteY4" fmla="*/ 93927 h 1852461"/>
                  <a:gd name="connsiteX0" fmla="*/ 87 w 1473691"/>
                  <a:gd name="connsiteY0" fmla="*/ 72390 h 1830924"/>
                  <a:gd name="connsiteX1" fmla="*/ 778799 w 1473691"/>
                  <a:gd name="connsiteY1" fmla="*/ 196068 h 1830924"/>
                  <a:gd name="connsiteX2" fmla="*/ 1473691 w 1473691"/>
                  <a:gd name="connsiteY2" fmla="*/ 0 h 1830924"/>
                  <a:gd name="connsiteX3" fmla="*/ 733079 w 1473691"/>
                  <a:gd name="connsiteY3" fmla="*/ 1830852 h 1830924"/>
                  <a:gd name="connsiteX4" fmla="*/ 87 w 1473691"/>
                  <a:gd name="connsiteY4" fmla="*/ 72390 h 1830924"/>
                  <a:gd name="connsiteX0" fmla="*/ 87 w 1473691"/>
                  <a:gd name="connsiteY0" fmla="*/ 0 h 1842285"/>
                  <a:gd name="connsiteX1" fmla="*/ 778799 w 1473691"/>
                  <a:gd name="connsiteY1" fmla="*/ 207498 h 1842285"/>
                  <a:gd name="connsiteX2" fmla="*/ 1473691 w 1473691"/>
                  <a:gd name="connsiteY2" fmla="*/ 11430 h 1842285"/>
                  <a:gd name="connsiteX3" fmla="*/ 733079 w 1473691"/>
                  <a:gd name="connsiteY3" fmla="*/ 1842282 h 1842285"/>
                  <a:gd name="connsiteX4" fmla="*/ 87 w 1473691"/>
                  <a:gd name="connsiteY4" fmla="*/ 0 h 1842285"/>
                  <a:gd name="connsiteX0" fmla="*/ 87 w 1458451"/>
                  <a:gd name="connsiteY0" fmla="*/ 0 h 1842285"/>
                  <a:gd name="connsiteX1" fmla="*/ 778799 w 1458451"/>
                  <a:gd name="connsiteY1" fmla="*/ 207498 h 1842285"/>
                  <a:gd name="connsiteX2" fmla="*/ 1458451 w 1458451"/>
                  <a:gd name="connsiteY2" fmla="*/ 11430 h 1842285"/>
                  <a:gd name="connsiteX3" fmla="*/ 733079 w 1458451"/>
                  <a:gd name="connsiteY3" fmla="*/ 1842282 h 1842285"/>
                  <a:gd name="connsiteX4" fmla="*/ 87 w 1458451"/>
                  <a:gd name="connsiteY4" fmla="*/ 0 h 1842285"/>
                  <a:gd name="connsiteX0" fmla="*/ 87 w 1462261"/>
                  <a:gd name="connsiteY0" fmla="*/ 0 h 1842294"/>
                  <a:gd name="connsiteX1" fmla="*/ 778799 w 1462261"/>
                  <a:gd name="connsiteY1" fmla="*/ 207498 h 1842294"/>
                  <a:gd name="connsiteX2" fmla="*/ 1462261 w 1462261"/>
                  <a:gd name="connsiteY2" fmla="*/ 22860 h 1842294"/>
                  <a:gd name="connsiteX3" fmla="*/ 733079 w 1462261"/>
                  <a:gd name="connsiteY3" fmla="*/ 1842282 h 1842294"/>
                  <a:gd name="connsiteX4" fmla="*/ 87 w 1462261"/>
                  <a:gd name="connsiteY4" fmla="*/ 0 h 1842294"/>
                  <a:gd name="connsiteX0" fmla="*/ 87 w 1458451"/>
                  <a:gd name="connsiteY0" fmla="*/ 0 h 1842310"/>
                  <a:gd name="connsiteX1" fmla="*/ 778799 w 1458451"/>
                  <a:gd name="connsiteY1" fmla="*/ 207498 h 1842310"/>
                  <a:gd name="connsiteX2" fmla="*/ 1458451 w 1458451"/>
                  <a:gd name="connsiteY2" fmla="*/ 34290 h 1842310"/>
                  <a:gd name="connsiteX3" fmla="*/ 733079 w 1458451"/>
                  <a:gd name="connsiteY3" fmla="*/ 1842282 h 1842310"/>
                  <a:gd name="connsiteX4" fmla="*/ 87 w 1458451"/>
                  <a:gd name="connsiteY4" fmla="*/ 0 h 1842310"/>
                  <a:gd name="connsiteX0" fmla="*/ 0 w 1458364"/>
                  <a:gd name="connsiteY0" fmla="*/ 0 h 1842310"/>
                  <a:gd name="connsiteX1" fmla="*/ 778712 w 1458364"/>
                  <a:gd name="connsiteY1" fmla="*/ 207498 h 1842310"/>
                  <a:gd name="connsiteX2" fmla="*/ 1458364 w 1458364"/>
                  <a:gd name="connsiteY2" fmla="*/ 34290 h 1842310"/>
                  <a:gd name="connsiteX3" fmla="*/ 732992 w 1458364"/>
                  <a:gd name="connsiteY3" fmla="*/ 1842282 h 1842310"/>
                  <a:gd name="connsiteX4" fmla="*/ 0 w 1458364"/>
                  <a:gd name="connsiteY4" fmla="*/ 0 h 1842310"/>
                  <a:gd name="connsiteX0" fmla="*/ 0 w 1458364"/>
                  <a:gd name="connsiteY0" fmla="*/ 0 h 1842285"/>
                  <a:gd name="connsiteX1" fmla="*/ 778712 w 1458364"/>
                  <a:gd name="connsiteY1" fmla="*/ 207498 h 1842285"/>
                  <a:gd name="connsiteX2" fmla="*/ 1458364 w 1458364"/>
                  <a:gd name="connsiteY2" fmla="*/ 34290 h 1842285"/>
                  <a:gd name="connsiteX3" fmla="*/ 732992 w 1458364"/>
                  <a:gd name="connsiteY3" fmla="*/ 1842282 h 1842285"/>
                  <a:gd name="connsiteX4" fmla="*/ 0 w 1458364"/>
                  <a:gd name="connsiteY4" fmla="*/ 0 h 1842285"/>
                  <a:gd name="connsiteX0" fmla="*/ 0 w 1458364"/>
                  <a:gd name="connsiteY0" fmla="*/ 0 h 1842285"/>
                  <a:gd name="connsiteX1" fmla="*/ 778712 w 1458364"/>
                  <a:gd name="connsiteY1" fmla="*/ 207498 h 1842285"/>
                  <a:gd name="connsiteX2" fmla="*/ 1458364 w 1458364"/>
                  <a:gd name="connsiteY2" fmla="*/ 34290 h 1842285"/>
                  <a:gd name="connsiteX3" fmla="*/ 732992 w 1458364"/>
                  <a:gd name="connsiteY3" fmla="*/ 1842282 h 1842285"/>
                  <a:gd name="connsiteX4" fmla="*/ 0 w 1458364"/>
                  <a:gd name="connsiteY4" fmla="*/ 0 h 1842285"/>
                  <a:gd name="connsiteX0" fmla="*/ 0 w 1458364"/>
                  <a:gd name="connsiteY0" fmla="*/ 0 h 1842285"/>
                  <a:gd name="connsiteX1" fmla="*/ 778712 w 1458364"/>
                  <a:gd name="connsiteY1" fmla="*/ 184638 h 1842285"/>
                  <a:gd name="connsiteX2" fmla="*/ 1458364 w 1458364"/>
                  <a:gd name="connsiteY2" fmla="*/ 34290 h 1842285"/>
                  <a:gd name="connsiteX3" fmla="*/ 732992 w 1458364"/>
                  <a:gd name="connsiteY3" fmla="*/ 1842282 h 1842285"/>
                  <a:gd name="connsiteX4" fmla="*/ 0 w 1458364"/>
                  <a:gd name="connsiteY4" fmla="*/ 0 h 1842285"/>
                  <a:gd name="connsiteX0" fmla="*/ 0 w 1462174"/>
                  <a:gd name="connsiteY0" fmla="*/ 0 h 1842287"/>
                  <a:gd name="connsiteX1" fmla="*/ 778712 w 1462174"/>
                  <a:gd name="connsiteY1" fmla="*/ 184638 h 1842287"/>
                  <a:gd name="connsiteX2" fmla="*/ 1462174 w 1462174"/>
                  <a:gd name="connsiteY2" fmla="*/ 15240 h 1842287"/>
                  <a:gd name="connsiteX3" fmla="*/ 732992 w 1462174"/>
                  <a:gd name="connsiteY3" fmla="*/ 1842282 h 1842287"/>
                  <a:gd name="connsiteX4" fmla="*/ 0 w 1462174"/>
                  <a:gd name="connsiteY4" fmla="*/ 0 h 1842287"/>
                  <a:gd name="connsiteX0" fmla="*/ 0 w 1462174"/>
                  <a:gd name="connsiteY0" fmla="*/ 0 h 1842287"/>
                  <a:gd name="connsiteX1" fmla="*/ 778712 w 1462174"/>
                  <a:gd name="connsiteY1" fmla="*/ 184638 h 1842287"/>
                  <a:gd name="connsiteX2" fmla="*/ 1462174 w 1462174"/>
                  <a:gd name="connsiteY2" fmla="*/ 15240 h 1842287"/>
                  <a:gd name="connsiteX3" fmla="*/ 732992 w 1462174"/>
                  <a:gd name="connsiteY3" fmla="*/ 1842282 h 1842287"/>
                  <a:gd name="connsiteX4" fmla="*/ 0 w 1462174"/>
                  <a:gd name="connsiteY4" fmla="*/ 0 h 1842287"/>
                  <a:gd name="connsiteX0" fmla="*/ 0 w 1462174"/>
                  <a:gd name="connsiteY0" fmla="*/ 0 h 1843457"/>
                  <a:gd name="connsiteX1" fmla="*/ 778712 w 1462174"/>
                  <a:gd name="connsiteY1" fmla="*/ 184638 h 1843457"/>
                  <a:gd name="connsiteX2" fmla="*/ 1462174 w 1462174"/>
                  <a:gd name="connsiteY2" fmla="*/ 15240 h 1843457"/>
                  <a:gd name="connsiteX3" fmla="*/ 732992 w 1462174"/>
                  <a:gd name="connsiteY3" fmla="*/ 1842282 h 1843457"/>
                  <a:gd name="connsiteX4" fmla="*/ 0 w 1462174"/>
                  <a:gd name="connsiteY4" fmla="*/ 0 h 1843457"/>
                  <a:gd name="connsiteX0" fmla="*/ 0 w 1462174"/>
                  <a:gd name="connsiteY0" fmla="*/ 0 h 1843457"/>
                  <a:gd name="connsiteX1" fmla="*/ 778712 w 1462174"/>
                  <a:gd name="connsiteY1" fmla="*/ 184638 h 1843457"/>
                  <a:gd name="connsiteX2" fmla="*/ 1462174 w 1462174"/>
                  <a:gd name="connsiteY2" fmla="*/ 15240 h 1843457"/>
                  <a:gd name="connsiteX3" fmla="*/ 732992 w 1462174"/>
                  <a:gd name="connsiteY3" fmla="*/ 1842282 h 1843457"/>
                  <a:gd name="connsiteX4" fmla="*/ 0 w 1462174"/>
                  <a:gd name="connsiteY4" fmla="*/ 0 h 1843457"/>
                  <a:gd name="connsiteX0" fmla="*/ 0 w 1462174"/>
                  <a:gd name="connsiteY0" fmla="*/ 0 h 1843457"/>
                  <a:gd name="connsiteX1" fmla="*/ 778712 w 1462174"/>
                  <a:gd name="connsiteY1" fmla="*/ 184638 h 1843457"/>
                  <a:gd name="connsiteX2" fmla="*/ 1462174 w 1462174"/>
                  <a:gd name="connsiteY2" fmla="*/ 15240 h 1843457"/>
                  <a:gd name="connsiteX3" fmla="*/ 732992 w 1462174"/>
                  <a:gd name="connsiteY3" fmla="*/ 1842282 h 1843457"/>
                  <a:gd name="connsiteX4" fmla="*/ 0 w 1462174"/>
                  <a:gd name="connsiteY4" fmla="*/ 0 h 1843457"/>
                  <a:gd name="connsiteX0" fmla="*/ 0 w 1462174"/>
                  <a:gd name="connsiteY0" fmla="*/ 0 h 1842282"/>
                  <a:gd name="connsiteX1" fmla="*/ 778712 w 1462174"/>
                  <a:gd name="connsiteY1" fmla="*/ 184638 h 1842282"/>
                  <a:gd name="connsiteX2" fmla="*/ 1462174 w 1462174"/>
                  <a:gd name="connsiteY2" fmla="*/ 15240 h 1842282"/>
                  <a:gd name="connsiteX3" fmla="*/ 732992 w 1462174"/>
                  <a:gd name="connsiteY3" fmla="*/ 1842282 h 1842282"/>
                  <a:gd name="connsiteX4" fmla="*/ 0 w 1462174"/>
                  <a:gd name="connsiteY4" fmla="*/ 0 h 1842282"/>
                  <a:gd name="connsiteX0" fmla="*/ 0 w 1462174"/>
                  <a:gd name="connsiteY0" fmla="*/ 0 h 1842282"/>
                  <a:gd name="connsiteX1" fmla="*/ 778712 w 1462174"/>
                  <a:gd name="connsiteY1" fmla="*/ 184638 h 1842282"/>
                  <a:gd name="connsiteX2" fmla="*/ 1462174 w 1462174"/>
                  <a:gd name="connsiteY2" fmla="*/ 15240 h 1842282"/>
                  <a:gd name="connsiteX3" fmla="*/ 758392 w 1462174"/>
                  <a:gd name="connsiteY3" fmla="*/ 1842282 h 1842282"/>
                  <a:gd name="connsiteX4" fmla="*/ 0 w 1462174"/>
                  <a:gd name="connsiteY4" fmla="*/ 0 h 1842282"/>
                  <a:gd name="connsiteX0" fmla="*/ 0 w 1462174"/>
                  <a:gd name="connsiteY0" fmla="*/ 0 h 1842282"/>
                  <a:gd name="connsiteX1" fmla="*/ 778712 w 1462174"/>
                  <a:gd name="connsiteY1" fmla="*/ 184638 h 1842282"/>
                  <a:gd name="connsiteX2" fmla="*/ 1462174 w 1462174"/>
                  <a:gd name="connsiteY2" fmla="*/ 15240 h 1842282"/>
                  <a:gd name="connsiteX3" fmla="*/ 758392 w 1462174"/>
                  <a:gd name="connsiteY3" fmla="*/ 1842282 h 1842282"/>
                  <a:gd name="connsiteX4" fmla="*/ 0 w 1462174"/>
                  <a:gd name="connsiteY4" fmla="*/ 0 h 1842282"/>
                  <a:gd name="connsiteX0" fmla="*/ 0 w 1462174"/>
                  <a:gd name="connsiteY0" fmla="*/ 0 h 1842407"/>
                  <a:gd name="connsiteX1" fmla="*/ 778712 w 1462174"/>
                  <a:gd name="connsiteY1" fmla="*/ 184638 h 1842407"/>
                  <a:gd name="connsiteX2" fmla="*/ 1462174 w 1462174"/>
                  <a:gd name="connsiteY2" fmla="*/ 15240 h 1842407"/>
                  <a:gd name="connsiteX3" fmla="*/ 758392 w 1462174"/>
                  <a:gd name="connsiteY3" fmla="*/ 1842282 h 1842407"/>
                  <a:gd name="connsiteX4" fmla="*/ 0 w 1462174"/>
                  <a:gd name="connsiteY4" fmla="*/ 0 h 1842407"/>
                  <a:gd name="connsiteX0" fmla="*/ 0 w 1462174"/>
                  <a:gd name="connsiteY0" fmla="*/ 0 h 1842419"/>
                  <a:gd name="connsiteX1" fmla="*/ 778712 w 1462174"/>
                  <a:gd name="connsiteY1" fmla="*/ 184638 h 1842419"/>
                  <a:gd name="connsiteX2" fmla="*/ 1462174 w 1462174"/>
                  <a:gd name="connsiteY2" fmla="*/ 15240 h 1842419"/>
                  <a:gd name="connsiteX3" fmla="*/ 758392 w 1462174"/>
                  <a:gd name="connsiteY3" fmla="*/ 1842282 h 1842419"/>
                  <a:gd name="connsiteX4" fmla="*/ 0 w 1462174"/>
                  <a:gd name="connsiteY4" fmla="*/ 0 h 1842419"/>
                  <a:gd name="connsiteX0" fmla="*/ 0 w 1462174"/>
                  <a:gd name="connsiteY0" fmla="*/ 0 h 1842423"/>
                  <a:gd name="connsiteX1" fmla="*/ 778712 w 1462174"/>
                  <a:gd name="connsiteY1" fmla="*/ 184638 h 1842423"/>
                  <a:gd name="connsiteX2" fmla="*/ 1462174 w 1462174"/>
                  <a:gd name="connsiteY2" fmla="*/ 28872 h 1842423"/>
                  <a:gd name="connsiteX3" fmla="*/ 758392 w 1462174"/>
                  <a:gd name="connsiteY3" fmla="*/ 1842282 h 1842423"/>
                  <a:gd name="connsiteX4" fmla="*/ 0 w 1462174"/>
                  <a:gd name="connsiteY4" fmla="*/ 0 h 1842423"/>
                  <a:gd name="connsiteX0" fmla="*/ 0 w 1462174"/>
                  <a:gd name="connsiteY0" fmla="*/ 0 h 1842419"/>
                  <a:gd name="connsiteX1" fmla="*/ 778712 w 1462174"/>
                  <a:gd name="connsiteY1" fmla="*/ 184638 h 1842419"/>
                  <a:gd name="connsiteX2" fmla="*/ 1462174 w 1462174"/>
                  <a:gd name="connsiteY2" fmla="*/ 28872 h 1842419"/>
                  <a:gd name="connsiteX3" fmla="*/ 758392 w 1462174"/>
                  <a:gd name="connsiteY3" fmla="*/ 1842282 h 1842419"/>
                  <a:gd name="connsiteX4" fmla="*/ 0 w 1462174"/>
                  <a:gd name="connsiteY4" fmla="*/ 0 h 1842419"/>
                  <a:gd name="connsiteX0" fmla="*/ 0 w 1462174"/>
                  <a:gd name="connsiteY0" fmla="*/ 0 h 1842423"/>
                  <a:gd name="connsiteX1" fmla="*/ 778712 w 1462174"/>
                  <a:gd name="connsiteY1" fmla="*/ 184638 h 1842423"/>
                  <a:gd name="connsiteX2" fmla="*/ 1462174 w 1462174"/>
                  <a:gd name="connsiteY2" fmla="*/ 28872 h 1842423"/>
                  <a:gd name="connsiteX3" fmla="*/ 758392 w 1462174"/>
                  <a:gd name="connsiteY3" fmla="*/ 1842282 h 1842423"/>
                  <a:gd name="connsiteX4" fmla="*/ 0 w 1462174"/>
                  <a:gd name="connsiteY4" fmla="*/ 0 h 1842423"/>
                  <a:gd name="connsiteX0" fmla="*/ 0 w 1455998"/>
                  <a:gd name="connsiteY0" fmla="*/ 0 h 1842427"/>
                  <a:gd name="connsiteX1" fmla="*/ 778712 w 1455998"/>
                  <a:gd name="connsiteY1" fmla="*/ 184638 h 1842427"/>
                  <a:gd name="connsiteX2" fmla="*/ 1455998 w 1455998"/>
                  <a:gd name="connsiteY2" fmla="*/ 62951 h 1842427"/>
                  <a:gd name="connsiteX3" fmla="*/ 758392 w 1455998"/>
                  <a:gd name="connsiteY3" fmla="*/ 1842282 h 1842427"/>
                  <a:gd name="connsiteX4" fmla="*/ 0 w 1455998"/>
                  <a:gd name="connsiteY4" fmla="*/ 0 h 1842427"/>
                  <a:gd name="connsiteX0" fmla="*/ 0 w 1474526"/>
                  <a:gd name="connsiteY0" fmla="*/ 0 h 1842420"/>
                  <a:gd name="connsiteX1" fmla="*/ 778712 w 1474526"/>
                  <a:gd name="connsiteY1" fmla="*/ 184638 h 1842420"/>
                  <a:gd name="connsiteX2" fmla="*/ 1474526 w 1474526"/>
                  <a:gd name="connsiteY2" fmla="*/ 28872 h 1842420"/>
                  <a:gd name="connsiteX3" fmla="*/ 758392 w 1474526"/>
                  <a:gd name="connsiteY3" fmla="*/ 1842282 h 1842420"/>
                  <a:gd name="connsiteX4" fmla="*/ 0 w 1474526"/>
                  <a:gd name="connsiteY4" fmla="*/ 0 h 1842420"/>
                  <a:gd name="connsiteX0" fmla="*/ 0 w 1455998"/>
                  <a:gd name="connsiteY0" fmla="*/ 0 h 1842420"/>
                  <a:gd name="connsiteX1" fmla="*/ 778712 w 1455998"/>
                  <a:gd name="connsiteY1" fmla="*/ 184638 h 1842420"/>
                  <a:gd name="connsiteX2" fmla="*/ 1455998 w 1455998"/>
                  <a:gd name="connsiteY2" fmla="*/ 28872 h 1842420"/>
                  <a:gd name="connsiteX3" fmla="*/ 758392 w 1455998"/>
                  <a:gd name="connsiteY3" fmla="*/ 1842282 h 1842420"/>
                  <a:gd name="connsiteX4" fmla="*/ 0 w 1455998"/>
                  <a:gd name="connsiteY4" fmla="*/ 0 h 1842420"/>
                  <a:gd name="connsiteX0" fmla="*/ 0 w 1455998"/>
                  <a:gd name="connsiteY0" fmla="*/ 0 h 1842420"/>
                  <a:gd name="connsiteX1" fmla="*/ 778712 w 1455998"/>
                  <a:gd name="connsiteY1" fmla="*/ 184638 h 1842420"/>
                  <a:gd name="connsiteX2" fmla="*/ 1455998 w 1455998"/>
                  <a:gd name="connsiteY2" fmla="*/ 28872 h 1842420"/>
                  <a:gd name="connsiteX3" fmla="*/ 758392 w 1455998"/>
                  <a:gd name="connsiteY3" fmla="*/ 1842282 h 1842420"/>
                  <a:gd name="connsiteX4" fmla="*/ 0 w 1455998"/>
                  <a:gd name="connsiteY4" fmla="*/ 0 h 1842420"/>
                  <a:gd name="connsiteX0" fmla="*/ 0 w 1455998"/>
                  <a:gd name="connsiteY0" fmla="*/ 0 h 1842420"/>
                  <a:gd name="connsiteX1" fmla="*/ 778712 w 1455998"/>
                  <a:gd name="connsiteY1" fmla="*/ 184638 h 1842420"/>
                  <a:gd name="connsiteX2" fmla="*/ 1455998 w 1455998"/>
                  <a:gd name="connsiteY2" fmla="*/ 28872 h 1842420"/>
                  <a:gd name="connsiteX3" fmla="*/ 758392 w 1455998"/>
                  <a:gd name="connsiteY3" fmla="*/ 1842282 h 1842420"/>
                  <a:gd name="connsiteX4" fmla="*/ 0 w 1455998"/>
                  <a:gd name="connsiteY4" fmla="*/ 0 h 18424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55998" h="1842420">
                    <a:moveTo>
                      <a:pt x="0" y="0"/>
                    </a:moveTo>
                    <a:cubicBezTo>
                      <a:pt x="41910" y="177116"/>
                      <a:pt x="536046" y="179826"/>
                      <a:pt x="778712" y="184638"/>
                    </a:cubicBezTo>
                    <a:cubicBezTo>
                      <a:pt x="1021378" y="189450"/>
                      <a:pt x="1362193" y="127719"/>
                      <a:pt x="1455998" y="28872"/>
                    </a:cubicBezTo>
                    <a:cubicBezTo>
                      <a:pt x="1455998" y="1000044"/>
                      <a:pt x="1205288" y="1854982"/>
                      <a:pt x="758392" y="1842282"/>
                    </a:cubicBezTo>
                    <a:cubicBezTo>
                      <a:pt x="291176" y="1854982"/>
                      <a:pt x="45720" y="904924"/>
                      <a:pt x="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966835"/>
                  </a:solidFill>
                </a:endParaRPr>
              </a:p>
            </p:txBody>
          </p:sp>
          <p:sp>
            <p:nvSpPr>
              <p:cNvPr id="1042" name="Oval 1041">
                <a:extLst>
                  <a:ext uri="{FF2B5EF4-FFF2-40B4-BE49-F238E27FC236}">
                    <a16:creationId xmlns:a16="http://schemas.microsoft.com/office/drawing/2014/main" id="{8B7DF984-22E6-72AA-E9FC-C093125F223A}"/>
                  </a:ext>
                </a:extLst>
              </p:cNvPr>
              <p:cNvSpPr/>
              <p:nvPr/>
            </p:nvSpPr>
            <p:spPr>
              <a:xfrm>
                <a:off x="3454748" y="1924436"/>
                <a:ext cx="1465983" cy="368684"/>
              </a:xfrm>
              <a:prstGeom prst="ellipse">
                <a:avLst/>
              </a:prstGeom>
              <a:noFill/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966835"/>
                  </a:solidFill>
                </a:endParaRPr>
              </a:p>
            </p:txBody>
          </p:sp>
          <p:sp>
            <p:nvSpPr>
              <p:cNvPr id="1043" name="Cylinder 1042">
                <a:extLst>
                  <a:ext uri="{FF2B5EF4-FFF2-40B4-BE49-F238E27FC236}">
                    <a16:creationId xmlns:a16="http://schemas.microsoft.com/office/drawing/2014/main" id="{C9FCDE39-A9F1-73DA-E440-1CCC7552840C}"/>
                  </a:ext>
                </a:extLst>
              </p:cNvPr>
              <p:cNvSpPr/>
              <p:nvPr/>
            </p:nvSpPr>
            <p:spPr>
              <a:xfrm>
                <a:off x="3657600" y="1076960"/>
                <a:ext cx="629920" cy="1087120"/>
              </a:xfrm>
              <a:prstGeom prst="can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966835"/>
                  </a:solidFill>
                </a:endParaRPr>
              </a:p>
            </p:txBody>
          </p:sp>
          <p:sp>
            <p:nvSpPr>
              <p:cNvPr id="1044" name="Cylinder 1043">
                <a:extLst>
                  <a:ext uri="{FF2B5EF4-FFF2-40B4-BE49-F238E27FC236}">
                    <a16:creationId xmlns:a16="http://schemas.microsoft.com/office/drawing/2014/main" id="{C797F833-6E3C-0FBF-EAE4-60C4F538786D}"/>
                  </a:ext>
                </a:extLst>
              </p:cNvPr>
              <p:cNvSpPr/>
              <p:nvPr/>
            </p:nvSpPr>
            <p:spPr>
              <a:xfrm>
                <a:off x="4406063" y="1118094"/>
                <a:ext cx="273937" cy="1045986"/>
              </a:xfrm>
              <a:prstGeom prst="can">
                <a:avLst>
                  <a:gd name="adj" fmla="val 39835"/>
                </a:avLst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966835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215108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179946-1D84-2424-0519-038711BDC6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ángulo 34">
            <a:extLst>
              <a:ext uri="{FF2B5EF4-FFF2-40B4-BE49-F238E27FC236}">
                <a16:creationId xmlns:a16="http://schemas.microsoft.com/office/drawing/2014/main" id="{70BA3ADF-42E5-8A3D-D663-651166A3BFB8}"/>
              </a:ext>
            </a:extLst>
          </p:cNvPr>
          <p:cNvSpPr/>
          <p:nvPr/>
        </p:nvSpPr>
        <p:spPr>
          <a:xfrm>
            <a:off x="0" y="5947365"/>
            <a:ext cx="12192000" cy="899652"/>
          </a:xfrm>
          <a:prstGeom prst="rect">
            <a:avLst/>
          </a:prstGeom>
          <a:solidFill>
            <a:srgbClr val="092240"/>
          </a:solidFill>
          <a:ln w="57150">
            <a:solidFill>
              <a:srgbClr val="092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Imagen 5" descr="Logotipo, Icono&#10;&#10;Descripción generada automáticamente">
            <a:extLst>
              <a:ext uri="{FF2B5EF4-FFF2-40B4-BE49-F238E27FC236}">
                <a16:creationId xmlns:a16="http://schemas.microsoft.com/office/drawing/2014/main" id="{D0C0DBB3-C61F-6214-E5A8-A3AB530F26E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10" t="8297" r="22898" b="29694"/>
          <a:stretch/>
        </p:blipFill>
        <p:spPr>
          <a:xfrm>
            <a:off x="105982" y="5994160"/>
            <a:ext cx="1199795" cy="82241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6B25A7F-0431-A745-8CC3-48A595469204}"/>
              </a:ext>
            </a:extLst>
          </p:cNvPr>
          <p:cNvSpPr txBox="1"/>
          <p:nvPr/>
        </p:nvSpPr>
        <p:spPr>
          <a:xfrm>
            <a:off x="1305399" y="6059107"/>
            <a:ext cx="1550894" cy="73478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dirty="0">
                <a:solidFill>
                  <a:srgbClr val="FFFFFF"/>
                </a:solidFill>
                <a:latin typeface="Calibri Light"/>
                <a:cs typeface="Calibri Light"/>
              </a:rPr>
              <a:t>ModelFLOWs</a:t>
            </a:r>
            <a:endParaRPr lang="en-US" sz="1400" dirty="0"/>
          </a:p>
          <a:p>
            <a:pPr algn="ctr"/>
            <a:r>
              <a:rPr lang="en-US" sz="2000" i="1" dirty="0">
                <a:solidFill>
                  <a:srgbClr val="FFFFFF"/>
                </a:solidFill>
                <a:latin typeface="Calibri Light"/>
                <a:cs typeface="Calibri Light"/>
              </a:rPr>
              <a:t>Cardiac</a:t>
            </a:r>
            <a:endParaRPr lang="en-US" sz="1400" i="1" dirty="0"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9ECDECD-E1CA-2510-0B06-C77A07267705}"/>
              </a:ext>
            </a:extLst>
          </p:cNvPr>
          <p:cNvSpPr txBox="1"/>
          <p:nvPr/>
        </p:nvSpPr>
        <p:spPr>
          <a:xfrm>
            <a:off x="268971" y="111858"/>
            <a:ext cx="60292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+mj-lt"/>
              </a:rPr>
              <a:t>Step 1.2:</a:t>
            </a:r>
            <a:r>
              <a:rPr lang="en-US" sz="3200" dirty="0">
                <a:latin typeface="+mj-lt"/>
              </a:rPr>
              <a:t> Create Part &amp; Boundaries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77CE542-6B80-17C4-9AC9-C06D9EE65F56}"/>
              </a:ext>
            </a:extLst>
          </p:cNvPr>
          <p:cNvSpPr txBox="1"/>
          <p:nvPr/>
        </p:nvSpPr>
        <p:spPr>
          <a:xfrm>
            <a:off x="567462" y="915032"/>
            <a:ext cx="6309966" cy="4924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ES" sz="2400" dirty="0" err="1"/>
              <a:t>Inside</a:t>
            </a:r>
            <a:r>
              <a:rPr lang="es-ES" sz="2400" dirty="0"/>
              <a:t> </a:t>
            </a:r>
            <a:r>
              <a:rPr lang="es-ES" sz="2400" dirty="0" err="1"/>
              <a:t>the</a:t>
            </a:r>
            <a:r>
              <a:rPr lang="es-ES" sz="2400" dirty="0"/>
              <a:t> </a:t>
            </a:r>
            <a:r>
              <a:rPr lang="es-ES" sz="2400" dirty="0" err="1"/>
              <a:t>Body</a:t>
            </a:r>
            <a:r>
              <a:rPr lang="es-ES" sz="2400" dirty="0"/>
              <a:t> </a:t>
            </a:r>
            <a:r>
              <a:rPr lang="es-ES" sz="2400" dirty="0" err="1"/>
              <a:t>Groups</a:t>
            </a:r>
            <a:r>
              <a:rPr lang="es-ES" sz="2400" dirty="0"/>
              <a:t> </a:t>
            </a:r>
            <a:r>
              <a:rPr lang="es-ES" sz="2400" dirty="0" err="1"/>
              <a:t>Created</a:t>
            </a:r>
            <a:r>
              <a:rPr lang="es-ES" sz="2400" dirty="0"/>
              <a:t> </a:t>
            </a:r>
            <a:r>
              <a:rPr lang="es-ES" sz="2400" dirty="0" err="1"/>
              <a:t>right</a:t>
            </a:r>
            <a:r>
              <a:rPr lang="es-ES" sz="2400" dirty="0"/>
              <a:t> </a:t>
            </a:r>
            <a:r>
              <a:rPr lang="es-ES" sz="2400" dirty="0" err="1"/>
              <a:t>click</a:t>
            </a:r>
            <a:r>
              <a:rPr lang="es-ES" sz="2400" dirty="0"/>
              <a:t> </a:t>
            </a:r>
            <a:r>
              <a:rPr lang="es-ES" sz="2400" dirty="0" err="1"/>
              <a:t>on</a:t>
            </a:r>
            <a:r>
              <a:rPr lang="es-ES" sz="2400" dirty="0"/>
              <a:t> </a:t>
            </a:r>
            <a:r>
              <a:rPr lang="es-ES" sz="2400" dirty="0" err="1"/>
              <a:t>your</a:t>
            </a:r>
            <a:r>
              <a:rPr lang="es-ES" sz="2400" dirty="0"/>
              <a:t> </a:t>
            </a:r>
            <a:r>
              <a:rPr lang="es-ES" sz="2400" dirty="0" err="1"/>
              <a:t>body</a:t>
            </a:r>
            <a:r>
              <a:rPr lang="es-ES" sz="2400" dirty="0"/>
              <a:t> </a:t>
            </a:r>
            <a:r>
              <a:rPr lang="es-ES" sz="2400" dirty="0">
                <a:sym typeface="Wingdings" panose="05000000000000000000" pitchFamily="2" charset="2"/>
              </a:rPr>
              <a:t></a:t>
            </a:r>
            <a:r>
              <a:rPr lang="es-ES" sz="2400" dirty="0"/>
              <a:t> New </a:t>
            </a:r>
            <a:r>
              <a:rPr lang="es-ES" sz="2400" dirty="0" err="1"/>
              <a:t>Geometry</a:t>
            </a:r>
            <a:r>
              <a:rPr lang="es-ES" sz="2400" dirty="0"/>
              <a:t> </a:t>
            </a:r>
            <a:r>
              <a:rPr lang="es-ES" sz="2400" dirty="0" err="1"/>
              <a:t>Part</a:t>
            </a:r>
            <a:r>
              <a:rPr lang="es-ES" sz="2400" dirty="0"/>
              <a:t>… </a:t>
            </a:r>
            <a:r>
              <a:rPr lang="es-ES" sz="2400" dirty="0">
                <a:sym typeface="Wingdings" panose="05000000000000000000" pitchFamily="2" charset="2"/>
              </a:rPr>
              <a:t></a:t>
            </a:r>
            <a:r>
              <a:rPr lang="es-ES" sz="2400" dirty="0"/>
              <a:t> OK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ES" sz="2400" dirty="0" err="1"/>
              <a:t>Rename</a:t>
            </a:r>
            <a:r>
              <a:rPr lang="es-ES" sz="2400" dirty="0"/>
              <a:t> </a:t>
            </a:r>
            <a:r>
              <a:rPr lang="es-ES" sz="2400" dirty="0" err="1"/>
              <a:t>Part</a:t>
            </a:r>
            <a:r>
              <a:rPr lang="es-ES" sz="2400" dirty="0"/>
              <a:t>: </a:t>
            </a:r>
            <a:r>
              <a:rPr lang="es-ES" sz="2400" dirty="0" err="1"/>
              <a:t>Ventricle</a:t>
            </a:r>
            <a:endParaRPr lang="en-US" sz="2400" dirty="0"/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Geometry </a:t>
            </a:r>
            <a:r>
              <a:rPr lang="en-US" sz="2400" dirty="0">
                <a:sym typeface="Wingdings" panose="05000000000000000000" pitchFamily="2" charset="2"/>
              </a:rPr>
              <a:t></a:t>
            </a:r>
            <a:r>
              <a:rPr lang="en-US" sz="2400" dirty="0"/>
              <a:t> Parts </a:t>
            </a:r>
            <a:r>
              <a:rPr lang="en-US" sz="2400" dirty="0">
                <a:sym typeface="Wingdings" panose="05000000000000000000" pitchFamily="2" charset="2"/>
              </a:rPr>
              <a:t></a:t>
            </a:r>
            <a:r>
              <a:rPr lang="en-US" sz="2400" dirty="0"/>
              <a:t> Right click in Ventricle </a:t>
            </a:r>
            <a:r>
              <a:rPr lang="en-US" sz="2400" dirty="0">
                <a:sym typeface="Wingdings" panose="05000000000000000000" pitchFamily="2" charset="2"/>
              </a:rPr>
              <a:t></a:t>
            </a:r>
            <a:r>
              <a:rPr lang="en-US" sz="2400" dirty="0"/>
              <a:t> Repair Surface… </a:t>
            </a:r>
            <a:r>
              <a:rPr lang="en-US" sz="2400" dirty="0">
                <a:sym typeface="Wingdings" panose="05000000000000000000" pitchFamily="2" charset="2"/>
              </a:rPr>
              <a:t></a:t>
            </a:r>
            <a:r>
              <a:rPr lang="en-US" sz="2400" dirty="0"/>
              <a:t> OK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Select boundary zone (double left click if your geometry has sharp edges around) 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Right click on selected surface -&gt; Edit Selected: Part Surface(s) </a:t>
            </a:r>
            <a:r>
              <a:rPr lang="en-US" sz="2400" dirty="0">
                <a:sym typeface="Wingdings" panose="05000000000000000000" pitchFamily="2" charset="2"/>
              </a:rPr>
              <a:t></a:t>
            </a:r>
            <a:r>
              <a:rPr lang="en-US" sz="2400" dirty="0"/>
              <a:t> Modify to New… </a:t>
            </a:r>
            <a:r>
              <a:rPr lang="en-US" sz="2400" dirty="0">
                <a:sym typeface="Wingdings" panose="05000000000000000000" pitchFamily="2" charset="2"/>
              </a:rPr>
              <a:t></a:t>
            </a:r>
            <a:r>
              <a:rPr lang="en-US" sz="2400" dirty="0"/>
              <a:t> Introduce boundary name (Inlet, Outlet, Wall)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Close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A4A5B6C6-1F3F-2F9E-D041-082CEACC38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1352" y="197815"/>
            <a:ext cx="2954510" cy="2065463"/>
          </a:xfrm>
          <a:prstGeom prst="rect">
            <a:avLst/>
          </a:prstGeom>
        </p:spPr>
      </p:pic>
      <p:pic>
        <p:nvPicPr>
          <p:cNvPr id="1029" name="Picture 1028" descr="A screenshot of a computer&#10;&#10;Description automatically generated">
            <a:extLst>
              <a:ext uri="{FF2B5EF4-FFF2-40B4-BE49-F238E27FC236}">
                <a16:creationId xmlns:a16="http://schemas.microsoft.com/office/drawing/2014/main" id="{5D1B1DBA-C4BA-E06B-C8EA-ED6464F89B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4807" y="2433815"/>
            <a:ext cx="3927503" cy="2985433"/>
          </a:xfrm>
          <a:prstGeom prst="rect">
            <a:avLst/>
          </a:prstGeom>
        </p:spPr>
      </p:pic>
      <p:cxnSp>
        <p:nvCxnSpPr>
          <p:cNvPr id="1031" name="Straight Arrow Connector 1030">
            <a:extLst>
              <a:ext uri="{FF2B5EF4-FFF2-40B4-BE49-F238E27FC236}">
                <a16:creationId xmlns:a16="http://schemas.microsoft.com/office/drawing/2014/main" id="{9A7A6C5C-9987-C551-7050-4C75FB6CBC7F}"/>
              </a:ext>
            </a:extLst>
          </p:cNvPr>
          <p:cNvCxnSpPr/>
          <p:nvPr/>
        </p:nvCxnSpPr>
        <p:spPr>
          <a:xfrm flipH="1" flipV="1">
            <a:off x="10165074" y="1834602"/>
            <a:ext cx="369851" cy="9330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5" name="Straight Arrow Connector 1034">
            <a:extLst>
              <a:ext uri="{FF2B5EF4-FFF2-40B4-BE49-F238E27FC236}">
                <a16:creationId xmlns:a16="http://schemas.microsoft.com/office/drawing/2014/main" id="{EC3E62BE-0D98-F06C-167B-B195A7EEAE4C}"/>
              </a:ext>
            </a:extLst>
          </p:cNvPr>
          <p:cNvCxnSpPr/>
          <p:nvPr/>
        </p:nvCxnSpPr>
        <p:spPr>
          <a:xfrm flipH="1" flipV="1">
            <a:off x="10584758" y="4644933"/>
            <a:ext cx="369851" cy="9330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7" name="Picture 1036" descr="A screenshot of a computer&#10;&#10;Description automatically generated">
            <a:extLst>
              <a:ext uri="{FF2B5EF4-FFF2-40B4-BE49-F238E27FC236}">
                <a16:creationId xmlns:a16="http://schemas.microsoft.com/office/drawing/2014/main" id="{21F71BD6-5E18-9879-3052-ACC8DD8E62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3428" y="3096243"/>
            <a:ext cx="2091404" cy="1284631"/>
          </a:xfrm>
          <a:prstGeom prst="rect">
            <a:avLst/>
          </a:prstGeom>
        </p:spPr>
      </p:pic>
      <p:grpSp>
        <p:nvGrpSpPr>
          <p:cNvPr id="1246" name="Group 1245">
            <a:extLst>
              <a:ext uri="{FF2B5EF4-FFF2-40B4-BE49-F238E27FC236}">
                <a16:creationId xmlns:a16="http://schemas.microsoft.com/office/drawing/2014/main" id="{FAED0DDA-D488-67C0-2AC2-90B35BC6715B}"/>
              </a:ext>
            </a:extLst>
          </p:cNvPr>
          <p:cNvGrpSpPr/>
          <p:nvPr/>
        </p:nvGrpSpPr>
        <p:grpSpPr>
          <a:xfrm>
            <a:off x="5580000" y="6156000"/>
            <a:ext cx="540000" cy="540000"/>
            <a:chOff x="3978000" y="2610000"/>
            <a:chExt cx="540000" cy="540000"/>
          </a:xfrm>
        </p:grpSpPr>
        <p:grpSp>
          <p:nvGrpSpPr>
            <p:cNvPr id="1247" name="Grupo 58">
              <a:extLst>
                <a:ext uri="{FF2B5EF4-FFF2-40B4-BE49-F238E27FC236}">
                  <a16:creationId xmlns:a16="http://schemas.microsoft.com/office/drawing/2014/main" id="{43FBCF65-20FE-D051-F12A-70F67B71700E}"/>
                </a:ext>
              </a:extLst>
            </p:cNvPr>
            <p:cNvGrpSpPr/>
            <p:nvPr/>
          </p:nvGrpSpPr>
          <p:grpSpPr>
            <a:xfrm>
              <a:off x="3978000" y="2610000"/>
              <a:ext cx="540000" cy="540000"/>
              <a:chOff x="2094060" y="6125497"/>
              <a:chExt cx="540000" cy="540000"/>
            </a:xfrm>
          </p:grpSpPr>
          <p:sp>
            <p:nvSpPr>
              <p:cNvPr id="1251" name="Elipse 60">
                <a:extLst>
                  <a:ext uri="{FF2B5EF4-FFF2-40B4-BE49-F238E27FC236}">
                    <a16:creationId xmlns:a16="http://schemas.microsoft.com/office/drawing/2014/main" id="{4EC7B02B-AA71-55BD-646C-4F7566050A26}"/>
                  </a:ext>
                </a:extLst>
              </p:cNvPr>
              <p:cNvSpPr/>
              <p:nvPr/>
            </p:nvSpPr>
            <p:spPr>
              <a:xfrm>
                <a:off x="2094060" y="6125497"/>
                <a:ext cx="540000" cy="540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252" name="Gráfico 61" descr="Monitor with solid fill">
                <a:extLst>
                  <a:ext uri="{FF2B5EF4-FFF2-40B4-BE49-F238E27FC236}">
                    <a16:creationId xmlns:a16="http://schemas.microsoft.com/office/drawing/2014/main" id="{9676F575-BD15-16D4-6699-E627E2E7F2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rcRect/>
              <a:stretch/>
            </p:blipFill>
            <p:spPr>
              <a:xfrm>
                <a:off x="2150955" y="6191015"/>
                <a:ext cx="432000" cy="432000"/>
              </a:xfrm>
              <a:prstGeom prst="rect">
                <a:avLst/>
              </a:prstGeom>
            </p:spPr>
          </p:pic>
        </p:grpSp>
        <p:pic>
          <p:nvPicPr>
            <p:cNvPr id="1248" name="Graphic 1247" descr="Single gear with solid fill">
              <a:extLst>
                <a:ext uri="{FF2B5EF4-FFF2-40B4-BE49-F238E27FC236}">
                  <a16:creationId xmlns:a16="http://schemas.microsoft.com/office/drawing/2014/main" id="{2F3F51B5-E854-2C90-B964-FB2E74F0815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117617" y="2767094"/>
              <a:ext cx="138153" cy="138153"/>
            </a:xfrm>
            <a:prstGeom prst="rect">
              <a:avLst/>
            </a:prstGeom>
          </p:spPr>
        </p:pic>
        <p:pic>
          <p:nvPicPr>
            <p:cNvPr id="1249" name="Graphic 1248" descr="Single gear with solid fill">
              <a:extLst>
                <a:ext uri="{FF2B5EF4-FFF2-40B4-BE49-F238E27FC236}">
                  <a16:creationId xmlns:a16="http://schemas.microsoft.com/office/drawing/2014/main" id="{69EE5F6C-2501-54F6-B2D4-0B454DCE857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218731" y="2855661"/>
              <a:ext cx="104465" cy="104465"/>
            </a:xfrm>
            <a:prstGeom prst="rect">
              <a:avLst/>
            </a:prstGeom>
          </p:spPr>
        </p:pic>
        <p:pic>
          <p:nvPicPr>
            <p:cNvPr id="1250" name="Graphic 1249" descr="Single gear with solid fill">
              <a:extLst>
                <a:ext uri="{FF2B5EF4-FFF2-40B4-BE49-F238E27FC236}">
                  <a16:creationId xmlns:a16="http://schemas.microsoft.com/office/drawing/2014/main" id="{723C8095-5DDF-2266-FDAA-F57F26DCEAD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270963" y="2775535"/>
              <a:ext cx="104465" cy="104465"/>
            </a:xfrm>
            <a:prstGeom prst="rect">
              <a:avLst/>
            </a:prstGeom>
          </p:spPr>
        </p:pic>
      </p:grpSp>
      <p:grpSp>
        <p:nvGrpSpPr>
          <p:cNvPr id="1253" name="Group 1252">
            <a:extLst>
              <a:ext uri="{FF2B5EF4-FFF2-40B4-BE49-F238E27FC236}">
                <a16:creationId xmlns:a16="http://schemas.microsoft.com/office/drawing/2014/main" id="{345127C2-4120-40BF-6E83-7E82F8DEEDD3}"/>
              </a:ext>
            </a:extLst>
          </p:cNvPr>
          <p:cNvGrpSpPr/>
          <p:nvPr/>
        </p:nvGrpSpPr>
        <p:grpSpPr>
          <a:xfrm>
            <a:off x="10440000" y="6156000"/>
            <a:ext cx="540000" cy="540000"/>
            <a:chOff x="10080000" y="6156000"/>
            <a:chExt cx="540000" cy="540000"/>
          </a:xfrm>
        </p:grpSpPr>
        <p:sp>
          <p:nvSpPr>
            <p:cNvPr id="1254" name="Elipse 48">
              <a:extLst>
                <a:ext uri="{FF2B5EF4-FFF2-40B4-BE49-F238E27FC236}">
                  <a16:creationId xmlns:a16="http://schemas.microsoft.com/office/drawing/2014/main" id="{00BF095F-44AB-C43E-39AE-36799A0EBE39}"/>
                </a:ext>
              </a:extLst>
            </p:cNvPr>
            <p:cNvSpPr/>
            <p:nvPr/>
          </p:nvSpPr>
          <p:spPr>
            <a:xfrm>
              <a:off x="10080000" y="6156000"/>
              <a:ext cx="540000" cy="54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9668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255" name="Graphic 1254" descr="Play outline">
              <a:extLst>
                <a:ext uri="{FF2B5EF4-FFF2-40B4-BE49-F238E27FC236}">
                  <a16:creationId xmlns:a16="http://schemas.microsoft.com/office/drawing/2014/main" id="{728C63F5-97AA-E9C3-CF67-FB9AB8A2E0A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0162800" y="6202985"/>
              <a:ext cx="457200" cy="457200"/>
            </a:xfrm>
            <a:prstGeom prst="rect">
              <a:avLst/>
            </a:prstGeom>
          </p:spPr>
        </p:pic>
      </p:grpSp>
      <p:grpSp>
        <p:nvGrpSpPr>
          <p:cNvPr id="1256" name="Group 1255">
            <a:extLst>
              <a:ext uri="{FF2B5EF4-FFF2-40B4-BE49-F238E27FC236}">
                <a16:creationId xmlns:a16="http://schemas.microsoft.com/office/drawing/2014/main" id="{543FC55E-8F3E-488C-0C85-1CD1161B84B5}"/>
              </a:ext>
            </a:extLst>
          </p:cNvPr>
          <p:cNvGrpSpPr/>
          <p:nvPr/>
        </p:nvGrpSpPr>
        <p:grpSpPr>
          <a:xfrm>
            <a:off x="7200000" y="6192000"/>
            <a:ext cx="540000" cy="540000"/>
            <a:chOff x="7968411" y="4505000"/>
            <a:chExt cx="540000" cy="540000"/>
          </a:xfrm>
        </p:grpSpPr>
        <p:sp>
          <p:nvSpPr>
            <p:cNvPr id="1257" name="Elipse 48">
              <a:extLst>
                <a:ext uri="{FF2B5EF4-FFF2-40B4-BE49-F238E27FC236}">
                  <a16:creationId xmlns:a16="http://schemas.microsoft.com/office/drawing/2014/main" id="{AA213C8B-302C-8BEA-7D2A-268849043BE5}"/>
                </a:ext>
              </a:extLst>
            </p:cNvPr>
            <p:cNvSpPr/>
            <p:nvPr/>
          </p:nvSpPr>
          <p:spPr>
            <a:xfrm>
              <a:off x="7968411" y="4505000"/>
              <a:ext cx="540000" cy="54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9668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258" name="Group 1257">
              <a:extLst>
                <a:ext uri="{FF2B5EF4-FFF2-40B4-BE49-F238E27FC236}">
                  <a16:creationId xmlns:a16="http://schemas.microsoft.com/office/drawing/2014/main" id="{FEA6C665-C351-DDBE-DD4F-BA4B11A79153}"/>
                </a:ext>
              </a:extLst>
            </p:cNvPr>
            <p:cNvGrpSpPr/>
            <p:nvPr/>
          </p:nvGrpSpPr>
          <p:grpSpPr>
            <a:xfrm>
              <a:off x="8117248" y="4672748"/>
              <a:ext cx="325503" cy="242358"/>
              <a:chOff x="6825195" y="1894840"/>
              <a:chExt cx="448233" cy="361034"/>
            </a:xfrm>
          </p:grpSpPr>
          <p:sp>
            <p:nvSpPr>
              <p:cNvPr id="1259" name="Rectangle 1258">
                <a:extLst>
                  <a:ext uri="{FF2B5EF4-FFF2-40B4-BE49-F238E27FC236}">
                    <a16:creationId xmlns:a16="http://schemas.microsoft.com/office/drawing/2014/main" id="{09B4180F-AEDE-A74B-DD46-C041A93BC99A}"/>
                  </a:ext>
                </a:extLst>
              </p:cNvPr>
              <p:cNvSpPr/>
              <p:nvPr/>
            </p:nvSpPr>
            <p:spPr>
              <a:xfrm>
                <a:off x="6825195" y="1894840"/>
                <a:ext cx="298822" cy="361034"/>
              </a:xfrm>
              <a:prstGeom prst="rect">
                <a:avLst/>
              </a:prstGeom>
              <a:noFill/>
              <a:ln w="28575">
                <a:noFill/>
              </a:ln>
              <a:scene3d>
                <a:camera prst="orthographicFront">
                  <a:rot lat="1200000" lon="19799989" rev="0"/>
                </a:camera>
                <a:lightRig rig="threePt" dir="t"/>
              </a:scene3d>
              <a:sp3d extrusionH="127000" contourW="19050" prstMaterial="legacyWireframe">
                <a:contourClr>
                  <a:srgbClr val="966835"/>
                </a:contourClr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260" name="Straight Arrow Connector 1259">
                <a:extLst>
                  <a:ext uri="{FF2B5EF4-FFF2-40B4-BE49-F238E27FC236}">
                    <a16:creationId xmlns:a16="http://schemas.microsoft.com/office/drawing/2014/main" id="{55AE346F-83A9-6AB3-F3C2-286537BAECD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74606" y="2061028"/>
                <a:ext cx="298822" cy="67302"/>
              </a:xfrm>
              <a:prstGeom prst="straightConnector1">
                <a:avLst/>
              </a:prstGeom>
              <a:ln w="19050">
                <a:solidFill>
                  <a:srgbClr val="966835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261" name="Elipse 8">
            <a:extLst>
              <a:ext uri="{FF2B5EF4-FFF2-40B4-BE49-F238E27FC236}">
                <a16:creationId xmlns:a16="http://schemas.microsoft.com/office/drawing/2014/main" id="{C7CF0AFA-D878-D733-31A6-1503DA5F8EE7}"/>
              </a:ext>
            </a:extLst>
          </p:cNvPr>
          <p:cNvSpPr/>
          <p:nvPr/>
        </p:nvSpPr>
        <p:spPr>
          <a:xfrm>
            <a:off x="3780000" y="5405040"/>
            <a:ext cx="900000" cy="89965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62" name="Group 1261">
            <a:extLst>
              <a:ext uri="{FF2B5EF4-FFF2-40B4-BE49-F238E27FC236}">
                <a16:creationId xmlns:a16="http://schemas.microsoft.com/office/drawing/2014/main" id="{66F98A52-DB57-6C93-5D90-E471BAA64C69}"/>
              </a:ext>
            </a:extLst>
          </p:cNvPr>
          <p:cNvGrpSpPr/>
          <p:nvPr/>
        </p:nvGrpSpPr>
        <p:grpSpPr>
          <a:xfrm>
            <a:off x="8820000" y="6156000"/>
            <a:ext cx="540000" cy="540000"/>
            <a:chOff x="10080000" y="6155153"/>
            <a:chExt cx="540000" cy="540000"/>
          </a:xfrm>
        </p:grpSpPr>
        <p:sp>
          <p:nvSpPr>
            <p:cNvPr id="1263" name="Elipse 48">
              <a:extLst>
                <a:ext uri="{FF2B5EF4-FFF2-40B4-BE49-F238E27FC236}">
                  <a16:creationId xmlns:a16="http://schemas.microsoft.com/office/drawing/2014/main" id="{F86665A5-2DC5-D6E1-5005-8B321A22BEA7}"/>
                </a:ext>
              </a:extLst>
            </p:cNvPr>
            <p:cNvSpPr/>
            <p:nvPr/>
          </p:nvSpPr>
          <p:spPr>
            <a:xfrm>
              <a:off x="10080000" y="6155153"/>
              <a:ext cx="540000" cy="54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9668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264" name="Group 1263">
              <a:extLst>
                <a:ext uri="{FF2B5EF4-FFF2-40B4-BE49-F238E27FC236}">
                  <a16:creationId xmlns:a16="http://schemas.microsoft.com/office/drawing/2014/main" id="{0BC7216F-DF72-0397-10E4-62A01DB7A88D}"/>
                </a:ext>
              </a:extLst>
            </p:cNvPr>
            <p:cNvGrpSpPr/>
            <p:nvPr/>
          </p:nvGrpSpPr>
          <p:grpSpPr>
            <a:xfrm>
              <a:off x="10134000" y="6212821"/>
              <a:ext cx="432000" cy="432000"/>
              <a:chOff x="4626000" y="1177574"/>
              <a:chExt cx="1548000" cy="1547998"/>
            </a:xfrm>
          </p:grpSpPr>
          <p:sp>
            <p:nvSpPr>
              <p:cNvPr id="1265" name="Oval 1264">
                <a:extLst>
                  <a:ext uri="{FF2B5EF4-FFF2-40B4-BE49-F238E27FC236}">
                    <a16:creationId xmlns:a16="http://schemas.microsoft.com/office/drawing/2014/main" id="{7EECEA03-588E-E520-7AA4-8E04E37C3979}"/>
                  </a:ext>
                </a:extLst>
              </p:cNvPr>
              <p:cNvSpPr/>
              <p:nvPr/>
            </p:nvSpPr>
            <p:spPr>
              <a:xfrm>
                <a:off x="5346000" y="1177574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6" name="Oval 1265">
                <a:extLst>
                  <a:ext uri="{FF2B5EF4-FFF2-40B4-BE49-F238E27FC236}">
                    <a16:creationId xmlns:a16="http://schemas.microsoft.com/office/drawing/2014/main" id="{564CA63B-06F2-E865-A456-CD35E7E28E37}"/>
                  </a:ext>
                </a:extLst>
              </p:cNvPr>
              <p:cNvSpPr/>
              <p:nvPr/>
            </p:nvSpPr>
            <p:spPr>
              <a:xfrm>
                <a:off x="5865229" y="1412097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7" name="Oval 1266">
                <a:extLst>
                  <a:ext uri="{FF2B5EF4-FFF2-40B4-BE49-F238E27FC236}">
                    <a16:creationId xmlns:a16="http://schemas.microsoft.com/office/drawing/2014/main" id="{7E09D111-6A76-1514-41D8-62C982D3B6D9}"/>
                  </a:ext>
                </a:extLst>
              </p:cNvPr>
              <p:cNvSpPr/>
              <p:nvPr/>
            </p:nvSpPr>
            <p:spPr>
              <a:xfrm>
                <a:off x="4807126" y="1412097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8" name="Oval 1267">
                <a:extLst>
                  <a:ext uri="{FF2B5EF4-FFF2-40B4-BE49-F238E27FC236}">
                    <a16:creationId xmlns:a16="http://schemas.microsoft.com/office/drawing/2014/main" id="{53FE14EE-3D45-D48E-818E-B3C09D57B6FB}"/>
                  </a:ext>
                </a:extLst>
              </p:cNvPr>
              <p:cNvSpPr/>
              <p:nvPr/>
            </p:nvSpPr>
            <p:spPr>
              <a:xfrm>
                <a:off x="6066000" y="1905563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9" name="Oval 1268">
                <a:extLst>
                  <a:ext uri="{FF2B5EF4-FFF2-40B4-BE49-F238E27FC236}">
                    <a16:creationId xmlns:a16="http://schemas.microsoft.com/office/drawing/2014/main" id="{3AC4A2B0-C3C3-0402-3D51-D623315613D6}"/>
                  </a:ext>
                </a:extLst>
              </p:cNvPr>
              <p:cNvSpPr/>
              <p:nvPr/>
            </p:nvSpPr>
            <p:spPr>
              <a:xfrm>
                <a:off x="4626000" y="1905563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0" name="Oval 1269">
                <a:extLst>
                  <a:ext uri="{FF2B5EF4-FFF2-40B4-BE49-F238E27FC236}">
                    <a16:creationId xmlns:a16="http://schemas.microsoft.com/office/drawing/2014/main" id="{270AE513-C18F-F14E-73F5-18554FA0E258}"/>
                  </a:ext>
                </a:extLst>
              </p:cNvPr>
              <p:cNvSpPr/>
              <p:nvPr/>
            </p:nvSpPr>
            <p:spPr>
              <a:xfrm>
                <a:off x="4804618" y="2381361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1" name="Oval 1270">
                <a:extLst>
                  <a:ext uri="{FF2B5EF4-FFF2-40B4-BE49-F238E27FC236}">
                    <a16:creationId xmlns:a16="http://schemas.microsoft.com/office/drawing/2014/main" id="{AA7EDDA0-4F8A-CE5F-8D56-CF8125980C8B}"/>
                  </a:ext>
                </a:extLst>
              </p:cNvPr>
              <p:cNvSpPr/>
              <p:nvPr/>
            </p:nvSpPr>
            <p:spPr>
              <a:xfrm>
                <a:off x="5865229" y="2381361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2" name="Oval 1271">
                <a:extLst>
                  <a:ext uri="{FF2B5EF4-FFF2-40B4-BE49-F238E27FC236}">
                    <a16:creationId xmlns:a16="http://schemas.microsoft.com/office/drawing/2014/main" id="{4AFA7140-05BA-A471-F1D0-81CEB5BDC732}"/>
                  </a:ext>
                </a:extLst>
              </p:cNvPr>
              <p:cNvSpPr/>
              <p:nvPr/>
            </p:nvSpPr>
            <p:spPr>
              <a:xfrm>
                <a:off x="5346000" y="2617572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273" name="Straight Connector 1272">
                <a:extLst>
                  <a:ext uri="{FF2B5EF4-FFF2-40B4-BE49-F238E27FC236}">
                    <a16:creationId xmlns:a16="http://schemas.microsoft.com/office/drawing/2014/main" id="{17739453-72A5-EF32-9618-48A702973094}"/>
                  </a:ext>
                </a:extLst>
              </p:cNvPr>
              <p:cNvCxnSpPr>
                <a:stCxn id="1265" idx="6"/>
                <a:endCxn id="1266" idx="1"/>
              </p:cNvCxnSpPr>
              <p:nvPr/>
            </p:nvCxnSpPr>
            <p:spPr>
              <a:xfrm>
                <a:off x="5454000" y="1231574"/>
                <a:ext cx="427045" cy="196339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4" name="Straight Connector 1273">
                <a:extLst>
                  <a:ext uri="{FF2B5EF4-FFF2-40B4-BE49-F238E27FC236}">
                    <a16:creationId xmlns:a16="http://schemas.microsoft.com/office/drawing/2014/main" id="{2B365EA2-5F78-4C89-4178-FF1924C6042F}"/>
                  </a:ext>
                </a:extLst>
              </p:cNvPr>
              <p:cNvCxnSpPr>
                <a:cxnSpLocks/>
                <a:stCxn id="1265" idx="2"/>
                <a:endCxn id="1267" idx="7"/>
              </p:cNvCxnSpPr>
              <p:nvPr/>
            </p:nvCxnSpPr>
            <p:spPr>
              <a:xfrm flipH="1">
                <a:off x="4899310" y="1231574"/>
                <a:ext cx="446690" cy="196339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5" name="Straight Connector 1274">
                <a:extLst>
                  <a:ext uri="{FF2B5EF4-FFF2-40B4-BE49-F238E27FC236}">
                    <a16:creationId xmlns:a16="http://schemas.microsoft.com/office/drawing/2014/main" id="{EA28CF3C-26D6-7304-B0C9-246281B40828}"/>
                  </a:ext>
                </a:extLst>
              </p:cNvPr>
              <p:cNvCxnSpPr>
                <a:cxnSpLocks/>
                <a:stCxn id="1266" idx="5"/>
                <a:endCxn id="1268" idx="0"/>
              </p:cNvCxnSpPr>
              <p:nvPr/>
            </p:nvCxnSpPr>
            <p:spPr>
              <a:xfrm>
                <a:off x="5957413" y="1504281"/>
                <a:ext cx="162587" cy="401282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6" name="Straight Connector 1275">
                <a:extLst>
                  <a:ext uri="{FF2B5EF4-FFF2-40B4-BE49-F238E27FC236}">
                    <a16:creationId xmlns:a16="http://schemas.microsoft.com/office/drawing/2014/main" id="{BF0A33CC-CA8D-FECF-A913-65EAD77B00AE}"/>
                  </a:ext>
                </a:extLst>
              </p:cNvPr>
              <p:cNvCxnSpPr>
                <a:cxnSpLocks/>
                <a:stCxn id="1271" idx="7"/>
                <a:endCxn id="1268" idx="4"/>
              </p:cNvCxnSpPr>
              <p:nvPr/>
            </p:nvCxnSpPr>
            <p:spPr>
              <a:xfrm flipV="1">
                <a:off x="5957413" y="2013563"/>
                <a:ext cx="162587" cy="38361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7" name="Straight Connector 1276">
                <a:extLst>
                  <a:ext uri="{FF2B5EF4-FFF2-40B4-BE49-F238E27FC236}">
                    <a16:creationId xmlns:a16="http://schemas.microsoft.com/office/drawing/2014/main" id="{67891E46-1129-B94D-0775-980BCEDADFE1}"/>
                  </a:ext>
                </a:extLst>
              </p:cNvPr>
              <p:cNvCxnSpPr>
                <a:cxnSpLocks/>
                <a:stCxn id="1271" idx="3"/>
                <a:endCxn id="1272" idx="6"/>
              </p:cNvCxnSpPr>
              <p:nvPr/>
            </p:nvCxnSpPr>
            <p:spPr>
              <a:xfrm flipH="1">
                <a:off x="5454000" y="2473545"/>
                <a:ext cx="427045" cy="198027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8" name="Straight Connector 1277">
                <a:extLst>
                  <a:ext uri="{FF2B5EF4-FFF2-40B4-BE49-F238E27FC236}">
                    <a16:creationId xmlns:a16="http://schemas.microsoft.com/office/drawing/2014/main" id="{8D0F83D8-4E8A-C728-59D0-B571D7C076B2}"/>
                  </a:ext>
                </a:extLst>
              </p:cNvPr>
              <p:cNvCxnSpPr>
                <a:cxnSpLocks/>
                <a:stCxn id="1267" idx="3"/>
                <a:endCxn id="1269" idx="0"/>
              </p:cNvCxnSpPr>
              <p:nvPr/>
            </p:nvCxnSpPr>
            <p:spPr>
              <a:xfrm flipH="1">
                <a:off x="4680000" y="1504281"/>
                <a:ext cx="142942" cy="401282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9" name="Straight Connector 1278">
                <a:extLst>
                  <a:ext uri="{FF2B5EF4-FFF2-40B4-BE49-F238E27FC236}">
                    <a16:creationId xmlns:a16="http://schemas.microsoft.com/office/drawing/2014/main" id="{C3ECB573-F3ED-F51A-ACFD-BEAF87CC5A70}"/>
                  </a:ext>
                </a:extLst>
              </p:cNvPr>
              <p:cNvCxnSpPr>
                <a:cxnSpLocks/>
                <a:stCxn id="1269" idx="4"/>
                <a:endCxn id="1270" idx="1"/>
              </p:cNvCxnSpPr>
              <p:nvPr/>
            </p:nvCxnSpPr>
            <p:spPr>
              <a:xfrm>
                <a:off x="4680000" y="2013563"/>
                <a:ext cx="140434" cy="38361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0" name="Straight Connector 1279">
                <a:extLst>
                  <a:ext uri="{FF2B5EF4-FFF2-40B4-BE49-F238E27FC236}">
                    <a16:creationId xmlns:a16="http://schemas.microsoft.com/office/drawing/2014/main" id="{F30A7A84-A623-50BE-1923-A68E8FFA6319}"/>
                  </a:ext>
                </a:extLst>
              </p:cNvPr>
              <p:cNvCxnSpPr>
                <a:cxnSpLocks/>
                <a:stCxn id="1270" idx="5"/>
                <a:endCxn id="1272" idx="2"/>
              </p:cNvCxnSpPr>
              <p:nvPr/>
            </p:nvCxnSpPr>
            <p:spPr>
              <a:xfrm>
                <a:off x="4896802" y="2473545"/>
                <a:ext cx="449198" cy="198027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81" name="Oval 1280">
                <a:extLst>
                  <a:ext uri="{FF2B5EF4-FFF2-40B4-BE49-F238E27FC236}">
                    <a16:creationId xmlns:a16="http://schemas.microsoft.com/office/drawing/2014/main" id="{F8B00945-F365-971B-34B5-797C58082FAD}"/>
                  </a:ext>
                </a:extLst>
              </p:cNvPr>
              <p:cNvSpPr/>
              <p:nvPr/>
            </p:nvSpPr>
            <p:spPr>
              <a:xfrm>
                <a:off x="5346000" y="1495779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2" name="Oval 1281">
                <a:extLst>
                  <a:ext uri="{FF2B5EF4-FFF2-40B4-BE49-F238E27FC236}">
                    <a16:creationId xmlns:a16="http://schemas.microsoft.com/office/drawing/2014/main" id="{D4D6D6FE-C3A8-A8D0-9645-BACD66BC133B}"/>
                  </a:ext>
                </a:extLst>
              </p:cNvPr>
              <p:cNvSpPr/>
              <p:nvPr/>
            </p:nvSpPr>
            <p:spPr>
              <a:xfrm>
                <a:off x="5346000" y="1905563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3" name="Oval 1282">
                <a:extLst>
                  <a:ext uri="{FF2B5EF4-FFF2-40B4-BE49-F238E27FC236}">
                    <a16:creationId xmlns:a16="http://schemas.microsoft.com/office/drawing/2014/main" id="{F3A89FA8-9288-B769-2FA5-3AC942411CCA}"/>
                  </a:ext>
                </a:extLst>
              </p:cNvPr>
              <p:cNvSpPr/>
              <p:nvPr/>
            </p:nvSpPr>
            <p:spPr>
              <a:xfrm>
                <a:off x="5346000" y="2310213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4" name="Oval 1283">
                <a:extLst>
                  <a:ext uri="{FF2B5EF4-FFF2-40B4-BE49-F238E27FC236}">
                    <a16:creationId xmlns:a16="http://schemas.microsoft.com/office/drawing/2014/main" id="{BDB25DAF-1C8E-FBC9-BC0C-2B0934C19A1B}"/>
                  </a:ext>
                </a:extLst>
              </p:cNvPr>
              <p:cNvSpPr/>
              <p:nvPr/>
            </p:nvSpPr>
            <p:spPr>
              <a:xfrm>
                <a:off x="4918963" y="1903711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5" name="Oval 1284">
                <a:extLst>
                  <a:ext uri="{FF2B5EF4-FFF2-40B4-BE49-F238E27FC236}">
                    <a16:creationId xmlns:a16="http://schemas.microsoft.com/office/drawing/2014/main" id="{CC7F9333-3E9D-F668-0136-E9AAAD0C04AC}"/>
                  </a:ext>
                </a:extLst>
              </p:cNvPr>
              <p:cNvSpPr/>
              <p:nvPr/>
            </p:nvSpPr>
            <p:spPr>
              <a:xfrm>
                <a:off x="5773045" y="1903711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286" name="Straight Connector 1285">
                <a:extLst>
                  <a:ext uri="{FF2B5EF4-FFF2-40B4-BE49-F238E27FC236}">
                    <a16:creationId xmlns:a16="http://schemas.microsoft.com/office/drawing/2014/main" id="{1DBF3009-ED29-D341-A630-D609886A40FE}"/>
                  </a:ext>
                </a:extLst>
              </p:cNvPr>
              <p:cNvCxnSpPr>
                <a:cxnSpLocks/>
                <a:stCxn id="1281" idx="2"/>
                <a:endCxn id="1267" idx="5"/>
              </p:cNvCxnSpPr>
              <p:nvPr/>
            </p:nvCxnSpPr>
            <p:spPr>
              <a:xfrm flipH="1" flipV="1">
                <a:off x="4899310" y="1504281"/>
                <a:ext cx="446690" cy="45498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7" name="Straight Connector 1286">
                <a:extLst>
                  <a:ext uri="{FF2B5EF4-FFF2-40B4-BE49-F238E27FC236}">
                    <a16:creationId xmlns:a16="http://schemas.microsoft.com/office/drawing/2014/main" id="{8194A1AE-4DE1-0CDC-F4E0-AA3128C5366F}"/>
                  </a:ext>
                </a:extLst>
              </p:cNvPr>
              <p:cNvCxnSpPr>
                <a:cxnSpLocks/>
                <a:stCxn id="1265" idx="4"/>
                <a:endCxn id="1281" idx="0"/>
              </p:cNvCxnSpPr>
              <p:nvPr/>
            </p:nvCxnSpPr>
            <p:spPr>
              <a:xfrm>
                <a:off x="5400000" y="1285574"/>
                <a:ext cx="0" cy="210205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8" name="Straight Connector 1287">
                <a:extLst>
                  <a:ext uri="{FF2B5EF4-FFF2-40B4-BE49-F238E27FC236}">
                    <a16:creationId xmlns:a16="http://schemas.microsoft.com/office/drawing/2014/main" id="{FF2594F5-CA74-2C9C-682C-E9CDF19000D6}"/>
                  </a:ext>
                </a:extLst>
              </p:cNvPr>
              <p:cNvCxnSpPr>
                <a:cxnSpLocks/>
                <a:stCxn id="1266" idx="3"/>
                <a:endCxn id="1281" idx="6"/>
              </p:cNvCxnSpPr>
              <p:nvPr/>
            </p:nvCxnSpPr>
            <p:spPr>
              <a:xfrm flipH="1">
                <a:off x="5454000" y="1504281"/>
                <a:ext cx="427045" cy="45498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9" name="Straight Connector 1288">
                <a:extLst>
                  <a:ext uri="{FF2B5EF4-FFF2-40B4-BE49-F238E27FC236}">
                    <a16:creationId xmlns:a16="http://schemas.microsoft.com/office/drawing/2014/main" id="{5CBFD516-8864-068D-3BD2-645243A76C19}"/>
                  </a:ext>
                </a:extLst>
              </p:cNvPr>
              <p:cNvCxnSpPr>
                <a:cxnSpLocks/>
                <a:stCxn id="1285" idx="2"/>
                <a:endCxn id="1282" idx="6"/>
              </p:cNvCxnSpPr>
              <p:nvPr/>
            </p:nvCxnSpPr>
            <p:spPr>
              <a:xfrm flipH="1">
                <a:off x="5454000" y="1957711"/>
                <a:ext cx="319045" cy="1852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0" name="Straight Connector 1289">
                <a:extLst>
                  <a:ext uri="{FF2B5EF4-FFF2-40B4-BE49-F238E27FC236}">
                    <a16:creationId xmlns:a16="http://schemas.microsoft.com/office/drawing/2014/main" id="{6A08C669-B564-5A54-1BC2-D0C9C26C5101}"/>
                  </a:ext>
                </a:extLst>
              </p:cNvPr>
              <p:cNvCxnSpPr>
                <a:cxnSpLocks/>
                <a:stCxn id="1268" idx="2"/>
                <a:endCxn id="1285" idx="6"/>
              </p:cNvCxnSpPr>
              <p:nvPr/>
            </p:nvCxnSpPr>
            <p:spPr>
              <a:xfrm flipH="1" flipV="1">
                <a:off x="5881045" y="1957711"/>
                <a:ext cx="184955" cy="1852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1" name="Straight Connector 1290">
                <a:extLst>
                  <a:ext uri="{FF2B5EF4-FFF2-40B4-BE49-F238E27FC236}">
                    <a16:creationId xmlns:a16="http://schemas.microsoft.com/office/drawing/2014/main" id="{666E4597-16B1-A482-666F-EBFC0E544F1B}"/>
                  </a:ext>
                </a:extLst>
              </p:cNvPr>
              <p:cNvCxnSpPr>
                <a:cxnSpLocks/>
                <a:stCxn id="1266" idx="4"/>
                <a:endCxn id="1285" idx="0"/>
              </p:cNvCxnSpPr>
              <p:nvPr/>
            </p:nvCxnSpPr>
            <p:spPr>
              <a:xfrm flipH="1">
                <a:off x="5827045" y="1520097"/>
                <a:ext cx="92184" cy="38361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2" name="Straight Connector 1291">
                <a:extLst>
                  <a:ext uri="{FF2B5EF4-FFF2-40B4-BE49-F238E27FC236}">
                    <a16:creationId xmlns:a16="http://schemas.microsoft.com/office/drawing/2014/main" id="{E2EB7B2A-ACFF-FA6A-0D24-8F45BB34A5FC}"/>
                  </a:ext>
                </a:extLst>
              </p:cNvPr>
              <p:cNvCxnSpPr>
                <a:cxnSpLocks/>
                <a:stCxn id="1282" idx="2"/>
                <a:endCxn id="1284" idx="6"/>
              </p:cNvCxnSpPr>
              <p:nvPr/>
            </p:nvCxnSpPr>
            <p:spPr>
              <a:xfrm flipH="1" flipV="1">
                <a:off x="5026963" y="1957711"/>
                <a:ext cx="319037" cy="1852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3" name="Straight Connector 1292">
                <a:extLst>
                  <a:ext uri="{FF2B5EF4-FFF2-40B4-BE49-F238E27FC236}">
                    <a16:creationId xmlns:a16="http://schemas.microsoft.com/office/drawing/2014/main" id="{AFF5FBBE-52B6-1258-9968-B643CDA7AABD}"/>
                  </a:ext>
                </a:extLst>
              </p:cNvPr>
              <p:cNvCxnSpPr>
                <a:cxnSpLocks/>
                <a:stCxn id="1284" idx="2"/>
                <a:endCxn id="1269" idx="6"/>
              </p:cNvCxnSpPr>
              <p:nvPr/>
            </p:nvCxnSpPr>
            <p:spPr>
              <a:xfrm flipH="1">
                <a:off x="4734000" y="1957711"/>
                <a:ext cx="184963" cy="1852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4" name="Straight Connector 1293">
                <a:extLst>
                  <a:ext uri="{FF2B5EF4-FFF2-40B4-BE49-F238E27FC236}">
                    <a16:creationId xmlns:a16="http://schemas.microsoft.com/office/drawing/2014/main" id="{366574F2-0154-9027-7F2C-5A5B8CE02E50}"/>
                  </a:ext>
                </a:extLst>
              </p:cNvPr>
              <p:cNvCxnSpPr>
                <a:cxnSpLocks/>
                <a:stCxn id="1282" idx="0"/>
                <a:endCxn id="1281" idx="4"/>
              </p:cNvCxnSpPr>
              <p:nvPr/>
            </p:nvCxnSpPr>
            <p:spPr>
              <a:xfrm flipV="1">
                <a:off x="5400000" y="1603779"/>
                <a:ext cx="0" cy="30178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5" name="Straight Connector 1294">
                <a:extLst>
                  <a:ext uri="{FF2B5EF4-FFF2-40B4-BE49-F238E27FC236}">
                    <a16:creationId xmlns:a16="http://schemas.microsoft.com/office/drawing/2014/main" id="{9477665C-BD03-7BA9-EED4-8902B5BB0C00}"/>
                  </a:ext>
                </a:extLst>
              </p:cNvPr>
              <p:cNvCxnSpPr>
                <a:cxnSpLocks/>
                <a:stCxn id="1285" idx="1"/>
                <a:endCxn id="1281" idx="5"/>
              </p:cNvCxnSpPr>
              <p:nvPr/>
            </p:nvCxnSpPr>
            <p:spPr>
              <a:xfrm flipH="1" flipV="1">
                <a:off x="5438184" y="1587963"/>
                <a:ext cx="350677" cy="33156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6" name="Straight Connector 1295">
                <a:extLst>
                  <a:ext uri="{FF2B5EF4-FFF2-40B4-BE49-F238E27FC236}">
                    <a16:creationId xmlns:a16="http://schemas.microsoft.com/office/drawing/2014/main" id="{A09F22D3-FD1D-74E6-6E5E-260C230D0797}"/>
                  </a:ext>
                </a:extLst>
              </p:cNvPr>
              <p:cNvCxnSpPr>
                <a:cxnSpLocks/>
                <a:stCxn id="1271" idx="1"/>
                <a:endCxn id="1285" idx="4"/>
              </p:cNvCxnSpPr>
              <p:nvPr/>
            </p:nvCxnSpPr>
            <p:spPr>
              <a:xfrm flipH="1" flipV="1">
                <a:off x="5827045" y="2011711"/>
                <a:ext cx="54000" cy="385466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7" name="Straight Connector 1296">
                <a:extLst>
                  <a:ext uri="{FF2B5EF4-FFF2-40B4-BE49-F238E27FC236}">
                    <a16:creationId xmlns:a16="http://schemas.microsoft.com/office/drawing/2014/main" id="{E57B6671-1943-1722-8BF7-37FEEBE28EE3}"/>
                  </a:ext>
                </a:extLst>
              </p:cNvPr>
              <p:cNvCxnSpPr>
                <a:cxnSpLocks/>
                <a:stCxn id="1285" idx="3"/>
                <a:endCxn id="1283" idx="7"/>
              </p:cNvCxnSpPr>
              <p:nvPr/>
            </p:nvCxnSpPr>
            <p:spPr>
              <a:xfrm flipH="1">
                <a:off x="5438184" y="1995895"/>
                <a:ext cx="350677" cy="33013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8" name="Straight Connector 1297">
                <a:extLst>
                  <a:ext uri="{FF2B5EF4-FFF2-40B4-BE49-F238E27FC236}">
                    <a16:creationId xmlns:a16="http://schemas.microsoft.com/office/drawing/2014/main" id="{85BDECB2-C8EA-BA5F-3D61-6690D3D4CE17}"/>
                  </a:ext>
                </a:extLst>
              </p:cNvPr>
              <p:cNvCxnSpPr>
                <a:cxnSpLocks/>
                <a:stCxn id="1282" idx="4"/>
                <a:endCxn id="1283" idx="0"/>
              </p:cNvCxnSpPr>
              <p:nvPr/>
            </p:nvCxnSpPr>
            <p:spPr>
              <a:xfrm>
                <a:off x="5400000" y="2013563"/>
                <a:ext cx="0" cy="296650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9" name="Straight Connector 1298">
                <a:extLst>
                  <a:ext uri="{FF2B5EF4-FFF2-40B4-BE49-F238E27FC236}">
                    <a16:creationId xmlns:a16="http://schemas.microsoft.com/office/drawing/2014/main" id="{BBCD2FFA-5A0F-C3C5-B9DF-42B17212F5C7}"/>
                  </a:ext>
                </a:extLst>
              </p:cNvPr>
              <p:cNvCxnSpPr>
                <a:cxnSpLocks/>
                <a:stCxn id="1271" idx="2"/>
                <a:endCxn id="1283" idx="6"/>
              </p:cNvCxnSpPr>
              <p:nvPr/>
            </p:nvCxnSpPr>
            <p:spPr>
              <a:xfrm flipH="1" flipV="1">
                <a:off x="5454000" y="2364213"/>
                <a:ext cx="411229" cy="71148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0" name="Straight Connector 1299">
                <a:extLst>
                  <a:ext uri="{FF2B5EF4-FFF2-40B4-BE49-F238E27FC236}">
                    <a16:creationId xmlns:a16="http://schemas.microsoft.com/office/drawing/2014/main" id="{1D43F86A-E58D-49A1-7538-54339AE49CF4}"/>
                  </a:ext>
                </a:extLst>
              </p:cNvPr>
              <p:cNvCxnSpPr>
                <a:cxnSpLocks/>
                <a:stCxn id="1272" idx="0"/>
                <a:endCxn id="1283" idx="4"/>
              </p:cNvCxnSpPr>
              <p:nvPr/>
            </p:nvCxnSpPr>
            <p:spPr>
              <a:xfrm flipV="1">
                <a:off x="5400000" y="2418213"/>
                <a:ext cx="0" cy="199359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1" name="Straight Connector 1300">
                <a:extLst>
                  <a:ext uri="{FF2B5EF4-FFF2-40B4-BE49-F238E27FC236}">
                    <a16:creationId xmlns:a16="http://schemas.microsoft.com/office/drawing/2014/main" id="{BD0B8834-E786-BF9A-F6EE-5694C4FC79D8}"/>
                  </a:ext>
                </a:extLst>
              </p:cNvPr>
              <p:cNvCxnSpPr>
                <a:cxnSpLocks/>
                <a:stCxn id="1281" idx="3"/>
                <a:endCxn id="1284" idx="7"/>
              </p:cNvCxnSpPr>
              <p:nvPr/>
            </p:nvCxnSpPr>
            <p:spPr>
              <a:xfrm flipH="1">
                <a:off x="5011147" y="1587963"/>
                <a:ext cx="350669" cy="33156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2" name="Straight Connector 1301">
                <a:extLst>
                  <a:ext uri="{FF2B5EF4-FFF2-40B4-BE49-F238E27FC236}">
                    <a16:creationId xmlns:a16="http://schemas.microsoft.com/office/drawing/2014/main" id="{AE4B3A53-C02C-D555-D3F0-694189A5210E}"/>
                  </a:ext>
                </a:extLst>
              </p:cNvPr>
              <p:cNvCxnSpPr>
                <a:cxnSpLocks/>
                <a:stCxn id="1270" idx="6"/>
                <a:endCxn id="1283" idx="2"/>
              </p:cNvCxnSpPr>
              <p:nvPr/>
            </p:nvCxnSpPr>
            <p:spPr>
              <a:xfrm flipV="1">
                <a:off x="4912618" y="2364213"/>
                <a:ext cx="433382" cy="71148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3" name="Straight Connector 1302">
                <a:extLst>
                  <a:ext uri="{FF2B5EF4-FFF2-40B4-BE49-F238E27FC236}">
                    <a16:creationId xmlns:a16="http://schemas.microsoft.com/office/drawing/2014/main" id="{67486E49-7AF5-4B0C-7443-682CBC853016}"/>
                  </a:ext>
                </a:extLst>
              </p:cNvPr>
              <p:cNvCxnSpPr>
                <a:cxnSpLocks/>
                <a:stCxn id="1270" idx="7"/>
                <a:endCxn id="1284" idx="4"/>
              </p:cNvCxnSpPr>
              <p:nvPr/>
            </p:nvCxnSpPr>
            <p:spPr>
              <a:xfrm flipV="1">
                <a:off x="4896802" y="2011711"/>
                <a:ext cx="76161" cy="385466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4" name="Straight Connector 1303">
                <a:extLst>
                  <a:ext uri="{FF2B5EF4-FFF2-40B4-BE49-F238E27FC236}">
                    <a16:creationId xmlns:a16="http://schemas.microsoft.com/office/drawing/2014/main" id="{DCE7B345-C942-668A-F6C4-85FA77FB6690}"/>
                  </a:ext>
                </a:extLst>
              </p:cNvPr>
              <p:cNvCxnSpPr>
                <a:cxnSpLocks/>
                <a:stCxn id="1284" idx="5"/>
                <a:endCxn id="1283" idx="1"/>
              </p:cNvCxnSpPr>
              <p:nvPr/>
            </p:nvCxnSpPr>
            <p:spPr>
              <a:xfrm>
                <a:off x="5011147" y="1995895"/>
                <a:ext cx="350669" cy="33013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5" name="Straight Connector 1304">
                <a:extLst>
                  <a:ext uri="{FF2B5EF4-FFF2-40B4-BE49-F238E27FC236}">
                    <a16:creationId xmlns:a16="http://schemas.microsoft.com/office/drawing/2014/main" id="{8FC8399C-0905-0CDD-095B-D08D377C79D9}"/>
                  </a:ext>
                </a:extLst>
              </p:cNvPr>
              <p:cNvCxnSpPr>
                <a:cxnSpLocks/>
                <a:stCxn id="1267" idx="4"/>
                <a:endCxn id="1284" idx="0"/>
              </p:cNvCxnSpPr>
              <p:nvPr/>
            </p:nvCxnSpPr>
            <p:spPr>
              <a:xfrm>
                <a:off x="4861126" y="1520097"/>
                <a:ext cx="111837" cy="38361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306" name="Group 1305">
            <a:extLst>
              <a:ext uri="{FF2B5EF4-FFF2-40B4-BE49-F238E27FC236}">
                <a16:creationId xmlns:a16="http://schemas.microsoft.com/office/drawing/2014/main" id="{0BA4B7CC-8B13-5FCA-0D98-6F7DFA488A0C}"/>
              </a:ext>
            </a:extLst>
          </p:cNvPr>
          <p:cNvGrpSpPr/>
          <p:nvPr/>
        </p:nvGrpSpPr>
        <p:grpSpPr>
          <a:xfrm>
            <a:off x="3960000" y="5652000"/>
            <a:ext cx="540000" cy="540000"/>
            <a:chOff x="6480000" y="5436000"/>
            <a:chExt cx="540000" cy="540000"/>
          </a:xfrm>
        </p:grpSpPr>
        <p:sp>
          <p:nvSpPr>
            <p:cNvPr id="1307" name="Elipse 22">
              <a:extLst>
                <a:ext uri="{FF2B5EF4-FFF2-40B4-BE49-F238E27FC236}">
                  <a16:creationId xmlns:a16="http://schemas.microsoft.com/office/drawing/2014/main" id="{275E97A1-C6AB-9139-3681-B0A5DFF73FB9}"/>
                </a:ext>
              </a:extLst>
            </p:cNvPr>
            <p:cNvSpPr/>
            <p:nvPr/>
          </p:nvSpPr>
          <p:spPr>
            <a:xfrm>
              <a:off x="6480000" y="5436000"/>
              <a:ext cx="540000" cy="54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9668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308" name="Group 1307">
              <a:extLst>
                <a:ext uri="{FF2B5EF4-FFF2-40B4-BE49-F238E27FC236}">
                  <a16:creationId xmlns:a16="http://schemas.microsoft.com/office/drawing/2014/main" id="{EBF81FF3-5001-31AD-8953-5EEBC629CA8B}"/>
                </a:ext>
              </a:extLst>
            </p:cNvPr>
            <p:cNvGrpSpPr/>
            <p:nvPr/>
          </p:nvGrpSpPr>
          <p:grpSpPr>
            <a:xfrm>
              <a:off x="6617622" y="5512333"/>
              <a:ext cx="264755" cy="419811"/>
              <a:chOff x="3454745" y="1076960"/>
              <a:chExt cx="1465986" cy="2874190"/>
            </a:xfrm>
          </p:grpSpPr>
          <p:sp>
            <p:nvSpPr>
              <p:cNvPr id="1309" name="Oval 116">
                <a:extLst>
                  <a:ext uri="{FF2B5EF4-FFF2-40B4-BE49-F238E27FC236}">
                    <a16:creationId xmlns:a16="http://schemas.microsoft.com/office/drawing/2014/main" id="{0BB7EA69-5ECA-C1AF-9102-E895D59B034C}"/>
                  </a:ext>
                </a:extLst>
              </p:cNvPr>
              <p:cNvSpPr/>
              <p:nvPr/>
            </p:nvSpPr>
            <p:spPr>
              <a:xfrm>
                <a:off x="3454745" y="2108730"/>
                <a:ext cx="1455998" cy="1842420"/>
              </a:xfrm>
              <a:custGeom>
                <a:avLst/>
                <a:gdLst>
                  <a:gd name="connsiteX0" fmla="*/ 0 w 1465983"/>
                  <a:gd name="connsiteY0" fmla="*/ 1758462 h 3516923"/>
                  <a:gd name="connsiteX1" fmla="*/ 732992 w 1465983"/>
                  <a:gd name="connsiteY1" fmla="*/ 0 h 3516923"/>
                  <a:gd name="connsiteX2" fmla="*/ 1465984 w 1465983"/>
                  <a:gd name="connsiteY2" fmla="*/ 1758462 h 3516923"/>
                  <a:gd name="connsiteX3" fmla="*/ 732992 w 1465983"/>
                  <a:gd name="connsiteY3" fmla="*/ 3516924 h 3516923"/>
                  <a:gd name="connsiteX4" fmla="*/ 0 w 1465983"/>
                  <a:gd name="connsiteY4" fmla="*/ 1758462 h 3516923"/>
                  <a:gd name="connsiteX0" fmla="*/ 127 w 1466111"/>
                  <a:gd name="connsiteY0" fmla="*/ 401747 h 2160209"/>
                  <a:gd name="connsiteX1" fmla="*/ 778839 w 1466111"/>
                  <a:gd name="connsiteY1" fmla="*/ 525425 h 2160209"/>
                  <a:gd name="connsiteX2" fmla="*/ 1466111 w 1466111"/>
                  <a:gd name="connsiteY2" fmla="*/ 401747 h 2160209"/>
                  <a:gd name="connsiteX3" fmla="*/ 733119 w 1466111"/>
                  <a:gd name="connsiteY3" fmla="*/ 2160209 h 2160209"/>
                  <a:gd name="connsiteX4" fmla="*/ 127 w 1466111"/>
                  <a:gd name="connsiteY4" fmla="*/ 401747 h 2160209"/>
                  <a:gd name="connsiteX0" fmla="*/ 127 w 1466111"/>
                  <a:gd name="connsiteY0" fmla="*/ 401747 h 2160209"/>
                  <a:gd name="connsiteX1" fmla="*/ 778839 w 1466111"/>
                  <a:gd name="connsiteY1" fmla="*/ 525425 h 2160209"/>
                  <a:gd name="connsiteX2" fmla="*/ 1466111 w 1466111"/>
                  <a:gd name="connsiteY2" fmla="*/ 401747 h 2160209"/>
                  <a:gd name="connsiteX3" fmla="*/ 733119 w 1466111"/>
                  <a:gd name="connsiteY3" fmla="*/ 2160209 h 2160209"/>
                  <a:gd name="connsiteX4" fmla="*/ 127 w 1466111"/>
                  <a:gd name="connsiteY4" fmla="*/ 401747 h 2160209"/>
                  <a:gd name="connsiteX0" fmla="*/ 127 w 1466111"/>
                  <a:gd name="connsiteY0" fmla="*/ 401747 h 2160209"/>
                  <a:gd name="connsiteX1" fmla="*/ 778839 w 1466111"/>
                  <a:gd name="connsiteY1" fmla="*/ 525425 h 2160209"/>
                  <a:gd name="connsiteX2" fmla="*/ 1466111 w 1466111"/>
                  <a:gd name="connsiteY2" fmla="*/ 401747 h 2160209"/>
                  <a:gd name="connsiteX3" fmla="*/ 733119 w 1466111"/>
                  <a:gd name="connsiteY3" fmla="*/ 2160209 h 2160209"/>
                  <a:gd name="connsiteX4" fmla="*/ 127 w 1466111"/>
                  <a:gd name="connsiteY4" fmla="*/ 401747 h 2160209"/>
                  <a:gd name="connsiteX0" fmla="*/ 127 w 1466111"/>
                  <a:gd name="connsiteY0" fmla="*/ 95663 h 1854125"/>
                  <a:gd name="connsiteX1" fmla="*/ 778839 w 1466111"/>
                  <a:gd name="connsiteY1" fmla="*/ 219341 h 1854125"/>
                  <a:gd name="connsiteX2" fmla="*/ 1466111 w 1466111"/>
                  <a:gd name="connsiteY2" fmla="*/ 95663 h 1854125"/>
                  <a:gd name="connsiteX3" fmla="*/ 733119 w 1466111"/>
                  <a:gd name="connsiteY3" fmla="*/ 1854125 h 1854125"/>
                  <a:gd name="connsiteX4" fmla="*/ 127 w 1466111"/>
                  <a:gd name="connsiteY4" fmla="*/ 95663 h 1854125"/>
                  <a:gd name="connsiteX0" fmla="*/ 87 w 1473691"/>
                  <a:gd name="connsiteY0" fmla="*/ 93927 h 1852461"/>
                  <a:gd name="connsiteX1" fmla="*/ 778799 w 1473691"/>
                  <a:gd name="connsiteY1" fmla="*/ 217605 h 1852461"/>
                  <a:gd name="connsiteX2" fmla="*/ 1473691 w 1473691"/>
                  <a:gd name="connsiteY2" fmla="*/ 21537 h 1852461"/>
                  <a:gd name="connsiteX3" fmla="*/ 733079 w 1473691"/>
                  <a:gd name="connsiteY3" fmla="*/ 1852389 h 1852461"/>
                  <a:gd name="connsiteX4" fmla="*/ 87 w 1473691"/>
                  <a:gd name="connsiteY4" fmla="*/ 93927 h 1852461"/>
                  <a:gd name="connsiteX0" fmla="*/ 87 w 1473691"/>
                  <a:gd name="connsiteY0" fmla="*/ 93927 h 1852461"/>
                  <a:gd name="connsiteX1" fmla="*/ 778799 w 1473691"/>
                  <a:gd name="connsiteY1" fmla="*/ 217605 h 1852461"/>
                  <a:gd name="connsiteX2" fmla="*/ 1473691 w 1473691"/>
                  <a:gd name="connsiteY2" fmla="*/ 21537 h 1852461"/>
                  <a:gd name="connsiteX3" fmla="*/ 733079 w 1473691"/>
                  <a:gd name="connsiteY3" fmla="*/ 1852389 h 1852461"/>
                  <a:gd name="connsiteX4" fmla="*/ 87 w 1473691"/>
                  <a:gd name="connsiteY4" fmla="*/ 93927 h 1852461"/>
                  <a:gd name="connsiteX0" fmla="*/ 87 w 1473691"/>
                  <a:gd name="connsiteY0" fmla="*/ 72390 h 1830924"/>
                  <a:gd name="connsiteX1" fmla="*/ 778799 w 1473691"/>
                  <a:gd name="connsiteY1" fmla="*/ 196068 h 1830924"/>
                  <a:gd name="connsiteX2" fmla="*/ 1473691 w 1473691"/>
                  <a:gd name="connsiteY2" fmla="*/ 0 h 1830924"/>
                  <a:gd name="connsiteX3" fmla="*/ 733079 w 1473691"/>
                  <a:gd name="connsiteY3" fmla="*/ 1830852 h 1830924"/>
                  <a:gd name="connsiteX4" fmla="*/ 87 w 1473691"/>
                  <a:gd name="connsiteY4" fmla="*/ 72390 h 1830924"/>
                  <a:gd name="connsiteX0" fmla="*/ 87 w 1473691"/>
                  <a:gd name="connsiteY0" fmla="*/ 0 h 1842285"/>
                  <a:gd name="connsiteX1" fmla="*/ 778799 w 1473691"/>
                  <a:gd name="connsiteY1" fmla="*/ 207498 h 1842285"/>
                  <a:gd name="connsiteX2" fmla="*/ 1473691 w 1473691"/>
                  <a:gd name="connsiteY2" fmla="*/ 11430 h 1842285"/>
                  <a:gd name="connsiteX3" fmla="*/ 733079 w 1473691"/>
                  <a:gd name="connsiteY3" fmla="*/ 1842282 h 1842285"/>
                  <a:gd name="connsiteX4" fmla="*/ 87 w 1473691"/>
                  <a:gd name="connsiteY4" fmla="*/ 0 h 1842285"/>
                  <a:gd name="connsiteX0" fmla="*/ 87 w 1458451"/>
                  <a:gd name="connsiteY0" fmla="*/ 0 h 1842285"/>
                  <a:gd name="connsiteX1" fmla="*/ 778799 w 1458451"/>
                  <a:gd name="connsiteY1" fmla="*/ 207498 h 1842285"/>
                  <a:gd name="connsiteX2" fmla="*/ 1458451 w 1458451"/>
                  <a:gd name="connsiteY2" fmla="*/ 11430 h 1842285"/>
                  <a:gd name="connsiteX3" fmla="*/ 733079 w 1458451"/>
                  <a:gd name="connsiteY3" fmla="*/ 1842282 h 1842285"/>
                  <a:gd name="connsiteX4" fmla="*/ 87 w 1458451"/>
                  <a:gd name="connsiteY4" fmla="*/ 0 h 1842285"/>
                  <a:gd name="connsiteX0" fmla="*/ 87 w 1462261"/>
                  <a:gd name="connsiteY0" fmla="*/ 0 h 1842294"/>
                  <a:gd name="connsiteX1" fmla="*/ 778799 w 1462261"/>
                  <a:gd name="connsiteY1" fmla="*/ 207498 h 1842294"/>
                  <a:gd name="connsiteX2" fmla="*/ 1462261 w 1462261"/>
                  <a:gd name="connsiteY2" fmla="*/ 22860 h 1842294"/>
                  <a:gd name="connsiteX3" fmla="*/ 733079 w 1462261"/>
                  <a:gd name="connsiteY3" fmla="*/ 1842282 h 1842294"/>
                  <a:gd name="connsiteX4" fmla="*/ 87 w 1462261"/>
                  <a:gd name="connsiteY4" fmla="*/ 0 h 1842294"/>
                  <a:gd name="connsiteX0" fmla="*/ 87 w 1458451"/>
                  <a:gd name="connsiteY0" fmla="*/ 0 h 1842310"/>
                  <a:gd name="connsiteX1" fmla="*/ 778799 w 1458451"/>
                  <a:gd name="connsiteY1" fmla="*/ 207498 h 1842310"/>
                  <a:gd name="connsiteX2" fmla="*/ 1458451 w 1458451"/>
                  <a:gd name="connsiteY2" fmla="*/ 34290 h 1842310"/>
                  <a:gd name="connsiteX3" fmla="*/ 733079 w 1458451"/>
                  <a:gd name="connsiteY3" fmla="*/ 1842282 h 1842310"/>
                  <a:gd name="connsiteX4" fmla="*/ 87 w 1458451"/>
                  <a:gd name="connsiteY4" fmla="*/ 0 h 1842310"/>
                  <a:gd name="connsiteX0" fmla="*/ 0 w 1458364"/>
                  <a:gd name="connsiteY0" fmla="*/ 0 h 1842310"/>
                  <a:gd name="connsiteX1" fmla="*/ 778712 w 1458364"/>
                  <a:gd name="connsiteY1" fmla="*/ 207498 h 1842310"/>
                  <a:gd name="connsiteX2" fmla="*/ 1458364 w 1458364"/>
                  <a:gd name="connsiteY2" fmla="*/ 34290 h 1842310"/>
                  <a:gd name="connsiteX3" fmla="*/ 732992 w 1458364"/>
                  <a:gd name="connsiteY3" fmla="*/ 1842282 h 1842310"/>
                  <a:gd name="connsiteX4" fmla="*/ 0 w 1458364"/>
                  <a:gd name="connsiteY4" fmla="*/ 0 h 1842310"/>
                  <a:gd name="connsiteX0" fmla="*/ 0 w 1458364"/>
                  <a:gd name="connsiteY0" fmla="*/ 0 h 1842285"/>
                  <a:gd name="connsiteX1" fmla="*/ 778712 w 1458364"/>
                  <a:gd name="connsiteY1" fmla="*/ 207498 h 1842285"/>
                  <a:gd name="connsiteX2" fmla="*/ 1458364 w 1458364"/>
                  <a:gd name="connsiteY2" fmla="*/ 34290 h 1842285"/>
                  <a:gd name="connsiteX3" fmla="*/ 732992 w 1458364"/>
                  <a:gd name="connsiteY3" fmla="*/ 1842282 h 1842285"/>
                  <a:gd name="connsiteX4" fmla="*/ 0 w 1458364"/>
                  <a:gd name="connsiteY4" fmla="*/ 0 h 1842285"/>
                  <a:gd name="connsiteX0" fmla="*/ 0 w 1458364"/>
                  <a:gd name="connsiteY0" fmla="*/ 0 h 1842285"/>
                  <a:gd name="connsiteX1" fmla="*/ 778712 w 1458364"/>
                  <a:gd name="connsiteY1" fmla="*/ 207498 h 1842285"/>
                  <a:gd name="connsiteX2" fmla="*/ 1458364 w 1458364"/>
                  <a:gd name="connsiteY2" fmla="*/ 34290 h 1842285"/>
                  <a:gd name="connsiteX3" fmla="*/ 732992 w 1458364"/>
                  <a:gd name="connsiteY3" fmla="*/ 1842282 h 1842285"/>
                  <a:gd name="connsiteX4" fmla="*/ 0 w 1458364"/>
                  <a:gd name="connsiteY4" fmla="*/ 0 h 1842285"/>
                  <a:gd name="connsiteX0" fmla="*/ 0 w 1458364"/>
                  <a:gd name="connsiteY0" fmla="*/ 0 h 1842285"/>
                  <a:gd name="connsiteX1" fmla="*/ 778712 w 1458364"/>
                  <a:gd name="connsiteY1" fmla="*/ 184638 h 1842285"/>
                  <a:gd name="connsiteX2" fmla="*/ 1458364 w 1458364"/>
                  <a:gd name="connsiteY2" fmla="*/ 34290 h 1842285"/>
                  <a:gd name="connsiteX3" fmla="*/ 732992 w 1458364"/>
                  <a:gd name="connsiteY3" fmla="*/ 1842282 h 1842285"/>
                  <a:gd name="connsiteX4" fmla="*/ 0 w 1458364"/>
                  <a:gd name="connsiteY4" fmla="*/ 0 h 1842285"/>
                  <a:gd name="connsiteX0" fmla="*/ 0 w 1462174"/>
                  <a:gd name="connsiteY0" fmla="*/ 0 h 1842287"/>
                  <a:gd name="connsiteX1" fmla="*/ 778712 w 1462174"/>
                  <a:gd name="connsiteY1" fmla="*/ 184638 h 1842287"/>
                  <a:gd name="connsiteX2" fmla="*/ 1462174 w 1462174"/>
                  <a:gd name="connsiteY2" fmla="*/ 15240 h 1842287"/>
                  <a:gd name="connsiteX3" fmla="*/ 732992 w 1462174"/>
                  <a:gd name="connsiteY3" fmla="*/ 1842282 h 1842287"/>
                  <a:gd name="connsiteX4" fmla="*/ 0 w 1462174"/>
                  <a:gd name="connsiteY4" fmla="*/ 0 h 1842287"/>
                  <a:gd name="connsiteX0" fmla="*/ 0 w 1462174"/>
                  <a:gd name="connsiteY0" fmla="*/ 0 h 1842287"/>
                  <a:gd name="connsiteX1" fmla="*/ 778712 w 1462174"/>
                  <a:gd name="connsiteY1" fmla="*/ 184638 h 1842287"/>
                  <a:gd name="connsiteX2" fmla="*/ 1462174 w 1462174"/>
                  <a:gd name="connsiteY2" fmla="*/ 15240 h 1842287"/>
                  <a:gd name="connsiteX3" fmla="*/ 732992 w 1462174"/>
                  <a:gd name="connsiteY3" fmla="*/ 1842282 h 1842287"/>
                  <a:gd name="connsiteX4" fmla="*/ 0 w 1462174"/>
                  <a:gd name="connsiteY4" fmla="*/ 0 h 1842287"/>
                  <a:gd name="connsiteX0" fmla="*/ 0 w 1462174"/>
                  <a:gd name="connsiteY0" fmla="*/ 0 h 1843457"/>
                  <a:gd name="connsiteX1" fmla="*/ 778712 w 1462174"/>
                  <a:gd name="connsiteY1" fmla="*/ 184638 h 1843457"/>
                  <a:gd name="connsiteX2" fmla="*/ 1462174 w 1462174"/>
                  <a:gd name="connsiteY2" fmla="*/ 15240 h 1843457"/>
                  <a:gd name="connsiteX3" fmla="*/ 732992 w 1462174"/>
                  <a:gd name="connsiteY3" fmla="*/ 1842282 h 1843457"/>
                  <a:gd name="connsiteX4" fmla="*/ 0 w 1462174"/>
                  <a:gd name="connsiteY4" fmla="*/ 0 h 1843457"/>
                  <a:gd name="connsiteX0" fmla="*/ 0 w 1462174"/>
                  <a:gd name="connsiteY0" fmla="*/ 0 h 1843457"/>
                  <a:gd name="connsiteX1" fmla="*/ 778712 w 1462174"/>
                  <a:gd name="connsiteY1" fmla="*/ 184638 h 1843457"/>
                  <a:gd name="connsiteX2" fmla="*/ 1462174 w 1462174"/>
                  <a:gd name="connsiteY2" fmla="*/ 15240 h 1843457"/>
                  <a:gd name="connsiteX3" fmla="*/ 732992 w 1462174"/>
                  <a:gd name="connsiteY3" fmla="*/ 1842282 h 1843457"/>
                  <a:gd name="connsiteX4" fmla="*/ 0 w 1462174"/>
                  <a:gd name="connsiteY4" fmla="*/ 0 h 1843457"/>
                  <a:gd name="connsiteX0" fmla="*/ 0 w 1462174"/>
                  <a:gd name="connsiteY0" fmla="*/ 0 h 1843457"/>
                  <a:gd name="connsiteX1" fmla="*/ 778712 w 1462174"/>
                  <a:gd name="connsiteY1" fmla="*/ 184638 h 1843457"/>
                  <a:gd name="connsiteX2" fmla="*/ 1462174 w 1462174"/>
                  <a:gd name="connsiteY2" fmla="*/ 15240 h 1843457"/>
                  <a:gd name="connsiteX3" fmla="*/ 732992 w 1462174"/>
                  <a:gd name="connsiteY3" fmla="*/ 1842282 h 1843457"/>
                  <a:gd name="connsiteX4" fmla="*/ 0 w 1462174"/>
                  <a:gd name="connsiteY4" fmla="*/ 0 h 1843457"/>
                  <a:gd name="connsiteX0" fmla="*/ 0 w 1462174"/>
                  <a:gd name="connsiteY0" fmla="*/ 0 h 1842282"/>
                  <a:gd name="connsiteX1" fmla="*/ 778712 w 1462174"/>
                  <a:gd name="connsiteY1" fmla="*/ 184638 h 1842282"/>
                  <a:gd name="connsiteX2" fmla="*/ 1462174 w 1462174"/>
                  <a:gd name="connsiteY2" fmla="*/ 15240 h 1842282"/>
                  <a:gd name="connsiteX3" fmla="*/ 732992 w 1462174"/>
                  <a:gd name="connsiteY3" fmla="*/ 1842282 h 1842282"/>
                  <a:gd name="connsiteX4" fmla="*/ 0 w 1462174"/>
                  <a:gd name="connsiteY4" fmla="*/ 0 h 1842282"/>
                  <a:gd name="connsiteX0" fmla="*/ 0 w 1462174"/>
                  <a:gd name="connsiteY0" fmla="*/ 0 h 1842282"/>
                  <a:gd name="connsiteX1" fmla="*/ 778712 w 1462174"/>
                  <a:gd name="connsiteY1" fmla="*/ 184638 h 1842282"/>
                  <a:gd name="connsiteX2" fmla="*/ 1462174 w 1462174"/>
                  <a:gd name="connsiteY2" fmla="*/ 15240 h 1842282"/>
                  <a:gd name="connsiteX3" fmla="*/ 758392 w 1462174"/>
                  <a:gd name="connsiteY3" fmla="*/ 1842282 h 1842282"/>
                  <a:gd name="connsiteX4" fmla="*/ 0 w 1462174"/>
                  <a:gd name="connsiteY4" fmla="*/ 0 h 1842282"/>
                  <a:gd name="connsiteX0" fmla="*/ 0 w 1462174"/>
                  <a:gd name="connsiteY0" fmla="*/ 0 h 1842282"/>
                  <a:gd name="connsiteX1" fmla="*/ 778712 w 1462174"/>
                  <a:gd name="connsiteY1" fmla="*/ 184638 h 1842282"/>
                  <a:gd name="connsiteX2" fmla="*/ 1462174 w 1462174"/>
                  <a:gd name="connsiteY2" fmla="*/ 15240 h 1842282"/>
                  <a:gd name="connsiteX3" fmla="*/ 758392 w 1462174"/>
                  <a:gd name="connsiteY3" fmla="*/ 1842282 h 1842282"/>
                  <a:gd name="connsiteX4" fmla="*/ 0 w 1462174"/>
                  <a:gd name="connsiteY4" fmla="*/ 0 h 1842282"/>
                  <a:gd name="connsiteX0" fmla="*/ 0 w 1462174"/>
                  <a:gd name="connsiteY0" fmla="*/ 0 h 1842407"/>
                  <a:gd name="connsiteX1" fmla="*/ 778712 w 1462174"/>
                  <a:gd name="connsiteY1" fmla="*/ 184638 h 1842407"/>
                  <a:gd name="connsiteX2" fmla="*/ 1462174 w 1462174"/>
                  <a:gd name="connsiteY2" fmla="*/ 15240 h 1842407"/>
                  <a:gd name="connsiteX3" fmla="*/ 758392 w 1462174"/>
                  <a:gd name="connsiteY3" fmla="*/ 1842282 h 1842407"/>
                  <a:gd name="connsiteX4" fmla="*/ 0 w 1462174"/>
                  <a:gd name="connsiteY4" fmla="*/ 0 h 1842407"/>
                  <a:gd name="connsiteX0" fmla="*/ 0 w 1462174"/>
                  <a:gd name="connsiteY0" fmla="*/ 0 h 1842419"/>
                  <a:gd name="connsiteX1" fmla="*/ 778712 w 1462174"/>
                  <a:gd name="connsiteY1" fmla="*/ 184638 h 1842419"/>
                  <a:gd name="connsiteX2" fmla="*/ 1462174 w 1462174"/>
                  <a:gd name="connsiteY2" fmla="*/ 15240 h 1842419"/>
                  <a:gd name="connsiteX3" fmla="*/ 758392 w 1462174"/>
                  <a:gd name="connsiteY3" fmla="*/ 1842282 h 1842419"/>
                  <a:gd name="connsiteX4" fmla="*/ 0 w 1462174"/>
                  <a:gd name="connsiteY4" fmla="*/ 0 h 1842419"/>
                  <a:gd name="connsiteX0" fmla="*/ 0 w 1462174"/>
                  <a:gd name="connsiteY0" fmla="*/ 0 h 1842423"/>
                  <a:gd name="connsiteX1" fmla="*/ 778712 w 1462174"/>
                  <a:gd name="connsiteY1" fmla="*/ 184638 h 1842423"/>
                  <a:gd name="connsiteX2" fmla="*/ 1462174 w 1462174"/>
                  <a:gd name="connsiteY2" fmla="*/ 28872 h 1842423"/>
                  <a:gd name="connsiteX3" fmla="*/ 758392 w 1462174"/>
                  <a:gd name="connsiteY3" fmla="*/ 1842282 h 1842423"/>
                  <a:gd name="connsiteX4" fmla="*/ 0 w 1462174"/>
                  <a:gd name="connsiteY4" fmla="*/ 0 h 1842423"/>
                  <a:gd name="connsiteX0" fmla="*/ 0 w 1462174"/>
                  <a:gd name="connsiteY0" fmla="*/ 0 h 1842419"/>
                  <a:gd name="connsiteX1" fmla="*/ 778712 w 1462174"/>
                  <a:gd name="connsiteY1" fmla="*/ 184638 h 1842419"/>
                  <a:gd name="connsiteX2" fmla="*/ 1462174 w 1462174"/>
                  <a:gd name="connsiteY2" fmla="*/ 28872 h 1842419"/>
                  <a:gd name="connsiteX3" fmla="*/ 758392 w 1462174"/>
                  <a:gd name="connsiteY3" fmla="*/ 1842282 h 1842419"/>
                  <a:gd name="connsiteX4" fmla="*/ 0 w 1462174"/>
                  <a:gd name="connsiteY4" fmla="*/ 0 h 1842419"/>
                  <a:gd name="connsiteX0" fmla="*/ 0 w 1462174"/>
                  <a:gd name="connsiteY0" fmla="*/ 0 h 1842423"/>
                  <a:gd name="connsiteX1" fmla="*/ 778712 w 1462174"/>
                  <a:gd name="connsiteY1" fmla="*/ 184638 h 1842423"/>
                  <a:gd name="connsiteX2" fmla="*/ 1462174 w 1462174"/>
                  <a:gd name="connsiteY2" fmla="*/ 28872 h 1842423"/>
                  <a:gd name="connsiteX3" fmla="*/ 758392 w 1462174"/>
                  <a:gd name="connsiteY3" fmla="*/ 1842282 h 1842423"/>
                  <a:gd name="connsiteX4" fmla="*/ 0 w 1462174"/>
                  <a:gd name="connsiteY4" fmla="*/ 0 h 1842423"/>
                  <a:gd name="connsiteX0" fmla="*/ 0 w 1455998"/>
                  <a:gd name="connsiteY0" fmla="*/ 0 h 1842427"/>
                  <a:gd name="connsiteX1" fmla="*/ 778712 w 1455998"/>
                  <a:gd name="connsiteY1" fmla="*/ 184638 h 1842427"/>
                  <a:gd name="connsiteX2" fmla="*/ 1455998 w 1455998"/>
                  <a:gd name="connsiteY2" fmla="*/ 62951 h 1842427"/>
                  <a:gd name="connsiteX3" fmla="*/ 758392 w 1455998"/>
                  <a:gd name="connsiteY3" fmla="*/ 1842282 h 1842427"/>
                  <a:gd name="connsiteX4" fmla="*/ 0 w 1455998"/>
                  <a:gd name="connsiteY4" fmla="*/ 0 h 1842427"/>
                  <a:gd name="connsiteX0" fmla="*/ 0 w 1474526"/>
                  <a:gd name="connsiteY0" fmla="*/ 0 h 1842420"/>
                  <a:gd name="connsiteX1" fmla="*/ 778712 w 1474526"/>
                  <a:gd name="connsiteY1" fmla="*/ 184638 h 1842420"/>
                  <a:gd name="connsiteX2" fmla="*/ 1474526 w 1474526"/>
                  <a:gd name="connsiteY2" fmla="*/ 28872 h 1842420"/>
                  <a:gd name="connsiteX3" fmla="*/ 758392 w 1474526"/>
                  <a:gd name="connsiteY3" fmla="*/ 1842282 h 1842420"/>
                  <a:gd name="connsiteX4" fmla="*/ 0 w 1474526"/>
                  <a:gd name="connsiteY4" fmla="*/ 0 h 1842420"/>
                  <a:gd name="connsiteX0" fmla="*/ 0 w 1455998"/>
                  <a:gd name="connsiteY0" fmla="*/ 0 h 1842420"/>
                  <a:gd name="connsiteX1" fmla="*/ 778712 w 1455998"/>
                  <a:gd name="connsiteY1" fmla="*/ 184638 h 1842420"/>
                  <a:gd name="connsiteX2" fmla="*/ 1455998 w 1455998"/>
                  <a:gd name="connsiteY2" fmla="*/ 28872 h 1842420"/>
                  <a:gd name="connsiteX3" fmla="*/ 758392 w 1455998"/>
                  <a:gd name="connsiteY3" fmla="*/ 1842282 h 1842420"/>
                  <a:gd name="connsiteX4" fmla="*/ 0 w 1455998"/>
                  <a:gd name="connsiteY4" fmla="*/ 0 h 1842420"/>
                  <a:gd name="connsiteX0" fmla="*/ 0 w 1455998"/>
                  <a:gd name="connsiteY0" fmla="*/ 0 h 1842420"/>
                  <a:gd name="connsiteX1" fmla="*/ 778712 w 1455998"/>
                  <a:gd name="connsiteY1" fmla="*/ 184638 h 1842420"/>
                  <a:gd name="connsiteX2" fmla="*/ 1455998 w 1455998"/>
                  <a:gd name="connsiteY2" fmla="*/ 28872 h 1842420"/>
                  <a:gd name="connsiteX3" fmla="*/ 758392 w 1455998"/>
                  <a:gd name="connsiteY3" fmla="*/ 1842282 h 1842420"/>
                  <a:gd name="connsiteX4" fmla="*/ 0 w 1455998"/>
                  <a:gd name="connsiteY4" fmla="*/ 0 h 1842420"/>
                  <a:gd name="connsiteX0" fmla="*/ 0 w 1455998"/>
                  <a:gd name="connsiteY0" fmla="*/ 0 h 1842420"/>
                  <a:gd name="connsiteX1" fmla="*/ 778712 w 1455998"/>
                  <a:gd name="connsiteY1" fmla="*/ 184638 h 1842420"/>
                  <a:gd name="connsiteX2" fmla="*/ 1455998 w 1455998"/>
                  <a:gd name="connsiteY2" fmla="*/ 28872 h 1842420"/>
                  <a:gd name="connsiteX3" fmla="*/ 758392 w 1455998"/>
                  <a:gd name="connsiteY3" fmla="*/ 1842282 h 1842420"/>
                  <a:gd name="connsiteX4" fmla="*/ 0 w 1455998"/>
                  <a:gd name="connsiteY4" fmla="*/ 0 h 18424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55998" h="1842420">
                    <a:moveTo>
                      <a:pt x="0" y="0"/>
                    </a:moveTo>
                    <a:cubicBezTo>
                      <a:pt x="41910" y="177116"/>
                      <a:pt x="536046" y="179826"/>
                      <a:pt x="778712" y="184638"/>
                    </a:cubicBezTo>
                    <a:cubicBezTo>
                      <a:pt x="1021378" y="189450"/>
                      <a:pt x="1362193" y="127719"/>
                      <a:pt x="1455998" y="28872"/>
                    </a:cubicBezTo>
                    <a:cubicBezTo>
                      <a:pt x="1455998" y="1000044"/>
                      <a:pt x="1205288" y="1854982"/>
                      <a:pt x="758392" y="1842282"/>
                    </a:cubicBezTo>
                    <a:cubicBezTo>
                      <a:pt x="291176" y="1854982"/>
                      <a:pt x="45720" y="904924"/>
                      <a:pt x="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966835"/>
                  </a:solidFill>
                </a:endParaRPr>
              </a:p>
            </p:txBody>
          </p:sp>
          <p:sp>
            <p:nvSpPr>
              <p:cNvPr id="1310" name="Oval 1309">
                <a:extLst>
                  <a:ext uri="{FF2B5EF4-FFF2-40B4-BE49-F238E27FC236}">
                    <a16:creationId xmlns:a16="http://schemas.microsoft.com/office/drawing/2014/main" id="{D56B1999-7479-BC94-6ECD-A23A1F1BFFA1}"/>
                  </a:ext>
                </a:extLst>
              </p:cNvPr>
              <p:cNvSpPr/>
              <p:nvPr/>
            </p:nvSpPr>
            <p:spPr>
              <a:xfrm>
                <a:off x="3454748" y="1924436"/>
                <a:ext cx="1465983" cy="368684"/>
              </a:xfrm>
              <a:prstGeom prst="ellipse">
                <a:avLst/>
              </a:prstGeom>
              <a:noFill/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966835"/>
                  </a:solidFill>
                </a:endParaRPr>
              </a:p>
            </p:txBody>
          </p:sp>
          <p:sp>
            <p:nvSpPr>
              <p:cNvPr id="1311" name="Cylinder 1310">
                <a:extLst>
                  <a:ext uri="{FF2B5EF4-FFF2-40B4-BE49-F238E27FC236}">
                    <a16:creationId xmlns:a16="http://schemas.microsoft.com/office/drawing/2014/main" id="{EE31C041-4823-8FD6-DE4F-EA8289C6816E}"/>
                  </a:ext>
                </a:extLst>
              </p:cNvPr>
              <p:cNvSpPr/>
              <p:nvPr/>
            </p:nvSpPr>
            <p:spPr>
              <a:xfrm>
                <a:off x="3657600" y="1076960"/>
                <a:ext cx="629920" cy="1087120"/>
              </a:xfrm>
              <a:prstGeom prst="can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966835"/>
                  </a:solidFill>
                </a:endParaRPr>
              </a:p>
            </p:txBody>
          </p:sp>
          <p:sp>
            <p:nvSpPr>
              <p:cNvPr id="1312" name="Cylinder 1311">
                <a:extLst>
                  <a:ext uri="{FF2B5EF4-FFF2-40B4-BE49-F238E27FC236}">
                    <a16:creationId xmlns:a16="http://schemas.microsoft.com/office/drawing/2014/main" id="{BDDCC854-B89C-027A-F222-0341EFC055AF}"/>
                  </a:ext>
                </a:extLst>
              </p:cNvPr>
              <p:cNvSpPr/>
              <p:nvPr/>
            </p:nvSpPr>
            <p:spPr>
              <a:xfrm>
                <a:off x="4406063" y="1118094"/>
                <a:ext cx="273937" cy="1045986"/>
              </a:xfrm>
              <a:prstGeom prst="can">
                <a:avLst>
                  <a:gd name="adj" fmla="val 39835"/>
                </a:avLst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966835"/>
                  </a:solidFill>
                </a:endParaRPr>
              </a:p>
            </p:txBody>
          </p:sp>
        </p:grpSp>
      </p:grpSp>
      <p:sp>
        <p:nvSpPr>
          <p:cNvPr id="1313" name="CuadroTexto 5">
            <a:extLst>
              <a:ext uri="{FF2B5EF4-FFF2-40B4-BE49-F238E27FC236}">
                <a16:creationId xmlns:a16="http://schemas.microsoft.com/office/drawing/2014/main" id="{806E926E-76B0-D9D2-DD0C-3507236AC57A}"/>
              </a:ext>
            </a:extLst>
          </p:cNvPr>
          <p:cNvSpPr txBox="1"/>
          <p:nvPr/>
        </p:nvSpPr>
        <p:spPr>
          <a:xfrm>
            <a:off x="3186000" y="6335153"/>
            <a:ext cx="2086369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s-ES" sz="2000" b="1" dirty="0" err="1">
                <a:solidFill>
                  <a:schemeClr val="bg1"/>
                </a:solidFill>
                <a:latin typeface="+mj-lt"/>
              </a:rPr>
              <a:t>Geometry</a:t>
            </a:r>
            <a:endParaRPr lang="en-US" sz="2000" b="1" dirty="0" err="1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123224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BDC459-C431-2BD7-CB45-334785C528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ángulo 34">
            <a:extLst>
              <a:ext uri="{FF2B5EF4-FFF2-40B4-BE49-F238E27FC236}">
                <a16:creationId xmlns:a16="http://schemas.microsoft.com/office/drawing/2014/main" id="{9F839F52-C260-AAF2-F8F3-9B732683A8C1}"/>
              </a:ext>
            </a:extLst>
          </p:cNvPr>
          <p:cNvSpPr/>
          <p:nvPr/>
        </p:nvSpPr>
        <p:spPr>
          <a:xfrm>
            <a:off x="0" y="5947365"/>
            <a:ext cx="12192000" cy="899652"/>
          </a:xfrm>
          <a:prstGeom prst="rect">
            <a:avLst/>
          </a:prstGeom>
          <a:solidFill>
            <a:srgbClr val="092240"/>
          </a:solidFill>
          <a:ln w="57150">
            <a:solidFill>
              <a:srgbClr val="092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Imagen 5" descr="Logotipo, Icono&#10;&#10;Descripción generada automáticamente">
            <a:extLst>
              <a:ext uri="{FF2B5EF4-FFF2-40B4-BE49-F238E27FC236}">
                <a16:creationId xmlns:a16="http://schemas.microsoft.com/office/drawing/2014/main" id="{B3EF41A7-C524-84CF-7331-A31D29159C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10" t="8297" r="22898" b="29694"/>
          <a:stretch/>
        </p:blipFill>
        <p:spPr>
          <a:xfrm>
            <a:off x="105982" y="5994160"/>
            <a:ext cx="1199795" cy="82241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3819BE1-2644-20EE-916B-2D3DCE543B5F}"/>
              </a:ext>
            </a:extLst>
          </p:cNvPr>
          <p:cNvSpPr txBox="1"/>
          <p:nvPr/>
        </p:nvSpPr>
        <p:spPr>
          <a:xfrm>
            <a:off x="1305399" y="6059107"/>
            <a:ext cx="1550894" cy="73478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dirty="0">
                <a:solidFill>
                  <a:srgbClr val="FFFFFF"/>
                </a:solidFill>
                <a:latin typeface="Calibri Light"/>
                <a:cs typeface="Calibri Light"/>
              </a:rPr>
              <a:t>ModelFLOWs</a:t>
            </a:r>
            <a:endParaRPr lang="en-US" sz="1400" dirty="0"/>
          </a:p>
          <a:p>
            <a:pPr algn="ctr"/>
            <a:r>
              <a:rPr lang="en-US" sz="2000" i="1" dirty="0">
                <a:solidFill>
                  <a:srgbClr val="FFFFFF"/>
                </a:solidFill>
                <a:latin typeface="Calibri Light"/>
                <a:cs typeface="Calibri Light"/>
              </a:rPr>
              <a:t>Cardiac</a:t>
            </a:r>
            <a:endParaRPr lang="en-US" sz="1400" i="1" dirty="0"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A1A16D-3320-4B5F-A49C-AA4831A43E82}"/>
              </a:ext>
            </a:extLst>
          </p:cNvPr>
          <p:cNvSpPr txBox="1"/>
          <p:nvPr/>
        </p:nvSpPr>
        <p:spPr>
          <a:xfrm>
            <a:off x="268971" y="111858"/>
            <a:ext cx="43671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+mj-lt"/>
              </a:rPr>
              <a:t>Step 2.1:</a:t>
            </a:r>
            <a:r>
              <a:rPr lang="en-US" sz="3200" dirty="0">
                <a:latin typeface="+mj-lt"/>
              </a:rPr>
              <a:t> Create Continua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7911DCA-5D9C-14C9-AFD0-C6FABAF97938}"/>
                  </a:ext>
                </a:extLst>
              </p:cNvPr>
              <p:cNvSpPr txBox="1"/>
              <p:nvPr/>
            </p:nvSpPr>
            <p:spPr>
              <a:xfrm>
                <a:off x="567462" y="728416"/>
                <a:ext cx="11011828" cy="40934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en-US" sz="2400" dirty="0"/>
                  <a:t>Right click in Continua </a:t>
                </a:r>
                <a:r>
                  <a:rPr lang="en-US" sz="2400" dirty="0">
                    <a:sym typeface="Wingdings" panose="05000000000000000000" pitchFamily="2" charset="2"/>
                  </a:rPr>
                  <a:t></a:t>
                </a:r>
                <a:r>
                  <a:rPr lang="en-US" sz="2400" dirty="0"/>
                  <a:t> New Physics Continuum</a:t>
                </a:r>
              </a:p>
              <a:p>
                <a:pPr marL="285750" indent="-28575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en-US" sz="2400" dirty="0"/>
                  <a:t>Rename Physics 1 to “Blood” </a:t>
                </a:r>
                <a:r>
                  <a:rPr lang="en-US" sz="2400" dirty="0">
                    <a:sym typeface="Wingdings" panose="05000000000000000000" pitchFamily="2" charset="2"/>
                  </a:rPr>
                  <a:t> </a:t>
                </a:r>
                <a:r>
                  <a:rPr lang="en-US" sz="2400" dirty="0"/>
                  <a:t>Right click on Blood </a:t>
                </a:r>
                <a:r>
                  <a:rPr lang="en-US" sz="2400" dirty="0">
                    <a:sym typeface="Wingdings" panose="05000000000000000000" pitchFamily="2" charset="2"/>
                  </a:rPr>
                  <a:t></a:t>
                </a:r>
                <a:r>
                  <a:rPr lang="en-US" sz="2400" dirty="0"/>
                  <a:t> Select Models…</a:t>
                </a:r>
              </a:p>
              <a:p>
                <a:pPr marL="800100" lvl="1" indent="-342900">
                  <a:buFont typeface="Wingdings" panose="05000000000000000000" pitchFamily="2" charset="2"/>
                  <a:buChar char="Ø"/>
                </a:pPr>
                <a:r>
                  <a:rPr lang="en-US" sz="2400" dirty="0"/>
                  <a:t>Three-Dimensional</a:t>
                </a:r>
              </a:p>
              <a:p>
                <a:pPr marL="800100" lvl="1" indent="-342900">
                  <a:buFont typeface="Wingdings" panose="05000000000000000000" pitchFamily="2" charset="2"/>
                  <a:buChar char="Ø"/>
                </a:pPr>
                <a:r>
                  <a:rPr lang="en-US" sz="2400" dirty="0"/>
                  <a:t>Liquid  </a:t>
                </a:r>
                <a:r>
                  <a:rPr lang="en-US" sz="2400" dirty="0">
                    <a:sym typeface="Wingdings" panose="05000000000000000000" pitchFamily="2" charset="2"/>
                  </a:rPr>
                  <a:t>  Density: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𝜌</m:t>
                    </m:r>
                    <m:r>
                      <a:rPr lang="es-E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=1060 </m:t>
                    </m:r>
                    <m:r>
                      <a:rPr lang="es-E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𝑘𝑔</m:t>
                    </m:r>
                    <m:r>
                      <a:rPr lang="es-E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/</m:t>
                    </m:r>
                    <m:sSup>
                      <m:sSupPr>
                        <m:ctrlPr>
                          <a:rPr lang="es-E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es-E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𝑚</m:t>
                        </m:r>
                      </m:e>
                      <m:sup>
                        <m:r>
                          <a:rPr lang="es-E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sz="2400" dirty="0"/>
                  <a:t>  &amp;  Dynamic Viscosity: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s-E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=0.004 </m:t>
                    </m:r>
                    <m:r>
                      <a:rPr lang="es-E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𝑃𝑎</m:t>
                    </m:r>
                    <m:r>
                      <a:rPr lang="es-E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·</m:t>
                    </m:r>
                    <m:r>
                      <a:rPr lang="es-E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</m:oMath>
                </a14:m>
                <a:endParaRPr lang="en-US" sz="2400" dirty="0"/>
              </a:p>
              <a:p>
                <a:pPr marL="800100" lvl="1" indent="-342900">
                  <a:buFont typeface="Wingdings" panose="05000000000000000000" pitchFamily="2" charset="2"/>
                  <a:buChar char="Ø"/>
                </a:pPr>
                <a:r>
                  <a:rPr lang="en-US" sz="2400" dirty="0"/>
                  <a:t>Constant Density (Incompressible Flow)</a:t>
                </a:r>
              </a:p>
              <a:p>
                <a:pPr marL="800100" lvl="1" indent="-342900">
                  <a:buFont typeface="Wingdings" panose="05000000000000000000" pitchFamily="2" charset="2"/>
                  <a:buChar char="Ø"/>
                </a:pPr>
                <a:r>
                  <a:rPr lang="en-US" sz="2400" dirty="0"/>
                  <a:t>Coupled Flow  </a:t>
                </a:r>
                <a:r>
                  <a:rPr lang="en-US" sz="2400" dirty="0">
                    <a:sym typeface="Wingdings" panose="05000000000000000000" pitchFamily="2" charset="2"/>
                  </a:rPr>
                  <a:t>  Implicit, 2</a:t>
                </a:r>
                <a:r>
                  <a:rPr lang="en-US" sz="2400" baseline="30000" dirty="0">
                    <a:sym typeface="Wingdings" panose="05000000000000000000" pitchFamily="2" charset="2"/>
                  </a:rPr>
                  <a:t>nd</a:t>
                </a:r>
                <a:r>
                  <a:rPr lang="en-US" sz="2400" dirty="0">
                    <a:sym typeface="Wingdings" panose="05000000000000000000" pitchFamily="2" charset="2"/>
                  </a:rPr>
                  <a:t> order</a:t>
                </a:r>
                <a:endParaRPr lang="en-US" sz="2400" dirty="0"/>
              </a:p>
              <a:p>
                <a:pPr marL="800100" lvl="1" indent="-342900">
                  <a:buFont typeface="Wingdings" panose="05000000000000000000" pitchFamily="2" charset="2"/>
                  <a:buChar char="Ø"/>
                </a:pPr>
                <a:r>
                  <a:rPr lang="en-US" sz="2400" dirty="0"/>
                  <a:t>Implicit Unsteady</a:t>
                </a:r>
              </a:p>
              <a:p>
                <a:pPr marL="800100" lvl="1" indent="-342900">
                  <a:buFont typeface="Wingdings" panose="05000000000000000000" pitchFamily="2" charset="2"/>
                  <a:buChar char="Ø"/>
                </a:pPr>
                <a:r>
                  <a:rPr lang="en-US" sz="2400" dirty="0"/>
                  <a:t>Laminar</a:t>
                </a:r>
              </a:p>
              <a:p>
                <a:pPr marL="800100" lvl="1" indent="-342900">
                  <a:buFont typeface="Wingdings" panose="05000000000000000000" pitchFamily="2" charset="2"/>
                  <a:buChar char="Ø"/>
                </a:pPr>
                <a:r>
                  <a:rPr lang="en-US" sz="2400" dirty="0"/>
                  <a:t>Wall Distance  </a:t>
                </a:r>
                <a:r>
                  <a:rPr lang="en-US" sz="2400" dirty="0">
                    <a:sym typeface="Wingdings" panose="05000000000000000000" pitchFamily="2" charset="2"/>
                  </a:rPr>
                  <a:t>  Implicit Tree</a:t>
                </a:r>
                <a:endParaRPr lang="en-US" sz="2400" dirty="0"/>
              </a:p>
              <a:p>
                <a:pPr marL="800100" lvl="1" indent="-342900">
                  <a:buFont typeface="Wingdings" panose="05000000000000000000" pitchFamily="2" charset="2"/>
                  <a:buChar char="Ø"/>
                </a:pPr>
                <a:r>
                  <a:rPr lang="en-US" sz="2400" dirty="0"/>
                  <a:t>Solution Interpolation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7911DCA-5D9C-14C9-AFD0-C6FABAF979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462" y="728416"/>
                <a:ext cx="11011828" cy="4093428"/>
              </a:xfrm>
              <a:prstGeom prst="rect">
                <a:avLst/>
              </a:prstGeom>
              <a:blipFill>
                <a:blip r:embed="rId3"/>
                <a:stretch>
                  <a:fillRect l="-720" t="-1339" b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04" name="Group 1103">
            <a:extLst>
              <a:ext uri="{FF2B5EF4-FFF2-40B4-BE49-F238E27FC236}">
                <a16:creationId xmlns:a16="http://schemas.microsoft.com/office/drawing/2014/main" id="{FEC93346-8529-DF98-20FC-4B2C3EC6592B}"/>
              </a:ext>
            </a:extLst>
          </p:cNvPr>
          <p:cNvGrpSpPr/>
          <p:nvPr/>
        </p:nvGrpSpPr>
        <p:grpSpPr>
          <a:xfrm>
            <a:off x="10440000" y="6156000"/>
            <a:ext cx="540000" cy="540000"/>
            <a:chOff x="10080000" y="6156000"/>
            <a:chExt cx="540000" cy="540000"/>
          </a:xfrm>
        </p:grpSpPr>
        <p:sp>
          <p:nvSpPr>
            <p:cNvPr id="1105" name="Elipse 48">
              <a:extLst>
                <a:ext uri="{FF2B5EF4-FFF2-40B4-BE49-F238E27FC236}">
                  <a16:creationId xmlns:a16="http://schemas.microsoft.com/office/drawing/2014/main" id="{6C9B15F0-FEDA-21E5-0E0E-84FB5223D2C7}"/>
                </a:ext>
              </a:extLst>
            </p:cNvPr>
            <p:cNvSpPr/>
            <p:nvPr/>
          </p:nvSpPr>
          <p:spPr>
            <a:xfrm>
              <a:off x="10080000" y="6156000"/>
              <a:ext cx="540000" cy="54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9668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06" name="Graphic 1105" descr="Play outline">
              <a:extLst>
                <a:ext uri="{FF2B5EF4-FFF2-40B4-BE49-F238E27FC236}">
                  <a16:creationId xmlns:a16="http://schemas.microsoft.com/office/drawing/2014/main" id="{13881B8B-79B6-B5A4-F5E0-648CABD9CA7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162800" y="6202985"/>
              <a:ext cx="457200" cy="457200"/>
            </a:xfrm>
            <a:prstGeom prst="rect">
              <a:avLst/>
            </a:prstGeom>
          </p:spPr>
        </p:pic>
      </p:grpSp>
      <p:grpSp>
        <p:nvGrpSpPr>
          <p:cNvPr id="1107" name="Group 1106">
            <a:extLst>
              <a:ext uri="{FF2B5EF4-FFF2-40B4-BE49-F238E27FC236}">
                <a16:creationId xmlns:a16="http://schemas.microsoft.com/office/drawing/2014/main" id="{967C6172-0271-26F1-8175-BF14D9DAE228}"/>
              </a:ext>
            </a:extLst>
          </p:cNvPr>
          <p:cNvGrpSpPr/>
          <p:nvPr/>
        </p:nvGrpSpPr>
        <p:grpSpPr>
          <a:xfrm>
            <a:off x="8820000" y="6156000"/>
            <a:ext cx="540000" cy="540000"/>
            <a:chOff x="10080000" y="6155153"/>
            <a:chExt cx="540000" cy="540000"/>
          </a:xfrm>
        </p:grpSpPr>
        <p:sp>
          <p:nvSpPr>
            <p:cNvPr id="1108" name="Elipse 48">
              <a:extLst>
                <a:ext uri="{FF2B5EF4-FFF2-40B4-BE49-F238E27FC236}">
                  <a16:creationId xmlns:a16="http://schemas.microsoft.com/office/drawing/2014/main" id="{3F33A057-8A15-00F5-2D85-5B1E8D2FE0F7}"/>
                </a:ext>
              </a:extLst>
            </p:cNvPr>
            <p:cNvSpPr/>
            <p:nvPr/>
          </p:nvSpPr>
          <p:spPr>
            <a:xfrm>
              <a:off x="10080000" y="6155153"/>
              <a:ext cx="540000" cy="54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9668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09" name="Group 1108">
              <a:extLst>
                <a:ext uri="{FF2B5EF4-FFF2-40B4-BE49-F238E27FC236}">
                  <a16:creationId xmlns:a16="http://schemas.microsoft.com/office/drawing/2014/main" id="{8E648203-E012-E13D-49DA-C1ADE0A76F5F}"/>
                </a:ext>
              </a:extLst>
            </p:cNvPr>
            <p:cNvGrpSpPr/>
            <p:nvPr/>
          </p:nvGrpSpPr>
          <p:grpSpPr>
            <a:xfrm>
              <a:off x="10134000" y="6212821"/>
              <a:ext cx="432000" cy="432000"/>
              <a:chOff x="4626000" y="1177574"/>
              <a:chExt cx="1548000" cy="1547998"/>
            </a:xfrm>
          </p:grpSpPr>
          <p:sp>
            <p:nvSpPr>
              <p:cNvPr id="1110" name="Oval 1109">
                <a:extLst>
                  <a:ext uri="{FF2B5EF4-FFF2-40B4-BE49-F238E27FC236}">
                    <a16:creationId xmlns:a16="http://schemas.microsoft.com/office/drawing/2014/main" id="{5113271D-A90E-0298-8DD0-ED4CB07522C7}"/>
                  </a:ext>
                </a:extLst>
              </p:cNvPr>
              <p:cNvSpPr/>
              <p:nvPr/>
            </p:nvSpPr>
            <p:spPr>
              <a:xfrm>
                <a:off x="5346000" y="1177574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1" name="Oval 1110">
                <a:extLst>
                  <a:ext uri="{FF2B5EF4-FFF2-40B4-BE49-F238E27FC236}">
                    <a16:creationId xmlns:a16="http://schemas.microsoft.com/office/drawing/2014/main" id="{BF90721E-AA24-26BB-0264-7C70F3C21199}"/>
                  </a:ext>
                </a:extLst>
              </p:cNvPr>
              <p:cNvSpPr/>
              <p:nvPr/>
            </p:nvSpPr>
            <p:spPr>
              <a:xfrm>
                <a:off x="5865229" y="1412097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2" name="Oval 1111">
                <a:extLst>
                  <a:ext uri="{FF2B5EF4-FFF2-40B4-BE49-F238E27FC236}">
                    <a16:creationId xmlns:a16="http://schemas.microsoft.com/office/drawing/2014/main" id="{FF785CC4-C050-35C8-6174-FBF037638934}"/>
                  </a:ext>
                </a:extLst>
              </p:cNvPr>
              <p:cNvSpPr/>
              <p:nvPr/>
            </p:nvSpPr>
            <p:spPr>
              <a:xfrm>
                <a:off x="4807126" y="1412097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3" name="Oval 1112">
                <a:extLst>
                  <a:ext uri="{FF2B5EF4-FFF2-40B4-BE49-F238E27FC236}">
                    <a16:creationId xmlns:a16="http://schemas.microsoft.com/office/drawing/2014/main" id="{1C363C10-91D8-9267-0FA7-3DA59E6418B5}"/>
                  </a:ext>
                </a:extLst>
              </p:cNvPr>
              <p:cNvSpPr/>
              <p:nvPr/>
            </p:nvSpPr>
            <p:spPr>
              <a:xfrm>
                <a:off x="6066000" y="1905563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4" name="Oval 1113">
                <a:extLst>
                  <a:ext uri="{FF2B5EF4-FFF2-40B4-BE49-F238E27FC236}">
                    <a16:creationId xmlns:a16="http://schemas.microsoft.com/office/drawing/2014/main" id="{07ABD1B1-00EA-9A4E-D148-2DDB34729BF7}"/>
                  </a:ext>
                </a:extLst>
              </p:cNvPr>
              <p:cNvSpPr/>
              <p:nvPr/>
            </p:nvSpPr>
            <p:spPr>
              <a:xfrm>
                <a:off x="4626000" y="1905563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5" name="Oval 1114">
                <a:extLst>
                  <a:ext uri="{FF2B5EF4-FFF2-40B4-BE49-F238E27FC236}">
                    <a16:creationId xmlns:a16="http://schemas.microsoft.com/office/drawing/2014/main" id="{F4334647-C974-BB3E-87E8-3F8349A3D4F0}"/>
                  </a:ext>
                </a:extLst>
              </p:cNvPr>
              <p:cNvSpPr/>
              <p:nvPr/>
            </p:nvSpPr>
            <p:spPr>
              <a:xfrm>
                <a:off x="4804618" y="2381361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6" name="Oval 1115">
                <a:extLst>
                  <a:ext uri="{FF2B5EF4-FFF2-40B4-BE49-F238E27FC236}">
                    <a16:creationId xmlns:a16="http://schemas.microsoft.com/office/drawing/2014/main" id="{62813D1F-AEC2-4160-0A58-C81D50999619}"/>
                  </a:ext>
                </a:extLst>
              </p:cNvPr>
              <p:cNvSpPr/>
              <p:nvPr/>
            </p:nvSpPr>
            <p:spPr>
              <a:xfrm>
                <a:off x="5865229" y="2381361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7" name="Oval 1116">
                <a:extLst>
                  <a:ext uri="{FF2B5EF4-FFF2-40B4-BE49-F238E27FC236}">
                    <a16:creationId xmlns:a16="http://schemas.microsoft.com/office/drawing/2014/main" id="{216416CA-0A0A-8C45-F5E2-208AC824EBBE}"/>
                  </a:ext>
                </a:extLst>
              </p:cNvPr>
              <p:cNvSpPr/>
              <p:nvPr/>
            </p:nvSpPr>
            <p:spPr>
              <a:xfrm>
                <a:off x="5346000" y="2617572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18" name="Straight Connector 1117">
                <a:extLst>
                  <a:ext uri="{FF2B5EF4-FFF2-40B4-BE49-F238E27FC236}">
                    <a16:creationId xmlns:a16="http://schemas.microsoft.com/office/drawing/2014/main" id="{968EA646-FC69-77AF-9F75-8C1C740800CE}"/>
                  </a:ext>
                </a:extLst>
              </p:cNvPr>
              <p:cNvCxnSpPr>
                <a:stCxn id="1110" idx="6"/>
                <a:endCxn id="1111" idx="1"/>
              </p:cNvCxnSpPr>
              <p:nvPr/>
            </p:nvCxnSpPr>
            <p:spPr>
              <a:xfrm>
                <a:off x="5454000" y="1231574"/>
                <a:ext cx="427045" cy="196339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9" name="Straight Connector 1118">
                <a:extLst>
                  <a:ext uri="{FF2B5EF4-FFF2-40B4-BE49-F238E27FC236}">
                    <a16:creationId xmlns:a16="http://schemas.microsoft.com/office/drawing/2014/main" id="{E354E71D-0E51-9999-B82E-1DEA1B64178F}"/>
                  </a:ext>
                </a:extLst>
              </p:cNvPr>
              <p:cNvCxnSpPr>
                <a:cxnSpLocks/>
                <a:stCxn id="1110" idx="2"/>
                <a:endCxn id="1112" idx="7"/>
              </p:cNvCxnSpPr>
              <p:nvPr/>
            </p:nvCxnSpPr>
            <p:spPr>
              <a:xfrm flipH="1">
                <a:off x="4899310" y="1231574"/>
                <a:ext cx="446690" cy="196339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0" name="Straight Connector 1119">
                <a:extLst>
                  <a:ext uri="{FF2B5EF4-FFF2-40B4-BE49-F238E27FC236}">
                    <a16:creationId xmlns:a16="http://schemas.microsoft.com/office/drawing/2014/main" id="{005B8F96-35E2-4BE3-E5E3-388A488678BB}"/>
                  </a:ext>
                </a:extLst>
              </p:cNvPr>
              <p:cNvCxnSpPr>
                <a:cxnSpLocks/>
                <a:stCxn id="1111" idx="5"/>
                <a:endCxn id="1113" idx="0"/>
              </p:cNvCxnSpPr>
              <p:nvPr/>
            </p:nvCxnSpPr>
            <p:spPr>
              <a:xfrm>
                <a:off x="5957413" y="1504281"/>
                <a:ext cx="162587" cy="401282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1" name="Straight Connector 1120">
                <a:extLst>
                  <a:ext uri="{FF2B5EF4-FFF2-40B4-BE49-F238E27FC236}">
                    <a16:creationId xmlns:a16="http://schemas.microsoft.com/office/drawing/2014/main" id="{AB22EE3A-5716-D675-017D-08F55E1D621B}"/>
                  </a:ext>
                </a:extLst>
              </p:cNvPr>
              <p:cNvCxnSpPr>
                <a:cxnSpLocks/>
                <a:stCxn id="1116" idx="7"/>
                <a:endCxn id="1113" idx="4"/>
              </p:cNvCxnSpPr>
              <p:nvPr/>
            </p:nvCxnSpPr>
            <p:spPr>
              <a:xfrm flipV="1">
                <a:off x="5957413" y="2013563"/>
                <a:ext cx="162587" cy="38361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2" name="Straight Connector 1121">
                <a:extLst>
                  <a:ext uri="{FF2B5EF4-FFF2-40B4-BE49-F238E27FC236}">
                    <a16:creationId xmlns:a16="http://schemas.microsoft.com/office/drawing/2014/main" id="{56884823-F6A7-76B5-62E9-C6832EE32134}"/>
                  </a:ext>
                </a:extLst>
              </p:cNvPr>
              <p:cNvCxnSpPr>
                <a:cxnSpLocks/>
                <a:stCxn id="1116" idx="3"/>
                <a:endCxn id="1117" idx="6"/>
              </p:cNvCxnSpPr>
              <p:nvPr/>
            </p:nvCxnSpPr>
            <p:spPr>
              <a:xfrm flipH="1">
                <a:off x="5454000" y="2473545"/>
                <a:ext cx="427045" cy="198027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3" name="Straight Connector 1122">
                <a:extLst>
                  <a:ext uri="{FF2B5EF4-FFF2-40B4-BE49-F238E27FC236}">
                    <a16:creationId xmlns:a16="http://schemas.microsoft.com/office/drawing/2014/main" id="{DED6002C-28D7-5A9A-4936-BF47B00FC24F}"/>
                  </a:ext>
                </a:extLst>
              </p:cNvPr>
              <p:cNvCxnSpPr>
                <a:cxnSpLocks/>
                <a:stCxn id="1112" idx="3"/>
                <a:endCxn id="1114" idx="0"/>
              </p:cNvCxnSpPr>
              <p:nvPr/>
            </p:nvCxnSpPr>
            <p:spPr>
              <a:xfrm flipH="1">
                <a:off x="4680000" y="1504281"/>
                <a:ext cx="142942" cy="401282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4" name="Straight Connector 1123">
                <a:extLst>
                  <a:ext uri="{FF2B5EF4-FFF2-40B4-BE49-F238E27FC236}">
                    <a16:creationId xmlns:a16="http://schemas.microsoft.com/office/drawing/2014/main" id="{CC0B78F3-0FA8-0FA9-77E6-5ACBDDE411E3}"/>
                  </a:ext>
                </a:extLst>
              </p:cNvPr>
              <p:cNvCxnSpPr>
                <a:cxnSpLocks/>
                <a:stCxn id="1114" idx="4"/>
                <a:endCxn id="1115" idx="1"/>
              </p:cNvCxnSpPr>
              <p:nvPr/>
            </p:nvCxnSpPr>
            <p:spPr>
              <a:xfrm>
                <a:off x="4680000" y="2013563"/>
                <a:ext cx="140434" cy="38361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5" name="Straight Connector 1124">
                <a:extLst>
                  <a:ext uri="{FF2B5EF4-FFF2-40B4-BE49-F238E27FC236}">
                    <a16:creationId xmlns:a16="http://schemas.microsoft.com/office/drawing/2014/main" id="{5EF56604-D055-3315-DC87-E6EC68AF3FE0}"/>
                  </a:ext>
                </a:extLst>
              </p:cNvPr>
              <p:cNvCxnSpPr>
                <a:cxnSpLocks/>
                <a:stCxn id="1115" idx="5"/>
                <a:endCxn id="1117" idx="2"/>
              </p:cNvCxnSpPr>
              <p:nvPr/>
            </p:nvCxnSpPr>
            <p:spPr>
              <a:xfrm>
                <a:off x="4896802" y="2473545"/>
                <a:ext cx="449198" cy="198027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26" name="Oval 1125">
                <a:extLst>
                  <a:ext uri="{FF2B5EF4-FFF2-40B4-BE49-F238E27FC236}">
                    <a16:creationId xmlns:a16="http://schemas.microsoft.com/office/drawing/2014/main" id="{E92E8781-4E6D-FB71-A50A-61099768A2DD}"/>
                  </a:ext>
                </a:extLst>
              </p:cNvPr>
              <p:cNvSpPr/>
              <p:nvPr/>
            </p:nvSpPr>
            <p:spPr>
              <a:xfrm>
                <a:off x="5346000" y="1495779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7" name="Oval 1126">
                <a:extLst>
                  <a:ext uri="{FF2B5EF4-FFF2-40B4-BE49-F238E27FC236}">
                    <a16:creationId xmlns:a16="http://schemas.microsoft.com/office/drawing/2014/main" id="{1C98FA76-8E25-9DE5-8C2C-01E21A509F8E}"/>
                  </a:ext>
                </a:extLst>
              </p:cNvPr>
              <p:cNvSpPr/>
              <p:nvPr/>
            </p:nvSpPr>
            <p:spPr>
              <a:xfrm>
                <a:off x="5346000" y="1905563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8" name="Oval 1127">
                <a:extLst>
                  <a:ext uri="{FF2B5EF4-FFF2-40B4-BE49-F238E27FC236}">
                    <a16:creationId xmlns:a16="http://schemas.microsoft.com/office/drawing/2014/main" id="{E055C991-2FB2-AB32-E3D2-DEC75CD620C5}"/>
                  </a:ext>
                </a:extLst>
              </p:cNvPr>
              <p:cNvSpPr/>
              <p:nvPr/>
            </p:nvSpPr>
            <p:spPr>
              <a:xfrm>
                <a:off x="5346000" y="2310213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9" name="Oval 1128">
                <a:extLst>
                  <a:ext uri="{FF2B5EF4-FFF2-40B4-BE49-F238E27FC236}">
                    <a16:creationId xmlns:a16="http://schemas.microsoft.com/office/drawing/2014/main" id="{D5360F7F-A99D-8A75-11AC-761742CDD6B9}"/>
                  </a:ext>
                </a:extLst>
              </p:cNvPr>
              <p:cNvSpPr/>
              <p:nvPr/>
            </p:nvSpPr>
            <p:spPr>
              <a:xfrm>
                <a:off x="4918963" y="1903711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0" name="Oval 1129">
                <a:extLst>
                  <a:ext uri="{FF2B5EF4-FFF2-40B4-BE49-F238E27FC236}">
                    <a16:creationId xmlns:a16="http://schemas.microsoft.com/office/drawing/2014/main" id="{A575DABF-9FB3-3CED-F3A3-57279F906F78}"/>
                  </a:ext>
                </a:extLst>
              </p:cNvPr>
              <p:cNvSpPr/>
              <p:nvPr/>
            </p:nvSpPr>
            <p:spPr>
              <a:xfrm>
                <a:off x="5773045" y="1903711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31" name="Straight Connector 1130">
                <a:extLst>
                  <a:ext uri="{FF2B5EF4-FFF2-40B4-BE49-F238E27FC236}">
                    <a16:creationId xmlns:a16="http://schemas.microsoft.com/office/drawing/2014/main" id="{F55E1D73-4854-CB2D-D318-54703933F3FD}"/>
                  </a:ext>
                </a:extLst>
              </p:cNvPr>
              <p:cNvCxnSpPr>
                <a:cxnSpLocks/>
                <a:stCxn id="1126" idx="2"/>
                <a:endCxn id="1112" idx="5"/>
              </p:cNvCxnSpPr>
              <p:nvPr/>
            </p:nvCxnSpPr>
            <p:spPr>
              <a:xfrm flipH="1" flipV="1">
                <a:off x="4899310" y="1504281"/>
                <a:ext cx="446690" cy="45498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2" name="Straight Connector 1131">
                <a:extLst>
                  <a:ext uri="{FF2B5EF4-FFF2-40B4-BE49-F238E27FC236}">
                    <a16:creationId xmlns:a16="http://schemas.microsoft.com/office/drawing/2014/main" id="{81FDBD45-C82C-1D61-E287-A149468973D8}"/>
                  </a:ext>
                </a:extLst>
              </p:cNvPr>
              <p:cNvCxnSpPr>
                <a:cxnSpLocks/>
                <a:stCxn id="1110" idx="4"/>
                <a:endCxn id="1126" idx="0"/>
              </p:cNvCxnSpPr>
              <p:nvPr/>
            </p:nvCxnSpPr>
            <p:spPr>
              <a:xfrm>
                <a:off x="5400000" y="1285574"/>
                <a:ext cx="0" cy="210205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3" name="Straight Connector 1132">
                <a:extLst>
                  <a:ext uri="{FF2B5EF4-FFF2-40B4-BE49-F238E27FC236}">
                    <a16:creationId xmlns:a16="http://schemas.microsoft.com/office/drawing/2014/main" id="{AE74899C-9C81-530A-B0E5-14175511A0B8}"/>
                  </a:ext>
                </a:extLst>
              </p:cNvPr>
              <p:cNvCxnSpPr>
                <a:cxnSpLocks/>
                <a:stCxn id="1111" idx="3"/>
                <a:endCxn id="1126" idx="6"/>
              </p:cNvCxnSpPr>
              <p:nvPr/>
            </p:nvCxnSpPr>
            <p:spPr>
              <a:xfrm flipH="1">
                <a:off x="5454000" y="1504281"/>
                <a:ext cx="427045" cy="45498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4" name="Straight Connector 1133">
                <a:extLst>
                  <a:ext uri="{FF2B5EF4-FFF2-40B4-BE49-F238E27FC236}">
                    <a16:creationId xmlns:a16="http://schemas.microsoft.com/office/drawing/2014/main" id="{AD049F7B-71EF-BA59-2682-35607A5939B6}"/>
                  </a:ext>
                </a:extLst>
              </p:cNvPr>
              <p:cNvCxnSpPr>
                <a:cxnSpLocks/>
                <a:stCxn id="1130" idx="2"/>
                <a:endCxn id="1127" idx="6"/>
              </p:cNvCxnSpPr>
              <p:nvPr/>
            </p:nvCxnSpPr>
            <p:spPr>
              <a:xfrm flipH="1">
                <a:off x="5454000" y="1957711"/>
                <a:ext cx="319045" cy="1852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5" name="Straight Connector 1134">
                <a:extLst>
                  <a:ext uri="{FF2B5EF4-FFF2-40B4-BE49-F238E27FC236}">
                    <a16:creationId xmlns:a16="http://schemas.microsoft.com/office/drawing/2014/main" id="{1BBF19A5-C9C2-2FEE-5D35-8D50262FF143}"/>
                  </a:ext>
                </a:extLst>
              </p:cNvPr>
              <p:cNvCxnSpPr>
                <a:cxnSpLocks/>
                <a:stCxn id="1113" idx="2"/>
                <a:endCxn id="1130" idx="6"/>
              </p:cNvCxnSpPr>
              <p:nvPr/>
            </p:nvCxnSpPr>
            <p:spPr>
              <a:xfrm flipH="1" flipV="1">
                <a:off x="5881045" y="1957711"/>
                <a:ext cx="184955" cy="1852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6" name="Straight Connector 1135">
                <a:extLst>
                  <a:ext uri="{FF2B5EF4-FFF2-40B4-BE49-F238E27FC236}">
                    <a16:creationId xmlns:a16="http://schemas.microsoft.com/office/drawing/2014/main" id="{CD7E0316-6850-6811-176F-5AF86236A1BA}"/>
                  </a:ext>
                </a:extLst>
              </p:cNvPr>
              <p:cNvCxnSpPr>
                <a:cxnSpLocks/>
                <a:stCxn id="1111" idx="4"/>
                <a:endCxn id="1130" idx="0"/>
              </p:cNvCxnSpPr>
              <p:nvPr/>
            </p:nvCxnSpPr>
            <p:spPr>
              <a:xfrm flipH="1">
                <a:off x="5827045" y="1520097"/>
                <a:ext cx="92184" cy="38361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7" name="Straight Connector 1136">
                <a:extLst>
                  <a:ext uri="{FF2B5EF4-FFF2-40B4-BE49-F238E27FC236}">
                    <a16:creationId xmlns:a16="http://schemas.microsoft.com/office/drawing/2014/main" id="{1BA5D103-8C0D-95D7-02D5-3F6D188AEC5B}"/>
                  </a:ext>
                </a:extLst>
              </p:cNvPr>
              <p:cNvCxnSpPr>
                <a:cxnSpLocks/>
                <a:stCxn id="1127" idx="2"/>
                <a:endCxn id="1129" idx="6"/>
              </p:cNvCxnSpPr>
              <p:nvPr/>
            </p:nvCxnSpPr>
            <p:spPr>
              <a:xfrm flipH="1" flipV="1">
                <a:off x="5026963" y="1957711"/>
                <a:ext cx="319037" cy="1852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8" name="Straight Connector 1137">
                <a:extLst>
                  <a:ext uri="{FF2B5EF4-FFF2-40B4-BE49-F238E27FC236}">
                    <a16:creationId xmlns:a16="http://schemas.microsoft.com/office/drawing/2014/main" id="{C68058D9-6BBA-4500-8BF6-AAD9DDF93182}"/>
                  </a:ext>
                </a:extLst>
              </p:cNvPr>
              <p:cNvCxnSpPr>
                <a:cxnSpLocks/>
                <a:stCxn id="1129" idx="2"/>
                <a:endCxn id="1114" idx="6"/>
              </p:cNvCxnSpPr>
              <p:nvPr/>
            </p:nvCxnSpPr>
            <p:spPr>
              <a:xfrm flipH="1">
                <a:off x="4734000" y="1957711"/>
                <a:ext cx="184963" cy="1852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9" name="Straight Connector 1138">
                <a:extLst>
                  <a:ext uri="{FF2B5EF4-FFF2-40B4-BE49-F238E27FC236}">
                    <a16:creationId xmlns:a16="http://schemas.microsoft.com/office/drawing/2014/main" id="{C9594508-707E-6B3C-D5CF-6B7C948B754D}"/>
                  </a:ext>
                </a:extLst>
              </p:cNvPr>
              <p:cNvCxnSpPr>
                <a:cxnSpLocks/>
                <a:stCxn id="1127" idx="0"/>
                <a:endCxn id="1126" idx="4"/>
              </p:cNvCxnSpPr>
              <p:nvPr/>
            </p:nvCxnSpPr>
            <p:spPr>
              <a:xfrm flipV="1">
                <a:off x="5400000" y="1603779"/>
                <a:ext cx="0" cy="30178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0" name="Straight Connector 1139">
                <a:extLst>
                  <a:ext uri="{FF2B5EF4-FFF2-40B4-BE49-F238E27FC236}">
                    <a16:creationId xmlns:a16="http://schemas.microsoft.com/office/drawing/2014/main" id="{2819535C-7403-FC7B-F8E8-EE774046A443}"/>
                  </a:ext>
                </a:extLst>
              </p:cNvPr>
              <p:cNvCxnSpPr>
                <a:cxnSpLocks/>
                <a:stCxn id="1130" idx="1"/>
                <a:endCxn id="1126" idx="5"/>
              </p:cNvCxnSpPr>
              <p:nvPr/>
            </p:nvCxnSpPr>
            <p:spPr>
              <a:xfrm flipH="1" flipV="1">
                <a:off x="5438184" y="1587963"/>
                <a:ext cx="350677" cy="33156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1" name="Straight Connector 1140">
                <a:extLst>
                  <a:ext uri="{FF2B5EF4-FFF2-40B4-BE49-F238E27FC236}">
                    <a16:creationId xmlns:a16="http://schemas.microsoft.com/office/drawing/2014/main" id="{5BB1501D-D7E3-8C05-2FAC-A9A62912A19C}"/>
                  </a:ext>
                </a:extLst>
              </p:cNvPr>
              <p:cNvCxnSpPr>
                <a:cxnSpLocks/>
                <a:stCxn id="1116" idx="1"/>
                <a:endCxn id="1130" idx="4"/>
              </p:cNvCxnSpPr>
              <p:nvPr/>
            </p:nvCxnSpPr>
            <p:spPr>
              <a:xfrm flipH="1" flipV="1">
                <a:off x="5827045" y="2011711"/>
                <a:ext cx="54000" cy="385466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2" name="Straight Connector 1141">
                <a:extLst>
                  <a:ext uri="{FF2B5EF4-FFF2-40B4-BE49-F238E27FC236}">
                    <a16:creationId xmlns:a16="http://schemas.microsoft.com/office/drawing/2014/main" id="{96FCDCF7-FB50-DB67-F360-C31F3D23CAC5}"/>
                  </a:ext>
                </a:extLst>
              </p:cNvPr>
              <p:cNvCxnSpPr>
                <a:cxnSpLocks/>
                <a:stCxn id="1130" idx="3"/>
                <a:endCxn id="1128" idx="7"/>
              </p:cNvCxnSpPr>
              <p:nvPr/>
            </p:nvCxnSpPr>
            <p:spPr>
              <a:xfrm flipH="1">
                <a:off x="5438184" y="1995895"/>
                <a:ext cx="350677" cy="33013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3" name="Straight Connector 1142">
                <a:extLst>
                  <a:ext uri="{FF2B5EF4-FFF2-40B4-BE49-F238E27FC236}">
                    <a16:creationId xmlns:a16="http://schemas.microsoft.com/office/drawing/2014/main" id="{B49E30B5-5F21-F17A-EC95-687FD136AC40}"/>
                  </a:ext>
                </a:extLst>
              </p:cNvPr>
              <p:cNvCxnSpPr>
                <a:cxnSpLocks/>
                <a:stCxn id="1127" idx="4"/>
                <a:endCxn id="1128" idx="0"/>
              </p:cNvCxnSpPr>
              <p:nvPr/>
            </p:nvCxnSpPr>
            <p:spPr>
              <a:xfrm>
                <a:off x="5400000" y="2013563"/>
                <a:ext cx="0" cy="296650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4" name="Straight Connector 1143">
                <a:extLst>
                  <a:ext uri="{FF2B5EF4-FFF2-40B4-BE49-F238E27FC236}">
                    <a16:creationId xmlns:a16="http://schemas.microsoft.com/office/drawing/2014/main" id="{EC94215C-E838-B986-C6D9-A155C15804AF}"/>
                  </a:ext>
                </a:extLst>
              </p:cNvPr>
              <p:cNvCxnSpPr>
                <a:cxnSpLocks/>
                <a:stCxn id="1116" idx="2"/>
                <a:endCxn id="1128" idx="6"/>
              </p:cNvCxnSpPr>
              <p:nvPr/>
            </p:nvCxnSpPr>
            <p:spPr>
              <a:xfrm flipH="1" flipV="1">
                <a:off x="5454000" y="2364213"/>
                <a:ext cx="411229" cy="71148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5" name="Straight Connector 1144">
                <a:extLst>
                  <a:ext uri="{FF2B5EF4-FFF2-40B4-BE49-F238E27FC236}">
                    <a16:creationId xmlns:a16="http://schemas.microsoft.com/office/drawing/2014/main" id="{1DD4F7A3-4E15-9513-9AE3-9F5661646B06}"/>
                  </a:ext>
                </a:extLst>
              </p:cNvPr>
              <p:cNvCxnSpPr>
                <a:cxnSpLocks/>
                <a:stCxn id="1117" idx="0"/>
                <a:endCxn id="1128" idx="4"/>
              </p:cNvCxnSpPr>
              <p:nvPr/>
            </p:nvCxnSpPr>
            <p:spPr>
              <a:xfrm flipV="1">
                <a:off x="5400000" y="2418213"/>
                <a:ext cx="0" cy="199359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6" name="Straight Connector 1145">
                <a:extLst>
                  <a:ext uri="{FF2B5EF4-FFF2-40B4-BE49-F238E27FC236}">
                    <a16:creationId xmlns:a16="http://schemas.microsoft.com/office/drawing/2014/main" id="{D9FABC31-AC47-9F94-8707-AE28499E2D75}"/>
                  </a:ext>
                </a:extLst>
              </p:cNvPr>
              <p:cNvCxnSpPr>
                <a:cxnSpLocks/>
                <a:stCxn id="1126" idx="3"/>
                <a:endCxn id="1129" idx="7"/>
              </p:cNvCxnSpPr>
              <p:nvPr/>
            </p:nvCxnSpPr>
            <p:spPr>
              <a:xfrm flipH="1">
                <a:off x="5011147" y="1587963"/>
                <a:ext cx="350669" cy="33156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7" name="Straight Connector 1146">
                <a:extLst>
                  <a:ext uri="{FF2B5EF4-FFF2-40B4-BE49-F238E27FC236}">
                    <a16:creationId xmlns:a16="http://schemas.microsoft.com/office/drawing/2014/main" id="{3B2E3B88-6C51-DBA7-D51F-C641446128B8}"/>
                  </a:ext>
                </a:extLst>
              </p:cNvPr>
              <p:cNvCxnSpPr>
                <a:cxnSpLocks/>
                <a:stCxn id="1115" idx="6"/>
                <a:endCxn id="1128" idx="2"/>
              </p:cNvCxnSpPr>
              <p:nvPr/>
            </p:nvCxnSpPr>
            <p:spPr>
              <a:xfrm flipV="1">
                <a:off x="4912618" y="2364213"/>
                <a:ext cx="433382" cy="71148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8" name="Straight Connector 1147">
                <a:extLst>
                  <a:ext uri="{FF2B5EF4-FFF2-40B4-BE49-F238E27FC236}">
                    <a16:creationId xmlns:a16="http://schemas.microsoft.com/office/drawing/2014/main" id="{70DA5E9A-9B87-95E2-81F9-DAE7D321FC64}"/>
                  </a:ext>
                </a:extLst>
              </p:cNvPr>
              <p:cNvCxnSpPr>
                <a:cxnSpLocks/>
                <a:stCxn id="1115" idx="7"/>
                <a:endCxn id="1129" idx="4"/>
              </p:cNvCxnSpPr>
              <p:nvPr/>
            </p:nvCxnSpPr>
            <p:spPr>
              <a:xfrm flipV="1">
                <a:off x="4896802" y="2011711"/>
                <a:ext cx="76161" cy="385466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9" name="Straight Connector 1148">
                <a:extLst>
                  <a:ext uri="{FF2B5EF4-FFF2-40B4-BE49-F238E27FC236}">
                    <a16:creationId xmlns:a16="http://schemas.microsoft.com/office/drawing/2014/main" id="{D38E79D6-097B-3C84-7408-21305831A3F9}"/>
                  </a:ext>
                </a:extLst>
              </p:cNvPr>
              <p:cNvCxnSpPr>
                <a:cxnSpLocks/>
                <a:stCxn id="1129" idx="5"/>
                <a:endCxn id="1128" idx="1"/>
              </p:cNvCxnSpPr>
              <p:nvPr/>
            </p:nvCxnSpPr>
            <p:spPr>
              <a:xfrm>
                <a:off x="5011147" y="1995895"/>
                <a:ext cx="350669" cy="33013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0" name="Straight Connector 1149">
                <a:extLst>
                  <a:ext uri="{FF2B5EF4-FFF2-40B4-BE49-F238E27FC236}">
                    <a16:creationId xmlns:a16="http://schemas.microsoft.com/office/drawing/2014/main" id="{2844251E-43DE-2072-F292-63FA26ED7ABC}"/>
                  </a:ext>
                </a:extLst>
              </p:cNvPr>
              <p:cNvCxnSpPr>
                <a:cxnSpLocks/>
                <a:stCxn id="1112" idx="4"/>
                <a:endCxn id="1129" idx="0"/>
              </p:cNvCxnSpPr>
              <p:nvPr/>
            </p:nvCxnSpPr>
            <p:spPr>
              <a:xfrm>
                <a:off x="4861126" y="1520097"/>
                <a:ext cx="111837" cy="38361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151" name="Group 1150">
            <a:extLst>
              <a:ext uri="{FF2B5EF4-FFF2-40B4-BE49-F238E27FC236}">
                <a16:creationId xmlns:a16="http://schemas.microsoft.com/office/drawing/2014/main" id="{162194A0-34A3-25C3-9B1F-89638EBB9DEB}"/>
              </a:ext>
            </a:extLst>
          </p:cNvPr>
          <p:cNvGrpSpPr/>
          <p:nvPr/>
        </p:nvGrpSpPr>
        <p:grpSpPr>
          <a:xfrm>
            <a:off x="3960000" y="6156000"/>
            <a:ext cx="540000" cy="540000"/>
            <a:chOff x="6480000" y="5436000"/>
            <a:chExt cx="540000" cy="540000"/>
          </a:xfrm>
        </p:grpSpPr>
        <p:sp>
          <p:nvSpPr>
            <p:cNvPr id="1152" name="Elipse 22">
              <a:extLst>
                <a:ext uri="{FF2B5EF4-FFF2-40B4-BE49-F238E27FC236}">
                  <a16:creationId xmlns:a16="http://schemas.microsoft.com/office/drawing/2014/main" id="{1E5DB663-A47A-BB46-09C8-7B1A4B6B655A}"/>
                </a:ext>
              </a:extLst>
            </p:cNvPr>
            <p:cNvSpPr/>
            <p:nvPr/>
          </p:nvSpPr>
          <p:spPr>
            <a:xfrm>
              <a:off x="6480000" y="5436000"/>
              <a:ext cx="540000" cy="54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9668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53" name="Group 1152">
              <a:extLst>
                <a:ext uri="{FF2B5EF4-FFF2-40B4-BE49-F238E27FC236}">
                  <a16:creationId xmlns:a16="http://schemas.microsoft.com/office/drawing/2014/main" id="{D0E71605-A16A-0AE3-4019-E97A244CF76C}"/>
                </a:ext>
              </a:extLst>
            </p:cNvPr>
            <p:cNvGrpSpPr/>
            <p:nvPr/>
          </p:nvGrpSpPr>
          <p:grpSpPr>
            <a:xfrm>
              <a:off x="6617622" y="5512333"/>
              <a:ext cx="264755" cy="419811"/>
              <a:chOff x="3454745" y="1076960"/>
              <a:chExt cx="1465986" cy="2874190"/>
            </a:xfrm>
          </p:grpSpPr>
          <p:sp>
            <p:nvSpPr>
              <p:cNvPr id="1154" name="Oval 116">
                <a:extLst>
                  <a:ext uri="{FF2B5EF4-FFF2-40B4-BE49-F238E27FC236}">
                    <a16:creationId xmlns:a16="http://schemas.microsoft.com/office/drawing/2014/main" id="{4E443561-F0AC-FC6E-1DF7-A8518BB24F6E}"/>
                  </a:ext>
                </a:extLst>
              </p:cNvPr>
              <p:cNvSpPr/>
              <p:nvPr/>
            </p:nvSpPr>
            <p:spPr>
              <a:xfrm>
                <a:off x="3454745" y="2108730"/>
                <a:ext cx="1455998" cy="1842420"/>
              </a:xfrm>
              <a:custGeom>
                <a:avLst/>
                <a:gdLst>
                  <a:gd name="connsiteX0" fmla="*/ 0 w 1465983"/>
                  <a:gd name="connsiteY0" fmla="*/ 1758462 h 3516923"/>
                  <a:gd name="connsiteX1" fmla="*/ 732992 w 1465983"/>
                  <a:gd name="connsiteY1" fmla="*/ 0 h 3516923"/>
                  <a:gd name="connsiteX2" fmla="*/ 1465984 w 1465983"/>
                  <a:gd name="connsiteY2" fmla="*/ 1758462 h 3516923"/>
                  <a:gd name="connsiteX3" fmla="*/ 732992 w 1465983"/>
                  <a:gd name="connsiteY3" fmla="*/ 3516924 h 3516923"/>
                  <a:gd name="connsiteX4" fmla="*/ 0 w 1465983"/>
                  <a:gd name="connsiteY4" fmla="*/ 1758462 h 3516923"/>
                  <a:gd name="connsiteX0" fmla="*/ 127 w 1466111"/>
                  <a:gd name="connsiteY0" fmla="*/ 401747 h 2160209"/>
                  <a:gd name="connsiteX1" fmla="*/ 778839 w 1466111"/>
                  <a:gd name="connsiteY1" fmla="*/ 525425 h 2160209"/>
                  <a:gd name="connsiteX2" fmla="*/ 1466111 w 1466111"/>
                  <a:gd name="connsiteY2" fmla="*/ 401747 h 2160209"/>
                  <a:gd name="connsiteX3" fmla="*/ 733119 w 1466111"/>
                  <a:gd name="connsiteY3" fmla="*/ 2160209 h 2160209"/>
                  <a:gd name="connsiteX4" fmla="*/ 127 w 1466111"/>
                  <a:gd name="connsiteY4" fmla="*/ 401747 h 2160209"/>
                  <a:gd name="connsiteX0" fmla="*/ 127 w 1466111"/>
                  <a:gd name="connsiteY0" fmla="*/ 401747 h 2160209"/>
                  <a:gd name="connsiteX1" fmla="*/ 778839 w 1466111"/>
                  <a:gd name="connsiteY1" fmla="*/ 525425 h 2160209"/>
                  <a:gd name="connsiteX2" fmla="*/ 1466111 w 1466111"/>
                  <a:gd name="connsiteY2" fmla="*/ 401747 h 2160209"/>
                  <a:gd name="connsiteX3" fmla="*/ 733119 w 1466111"/>
                  <a:gd name="connsiteY3" fmla="*/ 2160209 h 2160209"/>
                  <a:gd name="connsiteX4" fmla="*/ 127 w 1466111"/>
                  <a:gd name="connsiteY4" fmla="*/ 401747 h 2160209"/>
                  <a:gd name="connsiteX0" fmla="*/ 127 w 1466111"/>
                  <a:gd name="connsiteY0" fmla="*/ 401747 h 2160209"/>
                  <a:gd name="connsiteX1" fmla="*/ 778839 w 1466111"/>
                  <a:gd name="connsiteY1" fmla="*/ 525425 h 2160209"/>
                  <a:gd name="connsiteX2" fmla="*/ 1466111 w 1466111"/>
                  <a:gd name="connsiteY2" fmla="*/ 401747 h 2160209"/>
                  <a:gd name="connsiteX3" fmla="*/ 733119 w 1466111"/>
                  <a:gd name="connsiteY3" fmla="*/ 2160209 h 2160209"/>
                  <a:gd name="connsiteX4" fmla="*/ 127 w 1466111"/>
                  <a:gd name="connsiteY4" fmla="*/ 401747 h 2160209"/>
                  <a:gd name="connsiteX0" fmla="*/ 127 w 1466111"/>
                  <a:gd name="connsiteY0" fmla="*/ 95663 h 1854125"/>
                  <a:gd name="connsiteX1" fmla="*/ 778839 w 1466111"/>
                  <a:gd name="connsiteY1" fmla="*/ 219341 h 1854125"/>
                  <a:gd name="connsiteX2" fmla="*/ 1466111 w 1466111"/>
                  <a:gd name="connsiteY2" fmla="*/ 95663 h 1854125"/>
                  <a:gd name="connsiteX3" fmla="*/ 733119 w 1466111"/>
                  <a:gd name="connsiteY3" fmla="*/ 1854125 h 1854125"/>
                  <a:gd name="connsiteX4" fmla="*/ 127 w 1466111"/>
                  <a:gd name="connsiteY4" fmla="*/ 95663 h 1854125"/>
                  <a:gd name="connsiteX0" fmla="*/ 87 w 1473691"/>
                  <a:gd name="connsiteY0" fmla="*/ 93927 h 1852461"/>
                  <a:gd name="connsiteX1" fmla="*/ 778799 w 1473691"/>
                  <a:gd name="connsiteY1" fmla="*/ 217605 h 1852461"/>
                  <a:gd name="connsiteX2" fmla="*/ 1473691 w 1473691"/>
                  <a:gd name="connsiteY2" fmla="*/ 21537 h 1852461"/>
                  <a:gd name="connsiteX3" fmla="*/ 733079 w 1473691"/>
                  <a:gd name="connsiteY3" fmla="*/ 1852389 h 1852461"/>
                  <a:gd name="connsiteX4" fmla="*/ 87 w 1473691"/>
                  <a:gd name="connsiteY4" fmla="*/ 93927 h 1852461"/>
                  <a:gd name="connsiteX0" fmla="*/ 87 w 1473691"/>
                  <a:gd name="connsiteY0" fmla="*/ 93927 h 1852461"/>
                  <a:gd name="connsiteX1" fmla="*/ 778799 w 1473691"/>
                  <a:gd name="connsiteY1" fmla="*/ 217605 h 1852461"/>
                  <a:gd name="connsiteX2" fmla="*/ 1473691 w 1473691"/>
                  <a:gd name="connsiteY2" fmla="*/ 21537 h 1852461"/>
                  <a:gd name="connsiteX3" fmla="*/ 733079 w 1473691"/>
                  <a:gd name="connsiteY3" fmla="*/ 1852389 h 1852461"/>
                  <a:gd name="connsiteX4" fmla="*/ 87 w 1473691"/>
                  <a:gd name="connsiteY4" fmla="*/ 93927 h 1852461"/>
                  <a:gd name="connsiteX0" fmla="*/ 87 w 1473691"/>
                  <a:gd name="connsiteY0" fmla="*/ 72390 h 1830924"/>
                  <a:gd name="connsiteX1" fmla="*/ 778799 w 1473691"/>
                  <a:gd name="connsiteY1" fmla="*/ 196068 h 1830924"/>
                  <a:gd name="connsiteX2" fmla="*/ 1473691 w 1473691"/>
                  <a:gd name="connsiteY2" fmla="*/ 0 h 1830924"/>
                  <a:gd name="connsiteX3" fmla="*/ 733079 w 1473691"/>
                  <a:gd name="connsiteY3" fmla="*/ 1830852 h 1830924"/>
                  <a:gd name="connsiteX4" fmla="*/ 87 w 1473691"/>
                  <a:gd name="connsiteY4" fmla="*/ 72390 h 1830924"/>
                  <a:gd name="connsiteX0" fmla="*/ 87 w 1473691"/>
                  <a:gd name="connsiteY0" fmla="*/ 0 h 1842285"/>
                  <a:gd name="connsiteX1" fmla="*/ 778799 w 1473691"/>
                  <a:gd name="connsiteY1" fmla="*/ 207498 h 1842285"/>
                  <a:gd name="connsiteX2" fmla="*/ 1473691 w 1473691"/>
                  <a:gd name="connsiteY2" fmla="*/ 11430 h 1842285"/>
                  <a:gd name="connsiteX3" fmla="*/ 733079 w 1473691"/>
                  <a:gd name="connsiteY3" fmla="*/ 1842282 h 1842285"/>
                  <a:gd name="connsiteX4" fmla="*/ 87 w 1473691"/>
                  <a:gd name="connsiteY4" fmla="*/ 0 h 1842285"/>
                  <a:gd name="connsiteX0" fmla="*/ 87 w 1458451"/>
                  <a:gd name="connsiteY0" fmla="*/ 0 h 1842285"/>
                  <a:gd name="connsiteX1" fmla="*/ 778799 w 1458451"/>
                  <a:gd name="connsiteY1" fmla="*/ 207498 h 1842285"/>
                  <a:gd name="connsiteX2" fmla="*/ 1458451 w 1458451"/>
                  <a:gd name="connsiteY2" fmla="*/ 11430 h 1842285"/>
                  <a:gd name="connsiteX3" fmla="*/ 733079 w 1458451"/>
                  <a:gd name="connsiteY3" fmla="*/ 1842282 h 1842285"/>
                  <a:gd name="connsiteX4" fmla="*/ 87 w 1458451"/>
                  <a:gd name="connsiteY4" fmla="*/ 0 h 1842285"/>
                  <a:gd name="connsiteX0" fmla="*/ 87 w 1462261"/>
                  <a:gd name="connsiteY0" fmla="*/ 0 h 1842294"/>
                  <a:gd name="connsiteX1" fmla="*/ 778799 w 1462261"/>
                  <a:gd name="connsiteY1" fmla="*/ 207498 h 1842294"/>
                  <a:gd name="connsiteX2" fmla="*/ 1462261 w 1462261"/>
                  <a:gd name="connsiteY2" fmla="*/ 22860 h 1842294"/>
                  <a:gd name="connsiteX3" fmla="*/ 733079 w 1462261"/>
                  <a:gd name="connsiteY3" fmla="*/ 1842282 h 1842294"/>
                  <a:gd name="connsiteX4" fmla="*/ 87 w 1462261"/>
                  <a:gd name="connsiteY4" fmla="*/ 0 h 1842294"/>
                  <a:gd name="connsiteX0" fmla="*/ 87 w 1458451"/>
                  <a:gd name="connsiteY0" fmla="*/ 0 h 1842310"/>
                  <a:gd name="connsiteX1" fmla="*/ 778799 w 1458451"/>
                  <a:gd name="connsiteY1" fmla="*/ 207498 h 1842310"/>
                  <a:gd name="connsiteX2" fmla="*/ 1458451 w 1458451"/>
                  <a:gd name="connsiteY2" fmla="*/ 34290 h 1842310"/>
                  <a:gd name="connsiteX3" fmla="*/ 733079 w 1458451"/>
                  <a:gd name="connsiteY3" fmla="*/ 1842282 h 1842310"/>
                  <a:gd name="connsiteX4" fmla="*/ 87 w 1458451"/>
                  <a:gd name="connsiteY4" fmla="*/ 0 h 1842310"/>
                  <a:gd name="connsiteX0" fmla="*/ 0 w 1458364"/>
                  <a:gd name="connsiteY0" fmla="*/ 0 h 1842310"/>
                  <a:gd name="connsiteX1" fmla="*/ 778712 w 1458364"/>
                  <a:gd name="connsiteY1" fmla="*/ 207498 h 1842310"/>
                  <a:gd name="connsiteX2" fmla="*/ 1458364 w 1458364"/>
                  <a:gd name="connsiteY2" fmla="*/ 34290 h 1842310"/>
                  <a:gd name="connsiteX3" fmla="*/ 732992 w 1458364"/>
                  <a:gd name="connsiteY3" fmla="*/ 1842282 h 1842310"/>
                  <a:gd name="connsiteX4" fmla="*/ 0 w 1458364"/>
                  <a:gd name="connsiteY4" fmla="*/ 0 h 1842310"/>
                  <a:gd name="connsiteX0" fmla="*/ 0 w 1458364"/>
                  <a:gd name="connsiteY0" fmla="*/ 0 h 1842285"/>
                  <a:gd name="connsiteX1" fmla="*/ 778712 w 1458364"/>
                  <a:gd name="connsiteY1" fmla="*/ 207498 h 1842285"/>
                  <a:gd name="connsiteX2" fmla="*/ 1458364 w 1458364"/>
                  <a:gd name="connsiteY2" fmla="*/ 34290 h 1842285"/>
                  <a:gd name="connsiteX3" fmla="*/ 732992 w 1458364"/>
                  <a:gd name="connsiteY3" fmla="*/ 1842282 h 1842285"/>
                  <a:gd name="connsiteX4" fmla="*/ 0 w 1458364"/>
                  <a:gd name="connsiteY4" fmla="*/ 0 h 1842285"/>
                  <a:gd name="connsiteX0" fmla="*/ 0 w 1458364"/>
                  <a:gd name="connsiteY0" fmla="*/ 0 h 1842285"/>
                  <a:gd name="connsiteX1" fmla="*/ 778712 w 1458364"/>
                  <a:gd name="connsiteY1" fmla="*/ 207498 h 1842285"/>
                  <a:gd name="connsiteX2" fmla="*/ 1458364 w 1458364"/>
                  <a:gd name="connsiteY2" fmla="*/ 34290 h 1842285"/>
                  <a:gd name="connsiteX3" fmla="*/ 732992 w 1458364"/>
                  <a:gd name="connsiteY3" fmla="*/ 1842282 h 1842285"/>
                  <a:gd name="connsiteX4" fmla="*/ 0 w 1458364"/>
                  <a:gd name="connsiteY4" fmla="*/ 0 h 1842285"/>
                  <a:gd name="connsiteX0" fmla="*/ 0 w 1458364"/>
                  <a:gd name="connsiteY0" fmla="*/ 0 h 1842285"/>
                  <a:gd name="connsiteX1" fmla="*/ 778712 w 1458364"/>
                  <a:gd name="connsiteY1" fmla="*/ 184638 h 1842285"/>
                  <a:gd name="connsiteX2" fmla="*/ 1458364 w 1458364"/>
                  <a:gd name="connsiteY2" fmla="*/ 34290 h 1842285"/>
                  <a:gd name="connsiteX3" fmla="*/ 732992 w 1458364"/>
                  <a:gd name="connsiteY3" fmla="*/ 1842282 h 1842285"/>
                  <a:gd name="connsiteX4" fmla="*/ 0 w 1458364"/>
                  <a:gd name="connsiteY4" fmla="*/ 0 h 1842285"/>
                  <a:gd name="connsiteX0" fmla="*/ 0 w 1462174"/>
                  <a:gd name="connsiteY0" fmla="*/ 0 h 1842287"/>
                  <a:gd name="connsiteX1" fmla="*/ 778712 w 1462174"/>
                  <a:gd name="connsiteY1" fmla="*/ 184638 h 1842287"/>
                  <a:gd name="connsiteX2" fmla="*/ 1462174 w 1462174"/>
                  <a:gd name="connsiteY2" fmla="*/ 15240 h 1842287"/>
                  <a:gd name="connsiteX3" fmla="*/ 732992 w 1462174"/>
                  <a:gd name="connsiteY3" fmla="*/ 1842282 h 1842287"/>
                  <a:gd name="connsiteX4" fmla="*/ 0 w 1462174"/>
                  <a:gd name="connsiteY4" fmla="*/ 0 h 1842287"/>
                  <a:gd name="connsiteX0" fmla="*/ 0 w 1462174"/>
                  <a:gd name="connsiteY0" fmla="*/ 0 h 1842287"/>
                  <a:gd name="connsiteX1" fmla="*/ 778712 w 1462174"/>
                  <a:gd name="connsiteY1" fmla="*/ 184638 h 1842287"/>
                  <a:gd name="connsiteX2" fmla="*/ 1462174 w 1462174"/>
                  <a:gd name="connsiteY2" fmla="*/ 15240 h 1842287"/>
                  <a:gd name="connsiteX3" fmla="*/ 732992 w 1462174"/>
                  <a:gd name="connsiteY3" fmla="*/ 1842282 h 1842287"/>
                  <a:gd name="connsiteX4" fmla="*/ 0 w 1462174"/>
                  <a:gd name="connsiteY4" fmla="*/ 0 h 1842287"/>
                  <a:gd name="connsiteX0" fmla="*/ 0 w 1462174"/>
                  <a:gd name="connsiteY0" fmla="*/ 0 h 1843457"/>
                  <a:gd name="connsiteX1" fmla="*/ 778712 w 1462174"/>
                  <a:gd name="connsiteY1" fmla="*/ 184638 h 1843457"/>
                  <a:gd name="connsiteX2" fmla="*/ 1462174 w 1462174"/>
                  <a:gd name="connsiteY2" fmla="*/ 15240 h 1843457"/>
                  <a:gd name="connsiteX3" fmla="*/ 732992 w 1462174"/>
                  <a:gd name="connsiteY3" fmla="*/ 1842282 h 1843457"/>
                  <a:gd name="connsiteX4" fmla="*/ 0 w 1462174"/>
                  <a:gd name="connsiteY4" fmla="*/ 0 h 1843457"/>
                  <a:gd name="connsiteX0" fmla="*/ 0 w 1462174"/>
                  <a:gd name="connsiteY0" fmla="*/ 0 h 1843457"/>
                  <a:gd name="connsiteX1" fmla="*/ 778712 w 1462174"/>
                  <a:gd name="connsiteY1" fmla="*/ 184638 h 1843457"/>
                  <a:gd name="connsiteX2" fmla="*/ 1462174 w 1462174"/>
                  <a:gd name="connsiteY2" fmla="*/ 15240 h 1843457"/>
                  <a:gd name="connsiteX3" fmla="*/ 732992 w 1462174"/>
                  <a:gd name="connsiteY3" fmla="*/ 1842282 h 1843457"/>
                  <a:gd name="connsiteX4" fmla="*/ 0 w 1462174"/>
                  <a:gd name="connsiteY4" fmla="*/ 0 h 1843457"/>
                  <a:gd name="connsiteX0" fmla="*/ 0 w 1462174"/>
                  <a:gd name="connsiteY0" fmla="*/ 0 h 1843457"/>
                  <a:gd name="connsiteX1" fmla="*/ 778712 w 1462174"/>
                  <a:gd name="connsiteY1" fmla="*/ 184638 h 1843457"/>
                  <a:gd name="connsiteX2" fmla="*/ 1462174 w 1462174"/>
                  <a:gd name="connsiteY2" fmla="*/ 15240 h 1843457"/>
                  <a:gd name="connsiteX3" fmla="*/ 732992 w 1462174"/>
                  <a:gd name="connsiteY3" fmla="*/ 1842282 h 1843457"/>
                  <a:gd name="connsiteX4" fmla="*/ 0 w 1462174"/>
                  <a:gd name="connsiteY4" fmla="*/ 0 h 1843457"/>
                  <a:gd name="connsiteX0" fmla="*/ 0 w 1462174"/>
                  <a:gd name="connsiteY0" fmla="*/ 0 h 1842282"/>
                  <a:gd name="connsiteX1" fmla="*/ 778712 w 1462174"/>
                  <a:gd name="connsiteY1" fmla="*/ 184638 h 1842282"/>
                  <a:gd name="connsiteX2" fmla="*/ 1462174 w 1462174"/>
                  <a:gd name="connsiteY2" fmla="*/ 15240 h 1842282"/>
                  <a:gd name="connsiteX3" fmla="*/ 732992 w 1462174"/>
                  <a:gd name="connsiteY3" fmla="*/ 1842282 h 1842282"/>
                  <a:gd name="connsiteX4" fmla="*/ 0 w 1462174"/>
                  <a:gd name="connsiteY4" fmla="*/ 0 h 1842282"/>
                  <a:gd name="connsiteX0" fmla="*/ 0 w 1462174"/>
                  <a:gd name="connsiteY0" fmla="*/ 0 h 1842282"/>
                  <a:gd name="connsiteX1" fmla="*/ 778712 w 1462174"/>
                  <a:gd name="connsiteY1" fmla="*/ 184638 h 1842282"/>
                  <a:gd name="connsiteX2" fmla="*/ 1462174 w 1462174"/>
                  <a:gd name="connsiteY2" fmla="*/ 15240 h 1842282"/>
                  <a:gd name="connsiteX3" fmla="*/ 758392 w 1462174"/>
                  <a:gd name="connsiteY3" fmla="*/ 1842282 h 1842282"/>
                  <a:gd name="connsiteX4" fmla="*/ 0 w 1462174"/>
                  <a:gd name="connsiteY4" fmla="*/ 0 h 1842282"/>
                  <a:gd name="connsiteX0" fmla="*/ 0 w 1462174"/>
                  <a:gd name="connsiteY0" fmla="*/ 0 h 1842282"/>
                  <a:gd name="connsiteX1" fmla="*/ 778712 w 1462174"/>
                  <a:gd name="connsiteY1" fmla="*/ 184638 h 1842282"/>
                  <a:gd name="connsiteX2" fmla="*/ 1462174 w 1462174"/>
                  <a:gd name="connsiteY2" fmla="*/ 15240 h 1842282"/>
                  <a:gd name="connsiteX3" fmla="*/ 758392 w 1462174"/>
                  <a:gd name="connsiteY3" fmla="*/ 1842282 h 1842282"/>
                  <a:gd name="connsiteX4" fmla="*/ 0 w 1462174"/>
                  <a:gd name="connsiteY4" fmla="*/ 0 h 1842282"/>
                  <a:gd name="connsiteX0" fmla="*/ 0 w 1462174"/>
                  <a:gd name="connsiteY0" fmla="*/ 0 h 1842407"/>
                  <a:gd name="connsiteX1" fmla="*/ 778712 w 1462174"/>
                  <a:gd name="connsiteY1" fmla="*/ 184638 h 1842407"/>
                  <a:gd name="connsiteX2" fmla="*/ 1462174 w 1462174"/>
                  <a:gd name="connsiteY2" fmla="*/ 15240 h 1842407"/>
                  <a:gd name="connsiteX3" fmla="*/ 758392 w 1462174"/>
                  <a:gd name="connsiteY3" fmla="*/ 1842282 h 1842407"/>
                  <a:gd name="connsiteX4" fmla="*/ 0 w 1462174"/>
                  <a:gd name="connsiteY4" fmla="*/ 0 h 1842407"/>
                  <a:gd name="connsiteX0" fmla="*/ 0 w 1462174"/>
                  <a:gd name="connsiteY0" fmla="*/ 0 h 1842419"/>
                  <a:gd name="connsiteX1" fmla="*/ 778712 w 1462174"/>
                  <a:gd name="connsiteY1" fmla="*/ 184638 h 1842419"/>
                  <a:gd name="connsiteX2" fmla="*/ 1462174 w 1462174"/>
                  <a:gd name="connsiteY2" fmla="*/ 15240 h 1842419"/>
                  <a:gd name="connsiteX3" fmla="*/ 758392 w 1462174"/>
                  <a:gd name="connsiteY3" fmla="*/ 1842282 h 1842419"/>
                  <a:gd name="connsiteX4" fmla="*/ 0 w 1462174"/>
                  <a:gd name="connsiteY4" fmla="*/ 0 h 1842419"/>
                  <a:gd name="connsiteX0" fmla="*/ 0 w 1462174"/>
                  <a:gd name="connsiteY0" fmla="*/ 0 h 1842423"/>
                  <a:gd name="connsiteX1" fmla="*/ 778712 w 1462174"/>
                  <a:gd name="connsiteY1" fmla="*/ 184638 h 1842423"/>
                  <a:gd name="connsiteX2" fmla="*/ 1462174 w 1462174"/>
                  <a:gd name="connsiteY2" fmla="*/ 28872 h 1842423"/>
                  <a:gd name="connsiteX3" fmla="*/ 758392 w 1462174"/>
                  <a:gd name="connsiteY3" fmla="*/ 1842282 h 1842423"/>
                  <a:gd name="connsiteX4" fmla="*/ 0 w 1462174"/>
                  <a:gd name="connsiteY4" fmla="*/ 0 h 1842423"/>
                  <a:gd name="connsiteX0" fmla="*/ 0 w 1462174"/>
                  <a:gd name="connsiteY0" fmla="*/ 0 h 1842419"/>
                  <a:gd name="connsiteX1" fmla="*/ 778712 w 1462174"/>
                  <a:gd name="connsiteY1" fmla="*/ 184638 h 1842419"/>
                  <a:gd name="connsiteX2" fmla="*/ 1462174 w 1462174"/>
                  <a:gd name="connsiteY2" fmla="*/ 28872 h 1842419"/>
                  <a:gd name="connsiteX3" fmla="*/ 758392 w 1462174"/>
                  <a:gd name="connsiteY3" fmla="*/ 1842282 h 1842419"/>
                  <a:gd name="connsiteX4" fmla="*/ 0 w 1462174"/>
                  <a:gd name="connsiteY4" fmla="*/ 0 h 1842419"/>
                  <a:gd name="connsiteX0" fmla="*/ 0 w 1462174"/>
                  <a:gd name="connsiteY0" fmla="*/ 0 h 1842423"/>
                  <a:gd name="connsiteX1" fmla="*/ 778712 w 1462174"/>
                  <a:gd name="connsiteY1" fmla="*/ 184638 h 1842423"/>
                  <a:gd name="connsiteX2" fmla="*/ 1462174 w 1462174"/>
                  <a:gd name="connsiteY2" fmla="*/ 28872 h 1842423"/>
                  <a:gd name="connsiteX3" fmla="*/ 758392 w 1462174"/>
                  <a:gd name="connsiteY3" fmla="*/ 1842282 h 1842423"/>
                  <a:gd name="connsiteX4" fmla="*/ 0 w 1462174"/>
                  <a:gd name="connsiteY4" fmla="*/ 0 h 1842423"/>
                  <a:gd name="connsiteX0" fmla="*/ 0 w 1455998"/>
                  <a:gd name="connsiteY0" fmla="*/ 0 h 1842427"/>
                  <a:gd name="connsiteX1" fmla="*/ 778712 w 1455998"/>
                  <a:gd name="connsiteY1" fmla="*/ 184638 h 1842427"/>
                  <a:gd name="connsiteX2" fmla="*/ 1455998 w 1455998"/>
                  <a:gd name="connsiteY2" fmla="*/ 62951 h 1842427"/>
                  <a:gd name="connsiteX3" fmla="*/ 758392 w 1455998"/>
                  <a:gd name="connsiteY3" fmla="*/ 1842282 h 1842427"/>
                  <a:gd name="connsiteX4" fmla="*/ 0 w 1455998"/>
                  <a:gd name="connsiteY4" fmla="*/ 0 h 1842427"/>
                  <a:gd name="connsiteX0" fmla="*/ 0 w 1474526"/>
                  <a:gd name="connsiteY0" fmla="*/ 0 h 1842420"/>
                  <a:gd name="connsiteX1" fmla="*/ 778712 w 1474526"/>
                  <a:gd name="connsiteY1" fmla="*/ 184638 h 1842420"/>
                  <a:gd name="connsiteX2" fmla="*/ 1474526 w 1474526"/>
                  <a:gd name="connsiteY2" fmla="*/ 28872 h 1842420"/>
                  <a:gd name="connsiteX3" fmla="*/ 758392 w 1474526"/>
                  <a:gd name="connsiteY3" fmla="*/ 1842282 h 1842420"/>
                  <a:gd name="connsiteX4" fmla="*/ 0 w 1474526"/>
                  <a:gd name="connsiteY4" fmla="*/ 0 h 1842420"/>
                  <a:gd name="connsiteX0" fmla="*/ 0 w 1455998"/>
                  <a:gd name="connsiteY0" fmla="*/ 0 h 1842420"/>
                  <a:gd name="connsiteX1" fmla="*/ 778712 w 1455998"/>
                  <a:gd name="connsiteY1" fmla="*/ 184638 h 1842420"/>
                  <a:gd name="connsiteX2" fmla="*/ 1455998 w 1455998"/>
                  <a:gd name="connsiteY2" fmla="*/ 28872 h 1842420"/>
                  <a:gd name="connsiteX3" fmla="*/ 758392 w 1455998"/>
                  <a:gd name="connsiteY3" fmla="*/ 1842282 h 1842420"/>
                  <a:gd name="connsiteX4" fmla="*/ 0 w 1455998"/>
                  <a:gd name="connsiteY4" fmla="*/ 0 h 1842420"/>
                  <a:gd name="connsiteX0" fmla="*/ 0 w 1455998"/>
                  <a:gd name="connsiteY0" fmla="*/ 0 h 1842420"/>
                  <a:gd name="connsiteX1" fmla="*/ 778712 w 1455998"/>
                  <a:gd name="connsiteY1" fmla="*/ 184638 h 1842420"/>
                  <a:gd name="connsiteX2" fmla="*/ 1455998 w 1455998"/>
                  <a:gd name="connsiteY2" fmla="*/ 28872 h 1842420"/>
                  <a:gd name="connsiteX3" fmla="*/ 758392 w 1455998"/>
                  <a:gd name="connsiteY3" fmla="*/ 1842282 h 1842420"/>
                  <a:gd name="connsiteX4" fmla="*/ 0 w 1455998"/>
                  <a:gd name="connsiteY4" fmla="*/ 0 h 1842420"/>
                  <a:gd name="connsiteX0" fmla="*/ 0 w 1455998"/>
                  <a:gd name="connsiteY0" fmla="*/ 0 h 1842420"/>
                  <a:gd name="connsiteX1" fmla="*/ 778712 w 1455998"/>
                  <a:gd name="connsiteY1" fmla="*/ 184638 h 1842420"/>
                  <a:gd name="connsiteX2" fmla="*/ 1455998 w 1455998"/>
                  <a:gd name="connsiteY2" fmla="*/ 28872 h 1842420"/>
                  <a:gd name="connsiteX3" fmla="*/ 758392 w 1455998"/>
                  <a:gd name="connsiteY3" fmla="*/ 1842282 h 1842420"/>
                  <a:gd name="connsiteX4" fmla="*/ 0 w 1455998"/>
                  <a:gd name="connsiteY4" fmla="*/ 0 h 18424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55998" h="1842420">
                    <a:moveTo>
                      <a:pt x="0" y="0"/>
                    </a:moveTo>
                    <a:cubicBezTo>
                      <a:pt x="41910" y="177116"/>
                      <a:pt x="536046" y="179826"/>
                      <a:pt x="778712" y="184638"/>
                    </a:cubicBezTo>
                    <a:cubicBezTo>
                      <a:pt x="1021378" y="189450"/>
                      <a:pt x="1362193" y="127719"/>
                      <a:pt x="1455998" y="28872"/>
                    </a:cubicBezTo>
                    <a:cubicBezTo>
                      <a:pt x="1455998" y="1000044"/>
                      <a:pt x="1205288" y="1854982"/>
                      <a:pt x="758392" y="1842282"/>
                    </a:cubicBezTo>
                    <a:cubicBezTo>
                      <a:pt x="291176" y="1854982"/>
                      <a:pt x="45720" y="904924"/>
                      <a:pt x="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966835"/>
                  </a:solidFill>
                </a:endParaRPr>
              </a:p>
            </p:txBody>
          </p:sp>
          <p:sp>
            <p:nvSpPr>
              <p:cNvPr id="1155" name="Oval 1154">
                <a:extLst>
                  <a:ext uri="{FF2B5EF4-FFF2-40B4-BE49-F238E27FC236}">
                    <a16:creationId xmlns:a16="http://schemas.microsoft.com/office/drawing/2014/main" id="{17AE75D0-D95C-1D0D-B3E0-346657D82CE9}"/>
                  </a:ext>
                </a:extLst>
              </p:cNvPr>
              <p:cNvSpPr/>
              <p:nvPr/>
            </p:nvSpPr>
            <p:spPr>
              <a:xfrm>
                <a:off x="3454748" y="1924436"/>
                <a:ext cx="1465983" cy="368684"/>
              </a:xfrm>
              <a:prstGeom prst="ellipse">
                <a:avLst/>
              </a:prstGeom>
              <a:noFill/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966835"/>
                  </a:solidFill>
                </a:endParaRPr>
              </a:p>
            </p:txBody>
          </p:sp>
          <p:sp>
            <p:nvSpPr>
              <p:cNvPr id="1156" name="Cylinder 1155">
                <a:extLst>
                  <a:ext uri="{FF2B5EF4-FFF2-40B4-BE49-F238E27FC236}">
                    <a16:creationId xmlns:a16="http://schemas.microsoft.com/office/drawing/2014/main" id="{A6C29D0E-299E-7255-366E-6B40093281B5}"/>
                  </a:ext>
                </a:extLst>
              </p:cNvPr>
              <p:cNvSpPr/>
              <p:nvPr/>
            </p:nvSpPr>
            <p:spPr>
              <a:xfrm>
                <a:off x="3657600" y="1076960"/>
                <a:ext cx="629920" cy="1087120"/>
              </a:xfrm>
              <a:prstGeom prst="can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966835"/>
                  </a:solidFill>
                </a:endParaRPr>
              </a:p>
            </p:txBody>
          </p:sp>
          <p:sp>
            <p:nvSpPr>
              <p:cNvPr id="1157" name="Cylinder 1156">
                <a:extLst>
                  <a:ext uri="{FF2B5EF4-FFF2-40B4-BE49-F238E27FC236}">
                    <a16:creationId xmlns:a16="http://schemas.microsoft.com/office/drawing/2014/main" id="{6E2DF4A7-73E3-79A3-74BD-16408388F363}"/>
                  </a:ext>
                </a:extLst>
              </p:cNvPr>
              <p:cNvSpPr/>
              <p:nvPr/>
            </p:nvSpPr>
            <p:spPr>
              <a:xfrm>
                <a:off x="4406063" y="1118094"/>
                <a:ext cx="273937" cy="1045986"/>
              </a:xfrm>
              <a:prstGeom prst="can">
                <a:avLst>
                  <a:gd name="adj" fmla="val 39835"/>
                </a:avLst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966835"/>
                  </a:solidFill>
                </a:endParaRPr>
              </a:p>
            </p:txBody>
          </p:sp>
        </p:grpSp>
      </p:grpSp>
      <p:sp>
        <p:nvSpPr>
          <p:cNvPr id="1158" name="Elipse 8">
            <a:extLst>
              <a:ext uri="{FF2B5EF4-FFF2-40B4-BE49-F238E27FC236}">
                <a16:creationId xmlns:a16="http://schemas.microsoft.com/office/drawing/2014/main" id="{156EF4D7-659F-2E6D-2AF6-B3332DDFA71E}"/>
              </a:ext>
            </a:extLst>
          </p:cNvPr>
          <p:cNvSpPr/>
          <p:nvPr/>
        </p:nvSpPr>
        <p:spPr>
          <a:xfrm>
            <a:off x="5400000" y="5405040"/>
            <a:ext cx="900000" cy="89965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59" name="Group 1158">
            <a:extLst>
              <a:ext uri="{FF2B5EF4-FFF2-40B4-BE49-F238E27FC236}">
                <a16:creationId xmlns:a16="http://schemas.microsoft.com/office/drawing/2014/main" id="{6DDD8D6C-0D4A-042A-3D18-9B0DEDFAECF1}"/>
              </a:ext>
            </a:extLst>
          </p:cNvPr>
          <p:cNvGrpSpPr/>
          <p:nvPr/>
        </p:nvGrpSpPr>
        <p:grpSpPr>
          <a:xfrm>
            <a:off x="7200000" y="6156000"/>
            <a:ext cx="540000" cy="540000"/>
            <a:chOff x="7968411" y="4505000"/>
            <a:chExt cx="540000" cy="540000"/>
          </a:xfrm>
        </p:grpSpPr>
        <p:sp>
          <p:nvSpPr>
            <p:cNvPr id="1160" name="Elipse 48">
              <a:extLst>
                <a:ext uri="{FF2B5EF4-FFF2-40B4-BE49-F238E27FC236}">
                  <a16:creationId xmlns:a16="http://schemas.microsoft.com/office/drawing/2014/main" id="{757CEB6D-837A-05DB-DBFA-4D4280FC2FFF}"/>
                </a:ext>
              </a:extLst>
            </p:cNvPr>
            <p:cNvSpPr/>
            <p:nvPr/>
          </p:nvSpPr>
          <p:spPr>
            <a:xfrm>
              <a:off x="7968411" y="4505000"/>
              <a:ext cx="540000" cy="54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9668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61" name="Group 1160">
              <a:extLst>
                <a:ext uri="{FF2B5EF4-FFF2-40B4-BE49-F238E27FC236}">
                  <a16:creationId xmlns:a16="http://schemas.microsoft.com/office/drawing/2014/main" id="{186A621E-EA26-E0D6-9FD3-A7A8F31F3998}"/>
                </a:ext>
              </a:extLst>
            </p:cNvPr>
            <p:cNvGrpSpPr/>
            <p:nvPr/>
          </p:nvGrpSpPr>
          <p:grpSpPr>
            <a:xfrm>
              <a:off x="8117248" y="4672748"/>
              <a:ext cx="325503" cy="242358"/>
              <a:chOff x="6825195" y="1894840"/>
              <a:chExt cx="448233" cy="361034"/>
            </a:xfrm>
          </p:grpSpPr>
          <p:sp>
            <p:nvSpPr>
              <p:cNvPr id="1162" name="Rectangle 1161">
                <a:extLst>
                  <a:ext uri="{FF2B5EF4-FFF2-40B4-BE49-F238E27FC236}">
                    <a16:creationId xmlns:a16="http://schemas.microsoft.com/office/drawing/2014/main" id="{583B6A1E-6101-85FE-209B-BE6687D0FA0E}"/>
                  </a:ext>
                </a:extLst>
              </p:cNvPr>
              <p:cNvSpPr/>
              <p:nvPr/>
            </p:nvSpPr>
            <p:spPr>
              <a:xfrm>
                <a:off x="6825195" y="1894840"/>
                <a:ext cx="298822" cy="361034"/>
              </a:xfrm>
              <a:prstGeom prst="rect">
                <a:avLst/>
              </a:prstGeom>
              <a:noFill/>
              <a:ln w="28575">
                <a:noFill/>
              </a:ln>
              <a:scene3d>
                <a:camera prst="orthographicFront">
                  <a:rot lat="1200000" lon="19799989" rev="0"/>
                </a:camera>
                <a:lightRig rig="threePt" dir="t"/>
              </a:scene3d>
              <a:sp3d extrusionH="127000" contourW="19050" prstMaterial="legacyWireframe">
                <a:contourClr>
                  <a:srgbClr val="966835"/>
                </a:contourClr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63" name="Straight Arrow Connector 1162">
                <a:extLst>
                  <a:ext uri="{FF2B5EF4-FFF2-40B4-BE49-F238E27FC236}">
                    <a16:creationId xmlns:a16="http://schemas.microsoft.com/office/drawing/2014/main" id="{69197585-A381-9649-8B67-A70C2B54074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74606" y="2061028"/>
                <a:ext cx="298822" cy="67302"/>
              </a:xfrm>
              <a:prstGeom prst="straightConnector1">
                <a:avLst/>
              </a:prstGeom>
              <a:ln w="19050">
                <a:solidFill>
                  <a:srgbClr val="966835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164" name="CuadroTexto 5">
            <a:extLst>
              <a:ext uri="{FF2B5EF4-FFF2-40B4-BE49-F238E27FC236}">
                <a16:creationId xmlns:a16="http://schemas.microsoft.com/office/drawing/2014/main" id="{74E4FA68-5478-D21D-7EB5-86AD85BD595D}"/>
              </a:ext>
            </a:extLst>
          </p:cNvPr>
          <p:cNvSpPr txBox="1"/>
          <p:nvPr/>
        </p:nvSpPr>
        <p:spPr>
          <a:xfrm>
            <a:off x="4860000" y="6336000"/>
            <a:ext cx="1944743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s-ES" sz="2000" b="1" dirty="0" err="1">
                <a:solidFill>
                  <a:schemeClr val="bg1"/>
                </a:solidFill>
                <a:latin typeface="+mj-lt"/>
              </a:rPr>
              <a:t>Simulation</a:t>
            </a:r>
            <a:r>
              <a:rPr lang="es-ES" sz="20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s-ES" sz="2000" b="1" dirty="0" err="1">
                <a:solidFill>
                  <a:schemeClr val="bg1"/>
                </a:solidFill>
                <a:latin typeface="+mj-lt"/>
              </a:rPr>
              <a:t>Setup</a:t>
            </a:r>
            <a:endParaRPr lang="en-US" sz="2000" b="1" dirty="0" err="1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1165" name="Group 1164">
            <a:extLst>
              <a:ext uri="{FF2B5EF4-FFF2-40B4-BE49-F238E27FC236}">
                <a16:creationId xmlns:a16="http://schemas.microsoft.com/office/drawing/2014/main" id="{AB329A58-1911-36A5-ED74-BFE0B6FC6683}"/>
              </a:ext>
            </a:extLst>
          </p:cNvPr>
          <p:cNvGrpSpPr/>
          <p:nvPr/>
        </p:nvGrpSpPr>
        <p:grpSpPr>
          <a:xfrm>
            <a:off x="5580000" y="5652000"/>
            <a:ext cx="540000" cy="540000"/>
            <a:chOff x="3978000" y="2610000"/>
            <a:chExt cx="540000" cy="540000"/>
          </a:xfrm>
        </p:grpSpPr>
        <p:grpSp>
          <p:nvGrpSpPr>
            <p:cNvPr id="1166" name="Grupo 58">
              <a:extLst>
                <a:ext uri="{FF2B5EF4-FFF2-40B4-BE49-F238E27FC236}">
                  <a16:creationId xmlns:a16="http://schemas.microsoft.com/office/drawing/2014/main" id="{5397E7B3-BC5C-4935-66F5-CA88A65DD066}"/>
                </a:ext>
              </a:extLst>
            </p:cNvPr>
            <p:cNvGrpSpPr/>
            <p:nvPr/>
          </p:nvGrpSpPr>
          <p:grpSpPr>
            <a:xfrm>
              <a:off x="3978000" y="2610000"/>
              <a:ext cx="540000" cy="540000"/>
              <a:chOff x="2094060" y="6125497"/>
              <a:chExt cx="540000" cy="540000"/>
            </a:xfrm>
          </p:grpSpPr>
          <p:sp>
            <p:nvSpPr>
              <p:cNvPr id="1170" name="Elipse 60">
                <a:extLst>
                  <a:ext uri="{FF2B5EF4-FFF2-40B4-BE49-F238E27FC236}">
                    <a16:creationId xmlns:a16="http://schemas.microsoft.com/office/drawing/2014/main" id="{78283C44-9FF2-1403-D3EC-97ED601F846B}"/>
                  </a:ext>
                </a:extLst>
              </p:cNvPr>
              <p:cNvSpPr/>
              <p:nvPr/>
            </p:nvSpPr>
            <p:spPr>
              <a:xfrm>
                <a:off x="2094060" y="6125497"/>
                <a:ext cx="540000" cy="540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171" name="Gráfico 61" descr="Monitor with solid fill">
                <a:extLst>
                  <a:ext uri="{FF2B5EF4-FFF2-40B4-BE49-F238E27FC236}">
                    <a16:creationId xmlns:a16="http://schemas.microsoft.com/office/drawing/2014/main" id="{883E29D9-9A4B-3807-5396-6B26226C92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rcRect/>
              <a:stretch/>
            </p:blipFill>
            <p:spPr>
              <a:xfrm>
                <a:off x="2150955" y="6191015"/>
                <a:ext cx="432000" cy="432000"/>
              </a:xfrm>
              <a:prstGeom prst="rect">
                <a:avLst/>
              </a:prstGeom>
            </p:spPr>
          </p:pic>
        </p:grpSp>
        <p:pic>
          <p:nvPicPr>
            <p:cNvPr id="1167" name="Graphic 1166" descr="Single gear with solid fill">
              <a:extLst>
                <a:ext uri="{FF2B5EF4-FFF2-40B4-BE49-F238E27FC236}">
                  <a16:creationId xmlns:a16="http://schemas.microsoft.com/office/drawing/2014/main" id="{523489EA-DDCE-661D-BD85-3AE3E733B72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117617" y="2767094"/>
              <a:ext cx="138153" cy="138153"/>
            </a:xfrm>
            <a:prstGeom prst="rect">
              <a:avLst/>
            </a:prstGeom>
          </p:spPr>
        </p:pic>
        <p:pic>
          <p:nvPicPr>
            <p:cNvPr id="1168" name="Graphic 1167" descr="Single gear with solid fill">
              <a:extLst>
                <a:ext uri="{FF2B5EF4-FFF2-40B4-BE49-F238E27FC236}">
                  <a16:creationId xmlns:a16="http://schemas.microsoft.com/office/drawing/2014/main" id="{287B2E81-4C7A-4E93-E2F0-FEB1017A2A2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218731" y="2855661"/>
              <a:ext cx="104465" cy="104465"/>
            </a:xfrm>
            <a:prstGeom prst="rect">
              <a:avLst/>
            </a:prstGeom>
          </p:spPr>
        </p:pic>
        <p:pic>
          <p:nvPicPr>
            <p:cNvPr id="1169" name="Graphic 1168" descr="Single gear with solid fill">
              <a:extLst>
                <a:ext uri="{FF2B5EF4-FFF2-40B4-BE49-F238E27FC236}">
                  <a16:creationId xmlns:a16="http://schemas.microsoft.com/office/drawing/2014/main" id="{7FD4F31E-8BC1-3B01-6A61-800BC1C9FF9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270963" y="2775535"/>
              <a:ext cx="104465" cy="104465"/>
            </a:xfrm>
            <a:prstGeom prst="rect">
              <a:avLst/>
            </a:prstGeom>
          </p:spPr>
        </p:pic>
      </p:grpSp>
      <p:pic>
        <p:nvPicPr>
          <p:cNvPr id="1173" name="Picture 1172" descr="A screenshot of a computer&#10;&#10;Description automatically generated">
            <a:extLst>
              <a:ext uri="{FF2B5EF4-FFF2-40B4-BE49-F238E27FC236}">
                <a16:creationId xmlns:a16="http://schemas.microsoft.com/office/drawing/2014/main" id="{1D49FF39-FA99-A71F-A197-E8520FE811E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5338" y="3139585"/>
            <a:ext cx="5768497" cy="2057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435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092B7A-1CDF-4B6B-7805-59283F9B1F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ángulo 34">
            <a:extLst>
              <a:ext uri="{FF2B5EF4-FFF2-40B4-BE49-F238E27FC236}">
                <a16:creationId xmlns:a16="http://schemas.microsoft.com/office/drawing/2014/main" id="{80D410BE-36E4-95FE-E27D-DBC12329994E}"/>
              </a:ext>
            </a:extLst>
          </p:cNvPr>
          <p:cNvSpPr/>
          <p:nvPr/>
        </p:nvSpPr>
        <p:spPr>
          <a:xfrm>
            <a:off x="0" y="5947365"/>
            <a:ext cx="12192000" cy="899652"/>
          </a:xfrm>
          <a:prstGeom prst="rect">
            <a:avLst/>
          </a:prstGeom>
          <a:solidFill>
            <a:srgbClr val="092240"/>
          </a:solidFill>
          <a:ln w="57150">
            <a:solidFill>
              <a:srgbClr val="092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Imagen 5" descr="Logotipo, Icono&#10;&#10;Descripción generada automáticamente">
            <a:extLst>
              <a:ext uri="{FF2B5EF4-FFF2-40B4-BE49-F238E27FC236}">
                <a16:creationId xmlns:a16="http://schemas.microsoft.com/office/drawing/2014/main" id="{A486CDB6-1852-22BA-49F9-EF7B85321A9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10" t="8297" r="22898" b="29694"/>
          <a:stretch/>
        </p:blipFill>
        <p:spPr>
          <a:xfrm>
            <a:off x="105982" y="5994160"/>
            <a:ext cx="1199795" cy="82241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DE969ED-E778-3244-A774-4156ABB0A29D}"/>
              </a:ext>
            </a:extLst>
          </p:cNvPr>
          <p:cNvSpPr txBox="1"/>
          <p:nvPr/>
        </p:nvSpPr>
        <p:spPr>
          <a:xfrm>
            <a:off x="1305399" y="6059107"/>
            <a:ext cx="1550894" cy="73478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dirty="0">
                <a:solidFill>
                  <a:srgbClr val="FFFFFF"/>
                </a:solidFill>
                <a:latin typeface="Calibri Light"/>
                <a:cs typeface="Calibri Light"/>
              </a:rPr>
              <a:t>ModelFLOWs</a:t>
            </a:r>
            <a:endParaRPr lang="en-US" sz="1400" dirty="0"/>
          </a:p>
          <a:p>
            <a:pPr algn="ctr"/>
            <a:r>
              <a:rPr lang="en-US" sz="2000" i="1" dirty="0">
                <a:solidFill>
                  <a:srgbClr val="FFFFFF"/>
                </a:solidFill>
                <a:latin typeface="Calibri Light"/>
                <a:cs typeface="Calibri Light"/>
              </a:rPr>
              <a:t>Cardiac</a:t>
            </a:r>
            <a:endParaRPr lang="en-US" sz="1400" i="1" dirty="0"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8B4EBA-D42A-1180-1173-5E13830E78F6}"/>
              </a:ext>
            </a:extLst>
          </p:cNvPr>
          <p:cNvSpPr txBox="1"/>
          <p:nvPr/>
        </p:nvSpPr>
        <p:spPr>
          <a:xfrm>
            <a:off x="268971" y="111858"/>
            <a:ext cx="40025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+mj-lt"/>
              </a:rPr>
              <a:t>Step 2.2:</a:t>
            </a:r>
            <a:r>
              <a:rPr lang="en-US" sz="3200" dirty="0">
                <a:latin typeface="+mj-lt"/>
              </a:rPr>
              <a:t> Create Region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0DCA4FA-4B69-91CC-E548-FD5B3970B4B0}"/>
              </a:ext>
            </a:extLst>
          </p:cNvPr>
          <p:cNvSpPr txBox="1"/>
          <p:nvPr/>
        </p:nvSpPr>
        <p:spPr>
          <a:xfrm>
            <a:off x="279019" y="869093"/>
            <a:ext cx="11799099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Right click in Geometry </a:t>
            </a:r>
            <a:r>
              <a:rPr lang="en-US" sz="2400" dirty="0">
                <a:sym typeface="Wingdings" panose="05000000000000000000" pitchFamily="2" charset="2"/>
              </a:rPr>
              <a:t></a:t>
            </a:r>
            <a:r>
              <a:rPr lang="en-US" sz="2400" dirty="0"/>
              <a:t> Parts </a:t>
            </a:r>
            <a:r>
              <a:rPr lang="en-US" sz="2400" dirty="0">
                <a:sym typeface="Wingdings" panose="05000000000000000000" pitchFamily="2" charset="2"/>
              </a:rPr>
              <a:t></a:t>
            </a:r>
            <a:r>
              <a:rPr lang="en-US" sz="2400" dirty="0"/>
              <a:t> “Your body name” </a:t>
            </a:r>
            <a:br>
              <a:rPr lang="en-US" sz="2400" dirty="0"/>
            </a:br>
            <a:r>
              <a:rPr lang="en-US" sz="2400" dirty="0">
                <a:sym typeface="Wingdings" panose="05000000000000000000" pitchFamily="2" charset="2"/>
              </a:rPr>
              <a:t></a:t>
            </a:r>
            <a:r>
              <a:rPr lang="en-US" sz="2400" dirty="0"/>
              <a:t> Set New Region… </a:t>
            </a:r>
            <a:r>
              <a:rPr lang="en-US" sz="2400" dirty="0">
                <a:sym typeface="Wingdings" panose="05000000000000000000" pitchFamily="2" charset="2"/>
              </a:rPr>
              <a:t></a:t>
            </a:r>
            <a:r>
              <a:rPr lang="en-US" sz="2400" dirty="0"/>
              <a:t> Introduce name “ Ventricle”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Regions </a:t>
            </a:r>
            <a:r>
              <a:rPr lang="en-US" sz="2400" dirty="0">
                <a:sym typeface="Wingdings" panose="05000000000000000000" pitchFamily="2" charset="2"/>
              </a:rPr>
              <a:t> Ventricle  Right click in Boundaries  New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ym typeface="Wingdings" panose="05000000000000000000" pitchFamily="2" charset="2"/>
              </a:rPr>
              <a:t>Rename boundary; Select corresponding Part Surface; Choose Type</a:t>
            </a:r>
          </a:p>
          <a:p>
            <a:pPr marL="800100" lvl="1" indent="-342900"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en-US" sz="2400" dirty="0">
                <a:sym typeface="Wingdings" panose="05000000000000000000" pitchFamily="2" charset="2"/>
              </a:rPr>
              <a:t>Inlet: type Velocity Inlet Physics Values  Introduce velocity profile (explained next)</a:t>
            </a:r>
          </a:p>
          <a:p>
            <a:pPr marL="800100" lvl="1" indent="-342900"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en-US" sz="2400" dirty="0">
                <a:sym typeface="Wingdings" panose="05000000000000000000" pitchFamily="2" charset="2"/>
              </a:rPr>
              <a:t>Outlet: type Outlet  Physics Conditions  Mass Flow Specification  Mass Flow Rate</a:t>
            </a:r>
            <a:br>
              <a:rPr lang="en-US" sz="2400" dirty="0">
                <a:sym typeface="Wingdings" panose="05000000000000000000" pitchFamily="2" charset="2"/>
              </a:rPr>
            </a:br>
            <a:r>
              <a:rPr lang="en-US" sz="2400" dirty="0">
                <a:sym typeface="Wingdings" panose="05000000000000000000" pitchFamily="2" charset="2"/>
              </a:rPr>
              <a:t>			        Physics Values  Introduce mass flow profile (explained next)</a:t>
            </a:r>
          </a:p>
          <a:p>
            <a:pPr marL="800100" lvl="1" indent="-342900"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en-US" sz="2400" dirty="0">
                <a:sym typeface="Wingdings" panose="05000000000000000000" pitchFamily="2" charset="2"/>
              </a:rPr>
              <a:t>Wall: type Wall</a:t>
            </a:r>
          </a:p>
        </p:txBody>
      </p:sp>
      <p:grpSp>
        <p:nvGrpSpPr>
          <p:cNvPr id="1104" name="Group 1103">
            <a:extLst>
              <a:ext uri="{FF2B5EF4-FFF2-40B4-BE49-F238E27FC236}">
                <a16:creationId xmlns:a16="http://schemas.microsoft.com/office/drawing/2014/main" id="{79CDA110-4ABB-C144-CFCD-EB284B090E3A}"/>
              </a:ext>
            </a:extLst>
          </p:cNvPr>
          <p:cNvGrpSpPr/>
          <p:nvPr/>
        </p:nvGrpSpPr>
        <p:grpSpPr>
          <a:xfrm>
            <a:off x="10440000" y="6156000"/>
            <a:ext cx="540000" cy="540000"/>
            <a:chOff x="10080000" y="6156000"/>
            <a:chExt cx="540000" cy="540000"/>
          </a:xfrm>
        </p:grpSpPr>
        <p:sp>
          <p:nvSpPr>
            <p:cNvPr id="1105" name="Elipse 48">
              <a:extLst>
                <a:ext uri="{FF2B5EF4-FFF2-40B4-BE49-F238E27FC236}">
                  <a16:creationId xmlns:a16="http://schemas.microsoft.com/office/drawing/2014/main" id="{EEABEB26-2F16-DD63-240C-F9A13F462C18}"/>
                </a:ext>
              </a:extLst>
            </p:cNvPr>
            <p:cNvSpPr/>
            <p:nvPr/>
          </p:nvSpPr>
          <p:spPr>
            <a:xfrm>
              <a:off x="10080000" y="6156000"/>
              <a:ext cx="540000" cy="54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9668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06" name="Graphic 1105" descr="Play outline">
              <a:extLst>
                <a:ext uri="{FF2B5EF4-FFF2-40B4-BE49-F238E27FC236}">
                  <a16:creationId xmlns:a16="http://schemas.microsoft.com/office/drawing/2014/main" id="{815EA208-5041-DB5D-42D9-05AE97C083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162800" y="6202985"/>
              <a:ext cx="457200" cy="457200"/>
            </a:xfrm>
            <a:prstGeom prst="rect">
              <a:avLst/>
            </a:prstGeom>
          </p:spPr>
        </p:pic>
      </p:grpSp>
      <p:grpSp>
        <p:nvGrpSpPr>
          <p:cNvPr id="1107" name="Group 1106">
            <a:extLst>
              <a:ext uri="{FF2B5EF4-FFF2-40B4-BE49-F238E27FC236}">
                <a16:creationId xmlns:a16="http://schemas.microsoft.com/office/drawing/2014/main" id="{E2605109-5A9D-987F-526D-8C4DF9A3C3C0}"/>
              </a:ext>
            </a:extLst>
          </p:cNvPr>
          <p:cNvGrpSpPr/>
          <p:nvPr/>
        </p:nvGrpSpPr>
        <p:grpSpPr>
          <a:xfrm>
            <a:off x="8820000" y="6156000"/>
            <a:ext cx="540000" cy="540000"/>
            <a:chOff x="10080000" y="6155153"/>
            <a:chExt cx="540000" cy="540000"/>
          </a:xfrm>
        </p:grpSpPr>
        <p:sp>
          <p:nvSpPr>
            <p:cNvPr id="1108" name="Elipse 48">
              <a:extLst>
                <a:ext uri="{FF2B5EF4-FFF2-40B4-BE49-F238E27FC236}">
                  <a16:creationId xmlns:a16="http://schemas.microsoft.com/office/drawing/2014/main" id="{9EB977DC-DE21-92DC-90B9-E066D4A90ED9}"/>
                </a:ext>
              </a:extLst>
            </p:cNvPr>
            <p:cNvSpPr/>
            <p:nvPr/>
          </p:nvSpPr>
          <p:spPr>
            <a:xfrm>
              <a:off x="10080000" y="6155153"/>
              <a:ext cx="540000" cy="54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9668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09" name="Group 1108">
              <a:extLst>
                <a:ext uri="{FF2B5EF4-FFF2-40B4-BE49-F238E27FC236}">
                  <a16:creationId xmlns:a16="http://schemas.microsoft.com/office/drawing/2014/main" id="{BB2CF592-9453-9101-124E-E0F158366C0A}"/>
                </a:ext>
              </a:extLst>
            </p:cNvPr>
            <p:cNvGrpSpPr/>
            <p:nvPr/>
          </p:nvGrpSpPr>
          <p:grpSpPr>
            <a:xfrm>
              <a:off x="10134000" y="6212821"/>
              <a:ext cx="432000" cy="432000"/>
              <a:chOff x="4626000" y="1177574"/>
              <a:chExt cx="1548000" cy="1547998"/>
            </a:xfrm>
          </p:grpSpPr>
          <p:sp>
            <p:nvSpPr>
              <p:cNvPr id="1110" name="Oval 1109">
                <a:extLst>
                  <a:ext uri="{FF2B5EF4-FFF2-40B4-BE49-F238E27FC236}">
                    <a16:creationId xmlns:a16="http://schemas.microsoft.com/office/drawing/2014/main" id="{CE65E146-D471-0FB1-60E9-B0C35C025348}"/>
                  </a:ext>
                </a:extLst>
              </p:cNvPr>
              <p:cNvSpPr/>
              <p:nvPr/>
            </p:nvSpPr>
            <p:spPr>
              <a:xfrm>
                <a:off x="5346000" y="1177574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1" name="Oval 1110">
                <a:extLst>
                  <a:ext uri="{FF2B5EF4-FFF2-40B4-BE49-F238E27FC236}">
                    <a16:creationId xmlns:a16="http://schemas.microsoft.com/office/drawing/2014/main" id="{353BE0EF-E8A0-8C86-F3FB-2C36229B4450}"/>
                  </a:ext>
                </a:extLst>
              </p:cNvPr>
              <p:cNvSpPr/>
              <p:nvPr/>
            </p:nvSpPr>
            <p:spPr>
              <a:xfrm>
                <a:off x="5865229" y="1412097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2" name="Oval 1111">
                <a:extLst>
                  <a:ext uri="{FF2B5EF4-FFF2-40B4-BE49-F238E27FC236}">
                    <a16:creationId xmlns:a16="http://schemas.microsoft.com/office/drawing/2014/main" id="{8485AE33-C2A7-991B-2FAC-301A707F019C}"/>
                  </a:ext>
                </a:extLst>
              </p:cNvPr>
              <p:cNvSpPr/>
              <p:nvPr/>
            </p:nvSpPr>
            <p:spPr>
              <a:xfrm>
                <a:off x="4807126" y="1412097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3" name="Oval 1112">
                <a:extLst>
                  <a:ext uri="{FF2B5EF4-FFF2-40B4-BE49-F238E27FC236}">
                    <a16:creationId xmlns:a16="http://schemas.microsoft.com/office/drawing/2014/main" id="{2933AEF4-73A5-7E38-FD95-0B594C4B3662}"/>
                  </a:ext>
                </a:extLst>
              </p:cNvPr>
              <p:cNvSpPr/>
              <p:nvPr/>
            </p:nvSpPr>
            <p:spPr>
              <a:xfrm>
                <a:off x="6066000" y="1905563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4" name="Oval 1113">
                <a:extLst>
                  <a:ext uri="{FF2B5EF4-FFF2-40B4-BE49-F238E27FC236}">
                    <a16:creationId xmlns:a16="http://schemas.microsoft.com/office/drawing/2014/main" id="{407B1CD6-2823-88C9-BE38-44F22A40F60E}"/>
                  </a:ext>
                </a:extLst>
              </p:cNvPr>
              <p:cNvSpPr/>
              <p:nvPr/>
            </p:nvSpPr>
            <p:spPr>
              <a:xfrm>
                <a:off x="4626000" y="1905563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5" name="Oval 1114">
                <a:extLst>
                  <a:ext uri="{FF2B5EF4-FFF2-40B4-BE49-F238E27FC236}">
                    <a16:creationId xmlns:a16="http://schemas.microsoft.com/office/drawing/2014/main" id="{50584A4C-5594-6DA1-D80A-DD8BF1B859D3}"/>
                  </a:ext>
                </a:extLst>
              </p:cNvPr>
              <p:cNvSpPr/>
              <p:nvPr/>
            </p:nvSpPr>
            <p:spPr>
              <a:xfrm>
                <a:off x="4804618" y="2381361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6" name="Oval 1115">
                <a:extLst>
                  <a:ext uri="{FF2B5EF4-FFF2-40B4-BE49-F238E27FC236}">
                    <a16:creationId xmlns:a16="http://schemas.microsoft.com/office/drawing/2014/main" id="{73BC1970-06FC-8929-7938-ED3D022488DE}"/>
                  </a:ext>
                </a:extLst>
              </p:cNvPr>
              <p:cNvSpPr/>
              <p:nvPr/>
            </p:nvSpPr>
            <p:spPr>
              <a:xfrm>
                <a:off x="5865229" y="2381361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7" name="Oval 1116">
                <a:extLst>
                  <a:ext uri="{FF2B5EF4-FFF2-40B4-BE49-F238E27FC236}">
                    <a16:creationId xmlns:a16="http://schemas.microsoft.com/office/drawing/2014/main" id="{86E6FED1-257E-B1E6-3F44-29883FA50290}"/>
                  </a:ext>
                </a:extLst>
              </p:cNvPr>
              <p:cNvSpPr/>
              <p:nvPr/>
            </p:nvSpPr>
            <p:spPr>
              <a:xfrm>
                <a:off x="5346000" y="2617572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18" name="Straight Connector 1117">
                <a:extLst>
                  <a:ext uri="{FF2B5EF4-FFF2-40B4-BE49-F238E27FC236}">
                    <a16:creationId xmlns:a16="http://schemas.microsoft.com/office/drawing/2014/main" id="{32A55EFC-A360-6F5E-4F9A-B2313190223A}"/>
                  </a:ext>
                </a:extLst>
              </p:cNvPr>
              <p:cNvCxnSpPr>
                <a:stCxn id="1110" idx="6"/>
                <a:endCxn id="1111" idx="1"/>
              </p:cNvCxnSpPr>
              <p:nvPr/>
            </p:nvCxnSpPr>
            <p:spPr>
              <a:xfrm>
                <a:off x="5454000" y="1231574"/>
                <a:ext cx="427045" cy="196339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9" name="Straight Connector 1118">
                <a:extLst>
                  <a:ext uri="{FF2B5EF4-FFF2-40B4-BE49-F238E27FC236}">
                    <a16:creationId xmlns:a16="http://schemas.microsoft.com/office/drawing/2014/main" id="{E8816B05-2981-EE94-47C0-5C5924978D21}"/>
                  </a:ext>
                </a:extLst>
              </p:cNvPr>
              <p:cNvCxnSpPr>
                <a:cxnSpLocks/>
                <a:stCxn id="1110" idx="2"/>
                <a:endCxn id="1112" idx="7"/>
              </p:cNvCxnSpPr>
              <p:nvPr/>
            </p:nvCxnSpPr>
            <p:spPr>
              <a:xfrm flipH="1">
                <a:off x="4899310" y="1231574"/>
                <a:ext cx="446690" cy="196339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0" name="Straight Connector 1119">
                <a:extLst>
                  <a:ext uri="{FF2B5EF4-FFF2-40B4-BE49-F238E27FC236}">
                    <a16:creationId xmlns:a16="http://schemas.microsoft.com/office/drawing/2014/main" id="{D27FD8D0-FA8E-BFF2-0694-EC080B649A22}"/>
                  </a:ext>
                </a:extLst>
              </p:cNvPr>
              <p:cNvCxnSpPr>
                <a:cxnSpLocks/>
                <a:stCxn id="1111" idx="5"/>
                <a:endCxn id="1113" idx="0"/>
              </p:cNvCxnSpPr>
              <p:nvPr/>
            </p:nvCxnSpPr>
            <p:spPr>
              <a:xfrm>
                <a:off x="5957413" y="1504281"/>
                <a:ext cx="162587" cy="401282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1" name="Straight Connector 1120">
                <a:extLst>
                  <a:ext uri="{FF2B5EF4-FFF2-40B4-BE49-F238E27FC236}">
                    <a16:creationId xmlns:a16="http://schemas.microsoft.com/office/drawing/2014/main" id="{F4D7A1AF-3E4D-440A-6808-4C99616C176E}"/>
                  </a:ext>
                </a:extLst>
              </p:cNvPr>
              <p:cNvCxnSpPr>
                <a:cxnSpLocks/>
                <a:stCxn id="1116" idx="7"/>
                <a:endCxn id="1113" idx="4"/>
              </p:cNvCxnSpPr>
              <p:nvPr/>
            </p:nvCxnSpPr>
            <p:spPr>
              <a:xfrm flipV="1">
                <a:off x="5957413" y="2013563"/>
                <a:ext cx="162587" cy="38361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2" name="Straight Connector 1121">
                <a:extLst>
                  <a:ext uri="{FF2B5EF4-FFF2-40B4-BE49-F238E27FC236}">
                    <a16:creationId xmlns:a16="http://schemas.microsoft.com/office/drawing/2014/main" id="{F4A2CEEF-2818-E19A-6DC5-7C96A489C0EA}"/>
                  </a:ext>
                </a:extLst>
              </p:cNvPr>
              <p:cNvCxnSpPr>
                <a:cxnSpLocks/>
                <a:stCxn id="1116" idx="3"/>
                <a:endCxn id="1117" idx="6"/>
              </p:cNvCxnSpPr>
              <p:nvPr/>
            </p:nvCxnSpPr>
            <p:spPr>
              <a:xfrm flipH="1">
                <a:off x="5454000" y="2473545"/>
                <a:ext cx="427045" cy="198027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3" name="Straight Connector 1122">
                <a:extLst>
                  <a:ext uri="{FF2B5EF4-FFF2-40B4-BE49-F238E27FC236}">
                    <a16:creationId xmlns:a16="http://schemas.microsoft.com/office/drawing/2014/main" id="{A370BA18-68DE-2B30-A87C-6A6167EE3938}"/>
                  </a:ext>
                </a:extLst>
              </p:cNvPr>
              <p:cNvCxnSpPr>
                <a:cxnSpLocks/>
                <a:stCxn id="1112" idx="3"/>
                <a:endCxn id="1114" idx="0"/>
              </p:cNvCxnSpPr>
              <p:nvPr/>
            </p:nvCxnSpPr>
            <p:spPr>
              <a:xfrm flipH="1">
                <a:off x="4680000" y="1504281"/>
                <a:ext cx="142942" cy="401282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4" name="Straight Connector 1123">
                <a:extLst>
                  <a:ext uri="{FF2B5EF4-FFF2-40B4-BE49-F238E27FC236}">
                    <a16:creationId xmlns:a16="http://schemas.microsoft.com/office/drawing/2014/main" id="{2A518977-A831-45AC-277E-2EF13C5510A8}"/>
                  </a:ext>
                </a:extLst>
              </p:cNvPr>
              <p:cNvCxnSpPr>
                <a:cxnSpLocks/>
                <a:stCxn id="1114" idx="4"/>
                <a:endCxn id="1115" idx="1"/>
              </p:cNvCxnSpPr>
              <p:nvPr/>
            </p:nvCxnSpPr>
            <p:spPr>
              <a:xfrm>
                <a:off x="4680000" y="2013563"/>
                <a:ext cx="140434" cy="38361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5" name="Straight Connector 1124">
                <a:extLst>
                  <a:ext uri="{FF2B5EF4-FFF2-40B4-BE49-F238E27FC236}">
                    <a16:creationId xmlns:a16="http://schemas.microsoft.com/office/drawing/2014/main" id="{77029D4B-7D3F-746B-459B-4FAD487080E4}"/>
                  </a:ext>
                </a:extLst>
              </p:cNvPr>
              <p:cNvCxnSpPr>
                <a:cxnSpLocks/>
                <a:stCxn id="1115" idx="5"/>
                <a:endCxn id="1117" idx="2"/>
              </p:cNvCxnSpPr>
              <p:nvPr/>
            </p:nvCxnSpPr>
            <p:spPr>
              <a:xfrm>
                <a:off x="4896802" y="2473545"/>
                <a:ext cx="449198" cy="198027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26" name="Oval 1125">
                <a:extLst>
                  <a:ext uri="{FF2B5EF4-FFF2-40B4-BE49-F238E27FC236}">
                    <a16:creationId xmlns:a16="http://schemas.microsoft.com/office/drawing/2014/main" id="{0C704514-F45E-7164-9505-15D6337026BE}"/>
                  </a:ext>
                </a:extLst>
              </p:cNvPr>
              <p:cNvSpPr/>
              <p:nvPr/>
            </p:nvSpPr>
            <p:spPr>
              <a:xfrm>
                <a:off x="5346000" y="1495779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7" name="Oval 1126">
                <a:extLst>
                  <a:ext uri="{FF2B5EF4-FFF2-40B4-BE49-F238E27FC236}">
                    <a16:creationId xmlns:a16="http://schemas.microsoft.com/office/drawing/2014/main" id="{A16D2902-EDAB-6DF5-71DD-5A70372DD516}"/>
                  </a:ext>
                </a:extLst>
              </p:cNvPr>
              <p:cNvSpPr/>
              <p:nvPr/>
            </p:nvSpPr>
            <p:spPr>
              <a:xfrm>
                <a:off x="5346000" y="1905563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8" name="Oval 1127">
                <a:extLst>
                  <a:ext uri="{FF2B5EF4-FFF2-40B4-BE49-F238E27FC236}">
                    <a16:creationId xmlns:a16="http://schemas.microsoft.com/office/drawing/2014/main" id="{8BC7C7F4-2E44-5C7E-4897-335818715324}"/>
                  </a:ext>
                </a:extLst>
              </p:cNvPr>
              <p:cNvSpPr/>
              <p:nvPr/>
            </p:nvSpPr>
            <p:spPr>
              <a:xfrm>
                <a:off x="5346000" y="2310213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9" name="Oval 1128">
                <a:extLst>
                  <a:ext uri="{FF2B5EF4-FFF2-40B4-BE49-F238E27FC236}">
                    <a16:creationId xmlns:a16="http://schemas.microsoft.com/office/drawing/2014/main" id="{9CFFA3AC-62DB-C57E-9DA4-858313BFB38F}"/>
                  </a:ext>
                </a:extLst>
              </p:cNvPr>
              <p:cNvSpPr/>
              <p:nvPr/>
            </p:nvSpPr>
            <p:spPr>
              <a:xfrm>
                <a:off x="4918963" y="1903711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0" name="Oval 1129">
                <a:extLst>
                  <a:ext uri="{FF2B5EF4-FFF2-40B4-BE49-F238E27FC236}">
                    <a16:creationId xmlns:a16="http://schemas.microsoft.com/office/drawing/2014/main" id="{5C497F58-99F2-E8E0-ACC8-8A5C461E231B}"/>
                  </a:ext>
                </a:extLst>
              </p:cNvPr>
              <p:cNvSpPr/>
              <p:nvPr/>
            </p:nvSpPr>
            <p:spPr>
              <a:xfrm>
                <a:off x="5773045" y="1903711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31" name="Straight Connector 1130">
                <a:extLst>
                  <a:ext uri="{FF2B5EF4-FFF2-40B4-BE49-F238E27FC236}">
                    <a16:creationId xmlns:a16="http://schemas.microsoft.com/office/drawing/2014/main" id="{01E098D9-B33E-0671-64E9-0753BB6AA6B0}"/>
                  </a:ext>
                </a:extLst>
              </p:cNvPr>
              <p:cNvCxnSpPr>
                <a:cxnSpLocks/>
                <a:stCxn id="1126" idx="2"/>
                <a:endCxn id="1112" idx="5"/>
              </p:cNvCxnSpPr>
              <p:nvPr/>
            </p:nvCxnSpPr>
            <p:spPr>
              <a:xfrm flipH="1" flipV="1">
                <a:off x="4899310" y="1504281"/>
                <a:ext cx="446690" cy="45498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2" name="Straight Connector 1131">
                <a:extLst>
                  <a:ext uri="{FF2B5EF4-FFF2-40B4-BE49-F238E27FC236}">
                    <a16:creationId xmlns:a16="http://schemas.microsoft.com/office/drawing/2014/main" id="{F8412760-A5A4-67DB-9E48-8EA2BEE0D72A}"/>
                  </a:ext>
                </a:extLst>
              </p:cNvPr>
              <p:cNvCxnSpPr>
                <a:cxnSpLocks/>
                <a:stCxn id="1110" idx="4"/>
                <a:endCxn id="1126" idx="0"/>
              </p:cNvCxnSpPr>
              <p:nvPr/>
            </p:nvCxnSpPr>
            <p:spPr>
              <a:xfrm>
                <a:off x="5400000" y="1285574"/>
                <a:ext cx="0" cy="210205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3" name="Straight Connector 1132">
                <a:extLst>
                  <a:ext uri="{FF2B5EF4-FFF2-40B4-BE49-F238E27FC236}">
                    <a16:creationId xmlns:a16="http://schemas.microsoft.com/office/drawing/2014/main" id="{B45FC073-FCD9-5E8A-0537-E9C5D854BEA1}"/>
                  </a:ext>
                </a:extLst>
              </p:cNvPr>
              <p:cNvCxnSpPr>
                <a:cxnSpLocks/>
                <a:stCxn id="1111" idx="3"/>
                <a:endCxn id="1126" idx="6"/>
              </p:cNvCxnSpPr>
              <p:nvPr/>
            </p:nvCxnSpPr>
            <p:spPr>
              <a:xfrm flipH="1">
                <a:off x="5454000" y="1504281"/>
                <a:ext cx="427045" cy="45498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4" name="Straight Connector 1133">
                <a:extLst>
                  <a:ext uri="{FF2B5EF4-FFF2-40B4-BE49-F238E27FC236}">
                    <a16:creationId xmlns:a16="http://schemas.microsoft.com/office/drawing/2014/main" id="{E5B6151C-E3B7-EFF9-F58A-84480A221843}"/>
                  </a:ext>
                </a:extLst>
              </p:cNvPr>
              <p:cNvCxnSpPr>
                <a:cxnSpLocks/>
                <a:stCxn id="1130" idx="2"/>
                <a:endCxn id="1127" idx="6"/>
              </p:cNvCxnSpPr>
              <p:nvPr/>
            </p:nvCxnSpPr>
            <p:spPr>
              <a:xfrm flipH="1">
                <a:off x="5454000" y="1957711"/>
                <a:ext cx="319045" cy="1852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5" name="Straight Connector 1134">
                <a:extLst>
                  <a:ext uri="{FF2B5EF4-FFF2-40B4-BE49-F238E27FC236}">
                    <a16:creationId xmlns:a16="http://schemas.microsoft.com/office/drawing/2014/main" id="{1D11C589-4532-C28A-B45C-A7E24B9B84FC}"/>
                  </a:ext>
                </a:extLst>
              </p:cNvPr>
              <p:cNvCxnSpPr>
                <a:cxnSpLocks/>
                <a:stCxn id="1113" idx="2"/>
                <a:endCxn id="1130" idx="6"/>
              </p:cNvCxnSpPr>
              <p:nvPr/>
            </p:nvCxnSpPr>
            <p:spPr>
              <a:xfrm flipH="1" flipV="1">
                <a:off x="5881045" y="1957711"/>
                <a:ext cx="184955" cy="1852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6" name="Straight Connector 1135">
                <a:extLst>
                  <a:ext uri="{FF2B5EF4-FFF2-40B4-BE49-F238E27FC236}">
                    <a16:creationId xmlns:a16="http://schemas.microsoft.com/office/drawing/2014/main" id="{4D9B0651-75CF-09F0-3361-D8A8C325232D}"/>
                  </a:ext>
                </a:extLst>
              </p:cNvPr>
              <p:cNvCxnSpPr>
                <a:cxnSpLocks/>
                <a:stCxn id="1111" idx="4"/>
                <a:endCxn id="1130" idx="0"/>
              </p:cNvCxnSpPr>
              <p:nvPr/>
            </p:nvCxnSpPr>
            <p:spPr>
              <a:xfrm flipH="1">
                <a:off x="5827045" y="1520097"/>
                <a:ext cx="92184" cy="38361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7" name="Straight Connector 1136">
                <a:extLst>
                  <a:ext uri="{FF2B5EF4-FFF2-40B4-BE49-F238E27FC236}">
                    <a16:creationId xmlns:a16="http://schemas.microsoft.com/office/drawing/2014/main" id="{319A0C54-FA2F-4470-2ACE-76220DFA9DF7}"/>
                  </a:ext>
                </a:extLst>
              </p:cNvPr>
              <p:cNvCxnSpPr>
                <a:cxnSpLocks/>
                <a:stCxn id="1127" idx="2"/>
                <a:endCxn id="1129" idx="6"/>
              </p:cNvCxnSpPr>
              <p:nvPr/>
            </p:nvCxnSpPr>
            <p:spPr>
              <a:xfrm flipH="1" flipV="1">
                <a:off x="5026963" y="1957711"/>
                <a:ext cx="319037" cy="1852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8" name="Straight Connector 1137">
                <a:extLst>
                  <a:ext uri="{FF2B5EF4-FFF2-40B4-BE49-F238E27FC236}">
                    <a16:creationId xmlns:a16="http://schemas.microsoft.com/office/drawing/2014/main" id="{E307D7E9-36AA-918A-80A4-66BEFB2E0C75}"/>
                  </a:ext>
                </a:extLst>
              </p:cNvPr>
              <p:cNvCxnSpPr>
                <a:cxnSpLocks/>
                <a:stCxn id="1129" idx="2"/>
                <a:endCxn id="1114" idx="6"/>
              </p:cNvCxnSpPr>
              <p:nvPr/>
            </p:nvCxnSpPr>
            <p:spPr>
              <a:xfrm flipH="1">
                <a:off x="4734000" y="1957711"/>
                <a:ext cx="184963" cy="1852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9" name="Straight Connector 1138">
                <a:extLst>
                  <a:ext uri="{FF2B5EF4-FFF2-40B4-BE49-F238E27FC236}">
                    <a16:creationId xmlns:a16="http://schemas.microsoft.com/office/drawing/2014/main" id="{D62C55BA-7DA4-81E6-B78A-1D2A4A9554FD}"/>
                  </a:ext>
                </a:extLst>
              </p:cNvPr>
              <p:cNvCxnSpPr>
                <a:cxnSpLocks/>
                <a:stCxn id="1127" idx="0"/>
                <a:endCxn id="1126" idx="4"/>
              </p:cNvCxnSpPr>
              <p:nvPr/>
            </p:nvCxnSpPr>
            <p:spPr>
              <a:xfrm flipV="1">
                <a:off x="5400000" y="1603779"/>
                <a:ext cx="0" cy="30178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0" name="Straight Connector 1139">
                <a:extLst>
                  <a:ext uri="{FF2B5EF4-FFF2-40B4-BE49-F238E27FC236}">
                    <a16:creationId xmlns:a16="http://schemas.microsoft.com/office/drawing/2014/main" id="{543201AF-8012-4A7E-C86B-AB129394DC92}"/>
                  </a:ext>
                </a:extLst>
              </p:cNvPr>
              <p:cNvCxnSpPr>
                <a:cxnSpLocks/>
                <a:stCxn id="1130" idx="1"/>
                <a:endCxn id="1126" idx="5"/>
              </p:cNvCxnSpPr>
              <p:nvPr/>
            </p:nvCxnSpPr>
            <p:spPr>
              <a:xfrm flipH="1" flipV="1">
                <a:off x="5438184" y="1587963"/>
                <a:ext cx="350677" cy="33156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1" name="Straight Connector 1140">
                <a:extLst>
                  <a:ext uri="{FF2B5EF4-FFF2-40B4-BE49-F238E27FC236}">
                    <a16:creationId xmlns:a16="http://schemas.microsoft.com/office/drawing/2014/main" id="{CFF51262-8128-604C-D307-672EC1A4A0EF}"/>
                  </a:ext>
                </a:extLst>
              </p:cNvPr>
              <p:cNvCxnSpPr>
                <a:cxnSpLocks/>
                <a:stCxn id="1116" idx="1"/>
                <a:endCxn id="1130" idx="4"/>
              </p:cNvCxnSpPr>
              <p:nvPr/>
            </p:nvCxnSpPr>
            <p:spPr>
              <a:xfrm flipH="1" flipV="1">
                <a:off x="5827045" y="2011711"/>
                <a:ext cx="54000" cy="385466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2" name="Straight Connector 1141">
                <a:extLst>
                  <a:ext uri="{FF2B5EF4-FFF2-40B4-BE49-F238E27FC236}">
                    <a16:creationId xmlns:a16="http://schemas.microsoft.com/office/drawing/2014/main" id="{56FAA7A2-4CF3-9CE0-5ADE-407A719C83B4}"/>
                  </a:ext>
                </a:extLst>
              </p:cNvPr>
              <p:cNvCxnSpPr>
                <a:cxnSpLocks/>
                <a:stCxn id="1130" idx="3"/>
                <a:endCxn id="1128" idx="7"/>
              </p:cNvCxnSpPr>
              <p:nvPr/>
            </p:nvCxnSpPr>
            <p:spPr>
              <a:xfrm flipH="1">
                <a:off x="5438184" y="1995895"/>
                <a:ext cx="350677" cy="33013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3" name="Straight Connector 1142">
                <a:extLst>
                  <a:ext uri="{FF2B5EF4-FFF2-40B4-BE49-F238E27FC236}">
                    <a16:creationId xmlns:a16="http://schemas.microsoft.com/office/drawing/2014/main" id="{12F07C51-0B97-CD9F-2394-CE808B9874F4}"/>
                  </a:ext>
                </a:extLst>
              </p:cNvPr>
              <p:cNvCxnSpPr>
                <a:cxnSpLocks/>
                <a:stCxn id="1127" idx="4"/>
                <a:endCxn id="1128" idx="0"/>
              </p:cNvCxnSpPr>
              <p:nvPr/>
            </p:nvCxnSpPr>
            <p:spPr>
              <a:xfrm>
                <a:off x="5400000" y="2013563"/>
                <a:ext cx="0" cy="296650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4" name="Straight Connector 1143">
                <a:extLst>
                  <a:ext uri="{FF2B5EF4-FFF2-40B4-BE49-F238E27FC236}">
                    <a16:creationId xmlns:a16="http://schemas.microsoft.com/office/drawing/2014/main" id="{5751AFEC-AC13-32A3-E0FD-1488105F5AAB}"/>
                  </a:ext>
                </a:extLst>
              </p:cNvPr>
              <p:cNvCxnSpPr>
                <a:cxnSpLocks/>
                <a:stCxn id="1116" idx="2"/>
                <a:endCxn id="1128" idx="6"/>
              </p:cNvCxnSpPr>
              <p:nvPr/>
            </p:nvCxnSpPr>
            <p:spPr>
              <a:xfrm flipH="1" flipV="1">
                <a:off x="5454000" y="2364213"/>
                <a:ext cx="411229" cy="71148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5" name="Straight Connector 1144">
                <a:extLst>
                  <a:ext uri="{FF2B5EF4-FFF2-40B4-BE49-F238E27FC236}">
                    <a16:creationId xmlns:a16="http://schemas.microsoft.com/office/drawing/2014/main" id="{73E01B6A-9F24-310F-8C03-B1E28E1729F6}"/>
                  </a:ext>
                </a:extLst>
              </p:cNvPr>
              <p:cNvCxnSpPr>
                <a:cxnSpLocks/>
                <a:stCxn id="1117" idx="0"/>
                <a:endCxn id="1128" idx="4"/>
              </p:cNvCxnSpPr>
              <p:nvPr/>
            </p:nvCxnSpPr>
            <p:spPr>
              <a:xfrm flipV="1">
                <a:off x="5400000" y="2418213"/>
                <a:ext cx="0" cy="199359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6" name="Straight Connector 1145">
                <a:extLst>
                  <a:ext uri="{FF2B5EF4-FFF2-40B4-BE49-F238E27FC236}">
                    <a16:creationId xmlns:a16="http://schemas.microsoft.com/office/drawing/2014/main" id="{B7C803F3-3680-E2B3-CF2A-C76BFB92E339}"/>
                  </a:ext>
                </a:extLst>
              </p:cNvPr>
              <p:cNvCxnSpPr>
                <a:cxnSpLocks/>
                <a:stCxn id="1126" idx="3"/>
                <a:endCxn id="1129" idx="7"/>
              </p:cNvCxnSpPr>
              <p:nvPr/>
            </p:nvCxnSpPr>
            <p:spPr>
              <a:xfrm flipH="1">
                <a:off x="5011147" y="1587963"/>
                <a:ext cx="350669" cy="33156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7" name="Straight Connector 1146">
                <a:extLst>
                  <a:ext uri="{FF2B5EF4-FFF2-40B4-BE49-F238E27FC236}">
                    <a16:creationId xmlns:a16="http://schemas.microsoft.com/office/drawing/2014/main" id="{246AE3CF-1F62-0DC8-5808-4F682BFCC55C}"/>
                  </a:ext>
                </a:extLst>
              </p:cNvPr>
              <p:cNvCxnSpPr>
                <a:cxnSpLocks/>
                <a:stCxn id="1115" idx="6"/>
                <a:endCxn id="1128" idx="2"/>
              </p:cNvCxnSpPr>
              <p:nvPr/>
            </p:nvCxnSpPr>
            <p:spPr>
              <a:xfrm flipV="1">
                <a:off x="4912618" y="2364213"/>
                <a:ext cx="433382" cy="71148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8" name="Straight Connector 1147">
                <a:extLst>
                  <a:ext uri="{FF2B5EF4-FFF2-40B4-BE49-F238E27FC236}">
                    <a16:creationId xmlns:a16="http://schemas.microsoft.com/office/drawing/2014/main" id="{EC3FC7C6-80F6-4922-4B7B-BD2633B43AEB}"/>
                  </a:ext>
                </a:extLst>
              </p:cNvPr>
              <p:cNvCxnSpPr>
                <a:cxnSpLocks/>
                <a:stCxn id="1115" idx="7"/>
                <a:endCxn id="1129" idx="4"/>
              </p:cNvCxnSpPr>
              <p:nvPr/>
            </p:nvCxnSpPr>
            <p:spPr>
              <a:xfrm flipV="1">
                <a:off x="4896802" y="2011711"/>
                <a:ext cx="76161" cy="385466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9" name="Straight Connector 1148">
                <a:extLst>
                  <a:ext uri="{FF2B5EF4-FFF2-40B4-BE49-F238E27FC236}">
                    <a16:creationId xmlns:a16="http://schemas.microsoft.com/office/drawing/2014/main" id="{CC5BA9D7-18A2-94E2-AC72-0B1BF4906729}"/>
                  </a:ext>
                </a:extLst>
              </p:cNvPr>
              <p:cNvCxnSpPr>
                <a:cxnSpLocks/>
                <a:stCxn id="1129" idx="5"/>
                <a:endCxn id="1128" idx="1"/>
              </p:cNvCxnSpPr>
              <p:nvPr/>
            </p:nvCxnSpPr>
            <p:spPr>
              <a:xfrm>
                <a:off x="5011147" y="1995895"/>
                <a:ext cx="350669" cy="33013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0" name="Straight Connector 1149">
                <a:extLst>
                  <a:ext uri="{FF2B5EF4-FFF2-40B4-BE49-F238E27FC236}">
                    <a16:creationId xmlns:a16="http://schemas.microsoft.com/office/drawing/2014/main" id="{4B94C085-F45D-FECE-EA4F-005C60A62079}"/>
                  </a:ext>
                </a:extLst>
              </p:cNvPr>
              <p:cNvCxnSpPr>
                <a:cxnSpLocks/>
                <a:stCxn id="1112" idx="4"/>
                <a:endCxn id="1129" idx="0"/>
              </p:cNvCxnSpPr>
              <p:nvPr/>
            </p:nvCxnSpPr>
            <p:spPr>
              <a:xfrm>
                <a:off x="4861126" y="1520097"/>
                <a:ext cx="111837" cy="38361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151" name="Group 1150">
            <a:extLst>
              <a:ext uri="{FF2B5EF4-FFF2-40B4-BE49-F238E27FC236}">
                <a16:creationId xmlns:a16="http://schemas.microsoft.com/office/drawing/2014/main" id="{2A74A5BB-FBAC-348C-4256-557CBE8A07AD}"/>
              </a:ext>
            </a:extLst>
          </p:cNvPr>
          <p:cNvGrpSpPr/>
          <p:nvPr/>
        </p:nvGrpSpPr>
        <p:grpSpPr>
          <a:xfrm>
            <a:off x="3960000" y="6156000"/>
            <a:ext cx="540000" cy="540000"/>
            <a:chOff x="6480000" y="5436000"/>
            <a:chExt cx="540000" cy="540000"/>
          </a:xfrm>
        </p:grpSpPr>
        <p:sp>
          <p:nvSpPr>
            <p:cNvPr id="1152" name="Elipse 22">
              <a:extLst>
                <a:ext uri="{FF2B5EF4-FFF2-40B4-BE49-F238E27FC236}">
                  <a16:creationId xmlns:a16="http://schemas.microsoft.com/office/drawing/2014/main" id="{6EA63495-F665-9BC8-A138-3729F42D3D76}"/>
                </a:ext>
              </a:extLst>
            </p:cNvPr>
            <p:cNvSpPr/>
            <p:nvPr/>
          </p:nvSpPr>
          <p:spPr>
            <a:xfrm>
              <a:off x="6480000" y="5436000"/>
              <a:ext cx="540000" cy="54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9668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53" name="Group 1152">
              <a:extLst>
                <a:ext uri="{FF2B5EF4-FFF2-40B4-BE49-F238E27FC236}">
                  <a16:creationId xmlns:a16="http://schemas.microsoft.com/office/drawing/2014/main" id="{6EEC459E-74D9-9074-2B67-405A58EB9A1E}"/>
                </a:ext>
              </a:extLst>
            </p:cNvPr>
            <p:cNvGrpSpPr/>
            <p:nvPr/>
          </p:nvGrpSpPr>
          <p:grpSpPr>
            <a:xfrm>
              <a:off x="6617622" y="5512333"/>
              <a:ext cx="264755" cy="419811"/>
              <a:chOff x="3454745" y="1076960"/>
              <a:chExt cx="1465986" cy="2874190"/>
            </a:xfrm>
          </p:grpSpPr>
          <p:sp>
            <p:nvSpPr>
              <p:cNvPr id="1154" name="Oval 116">
                <a:extLst>
                  <a:ext uri="{FF2B5EF4-FFF2-40B4-BE49-F238E27FC236}">
                    <a16:creationId xmlns:a16="http://schemas.microsoft.com/office/drawing/2014/main" id="{61074D5A-FB27-9E6D-F0CF-13CCA089E55C}"/>
                  </a:ext>
                </a:extLst>
              </p:cNvPr>
              <p:cNvSpPr/>
              <p:nvPr/>
            </p:nvSpPr>
            <p:spPr>
              <a:xfrm>
                <a:off x="3454745" y="2108730"/>
                <a:ext cx="1455998" cy="1842420"/>
              </a:xfrm>
              <a:custGeom>
                <a:avLst/>
                <a:gdLst>
                  <a:gd name="connsiteX0" fmla="*/ 0 w 1465983"/>
                  <a:gd name="connsiteY0" fmla="*/ 1758462 h 3516923"/>
                  <a:gd name="connsiteX1" fmla="*/ 732992 w 1465983"/>
                  <a:gd name="connsiteY1" fmla="*/ 0 h 3516923"/>
                  <a:gd name="connsiteX2" fmla="*/ 1465984 w 1465983"/>
                  <a:gd name="connsiteY2" fmla="*/ 1758462 h 3516923"/>
                  <a:gd name="connsiteX3" fmla="*/ 732992 w 1465983"/>
                  <a:gd name="connsiteY3" fmla="*/ 3516924 h 3516923"/>
                  <a:gd name="connsiteX4" fmla="*/ 0 w 1465983"/>
                  <a:gd name="connsiteY4" fmla="*/ 1758462 h 3516923"/>
                  <a:gd name="connsiteX0" fmla="*/ 127 w 1466111"/>
                  <a:gd name="connsiteY0" fmla="*/ 401747 h 2160209"/>
                  <a:gd name="connsiteX1" fmla="*/ 778839 w 1466111"/>
                  <a:gd name="connsiteY1" fmla="*/ 525425 h 2160209"/>
                  <a:gd name="connsiteX2" fmla="*/ 1466111 w 1466111"/>
                  <a:gd name="connsiteY2" fmla="*/ 401747 h 2160209"/>
                  <a:gd name="connsiteX3" fmla="*/ 733119 w 1466111"/>
                  <a:gd name="connsiteY3" fmla="*/ 2160209 h 2160209"/>
                  <a:gd name="connsiteX4" fmla="*/ 127 w 1466111"/>
                  <a:gd name="connsiteY4" fmla="*/ 401747 h 2160209"/>
                  <a:gd name="connsiteX0" fmla="*/ 127 w 1466111"/>
                  <a:gd name="connsiteY0" fmla="*/ 401747 h 2160209"/>
                  <a:gd name="connsiteX1" fmla="*/ 778839 w 1466111"/>
                  <a:gd name="connsiteY1" fmla="*/ 525425 h 2160209"/>
                  <a:gd name="connsiteX2" fmla="*/ 1466111 w 1466111"/>
                  <a:gd name="connsiteY2" fmla="*/ 401747 h 2160209"/>
                  <a:gd name="connsiteX3" fmla="*/ 733119 w 1466111"/>
                  <a:gd name="connsiteY3" fmla="*/ 2160209 h 2160209"/>
                  <a:gd name="connsiteX4" fmla="*/ 127 w 1466111"/>
                  <a:gd name="connsiteY4" fmla="*/ 401747 h 2160209"/>
                  <a:gd name="connsiteX0" fmla="*/ 127 w 1466111"/>
                  <a:gd name="connsiteY0" fmla="*/ 401747 h 2160209"/>
                  <a:gd name="connsiteX1" fmla="*/ 778839 w 1466111"/>
                  <a:gd name="connsiteY1" fmla="*/ 525425 h 2160209"/>
                  <a:gd name="connsiteX2" fmla="*/ 1466111 w 1466111"/>
                  <a:gd name="connsiteY2" fmla="*/ 401747 h 2160209"/>
                  <a:gd name="connsiteX3" fmla="*/ 733119 w 1466111"/>
                  <a:gd name="connsiteY3" fmla="*/ 2160209 h 2160209"/>
                  <a:gd name="connsiteX4" fmla="*/ 127 w 1466111"/>
                  <a:gd name="connsiteY4" fmla="*/ 401747 h 2160209"/>
                  <a:gd name="connsiteX0" fmla="*/ 127 w 1466111"/>
                  <a:gd name="connsiteY0" fmla="*/ 95663 h 1854125"/>
                  <a:gd name="connsiteX1" fmla="*/ 778839 w 1466111"/>
                  <a:gd name="connsiteY1" fmla="*/ 219341 h 1854125"/>
                  <a:gd name="connsiteX2" fmla="*/ 1466111 w 1466111"/>
                  <a:gd name="connsiteY2" fmla="*/ 95663 h 1854125"/>
                  <a:gd name="connsiteX3" fmla="*/ 733119 w 1466111"/>
                  <a:gd name="connsiteY3" fmla="*/ 1854125 h 1854125"/>
                  <a:gd name="connsiteX4" fmla="*/ 127 w 1466111"/>
                  <a:gd name="connsiteY4" fmla="*/ 95663 h 1854125"/>
                  <a:gd name="connsiteX0" fmla="*/ 87 w 1473691"/>
                  <a:gd name="connsiteY0" fmla="*/ 93927 h 1852461"/>
                  <a:gd name="connsiteX1" fmla="*/ 778799 w 1473691"/>
                  <a:gd name="connsiteY1" fmla="*/ 217605 h 1852461"/>
                  <a:gd name="connsiteX2" fmla="*/ 1473691 w 1473691"/>
                  <a:gd name="connsiteY2" fmla="*/ 21537 h 1852461"/>
                  <a:gd name="connsiteX3" fmla="*/ 733079 w 1473691"/>
                  <a:gd name="connsiteY3" fmla="*/ 1852389 h 1852461"/>
                  <a:gd name="connsiteX4" fmla="*/ 87 w 1473691"/>
                  <a:gd name="connsiteY4" fmla="*/ 93927 h 1852461"/>
                  <a:gd name="connsiteX0" fmla="*/ 87 w 1473691"/>
                  <a:gd name="connsiteY0" fmla="*/ 93927 h 1852461"/>
                  <a:gd name="connsiteX1" fmla="*/ 778799 w 1473691"/>
                  <a:gd name="connsiteY1" fmla="*/ 217605 h 1852461"/>
                  <a:gd name="connsiteX2" fmla="*/ 1473691 w 1473691"/>
                  <a:gd name="connsiteY2" fmla="*/ 21537 h 1852461"/>
                  <a:gd name="connsiteX3" fmla="*/ 733079 w 1473691"/>
                  <a:gd name="connsiteY3" fmla="*/ 1852389 h 1852461"/>
                  <a:gd name="connsiteX4" fmla="*/ 87 w 1473691"/>
                  <a:gd name="connsiteY4" fmla="*/ 93927 h 1852461"/>
                  <a:gd name="connsiteX0" fmla="*/ 87 w 1473691"/>
                  <a:gd name="connsiteY0" fmla="*/ 72390 h 1830924"/>
                  <a:gd name="connsiteX1" fmla="*/ 778799 w 1473691"/>
                  <a:gd name="connsiteY1" fmla="*/ 196068 h 1830924"/>
                  <a:gd name="connsiteX2" fmla="*/ 1473691 w 1473691"/>
                  <a:gd name="connsiteY2" fmla="*/ 0 h 1830924"/>
                  <a:gd name="connsiteX3" fmla="*/ 733079 w 1473691"/>
                  <a:gd name="connsiteY3" fmla="*/ 1830852 h 1830924"/>
                  <a:gd name="connsiteX4" fmla="*/ 87 w 1473691"/>
                  <a:gd name="connsiteY4" fmla="*/ 72390 h 1830924"/>
                  <a:gd name="connsiteX0" fmla="*/ 87 w 1473691"/>
                  <a:gd name="connsiteY0" fmla="*/ 0 h 1842285"/>
                  <a:gd name="connsiteX1" fmla="*/ 778799 w 1473691"/>
                  <a:gd name="connsiteY1" fmla="*/ 207498 h 1842285"/>
                  <a:gd name="connsiteX2" fmla="*/ 1473691 w 1473691"/>
                  <a:gd name="connsiteY2" fmla="*/ 11430 h 1842285"/>
                  <a:gd name="connsiteX3" fmla="*/ 733079 w 1473691"/>
                  <a:gd name="connsiteY3" fmla="*/ 1842282 h 1842285"/>
                  <a:gd name="connsiteX4" fmla="*/ 87 w 1473691"/>
                  <a:gd name="connsiteY4" fmla="*/ 0 h 1842285"/>
                  <a:gd name="connsiteX0" fmla="*/ 87 w 1458451"/>
                  <a:gd name="connsiteY0" fmla="*/ 0 h 1842285"/>
                  <a:gd name="connsiteX1" fmla="*/ 778799 w 1458451"/>
                  <a:gd name="connsiteY1" fmla="*/ 207498 h 1842285"/>
                  <a:gd name="connsiteX2" fmla="*/ 1458451 w 1458451"/>
                  <a:gd name="connsiteY2" fmla="*/ 11430 h 1842285"/>
                  <a:gd name="connsiteX3" fmla="*/ 733079 w 1458451"/>
                  <a:gd name="connsiteY3" fmla="*/ 1842282 h 1842285"/>
                  <a:gd name="connsiteX4" fmla="*/ 87 w 1458451"/>
                  <a:gd name="connsiteY4" fmla="*/ 0 h 1842285"/>
                  <a:gd name="connsiteX0" fmla="*/ 87 w 1462261"/>
                  <a:gd name="connsiteY0" fmla="*/ 0 h 1842294"/>
                  <a:gd name="connsiteX1" fmla="*/ 778799 w 1462261"/>
                  <a:gd name="connsiteY1" fmla="*/ 207498 h 1842294"/>
                  <a:gd name="connsiteX2" fmla="*/ 1462261 w 1462261"/>
                  <a:gd name="connsiteY2" fmla="*/ 22860 h 1842294"/>
                  <a:gd name="connsiteX3" fmla="*/ 733079 w 1462261"/>
                  <a:gd name="connsiteY3" fmla="*/ 1842282 h 1842294"/>
                  <a:gd name="connsiteX4" fmla="*/ 87 w 1462261"/>
                  <a:gd name="connsiteY4" fmla="*/ 0 h 1842294"/>
                  <a:gd name="connsiteX0" fmla="*/ 87 w 1458451"/>
                  <a:gd name="connsiteY0" fmla="*/ 0 h 1842310"/>
                  <a:gd name="connsiteX1" fmla="*/ 778799 w 1458451"/>
                  <a:gd name="connsiteY1" fmla="*/ 207498 h 1842310"/>
                  <a:gd name="connsiteX2" fmla="*/ 1458451 w 1458451"/>
                  <a:gd name="connsiteY2" fmla="*/ 34290 h 1842310"/>
                  <a:gd name="connsiteX3" fmla="*/ 733079 w 1458451"/>
                  <a:gd name="connsiteY3" fmla="*/ 1842282 h 1842310"/>
                  <a:gd name="connsiteX4" fmla="*/ 87 w 1458451"/>
                  <a:gd name="connsiteY4" fmla="*/ 0 h 1842310"/>
                  <a:gd name="connsiteX0" fmla="*/ 0 w 1458364"/>
                  <a:gd name="connsiteY0" fmla="*/ 0 h 1842310"/>
                  <a:gd name="connsiteX1" fmla="*/ 778712 w 1458364"/>
                  <a:gd name="connsiteY1" fmla="*/ 207498 h 1842310"/>
                  <a:gd name="connsiteX2" fmla="*/ 1458364 w 1458364"/>
                  <a:gd name="connsiteY2" fmla="*/ 34290 h 1842310"/>
                  <a:gd name="connsiteX3" fmla="*/ 732992 w 1458364"/>
                  <a:gd name="connsiteY3" fmla="*/ 1842282 h 1842310"/>
                  <a:gd name="connsiteX4" fmla="*/ 0 w 1458364"/>
                  <a:gd name="connsiteY4" fmla="*/ 0 h 1842310"/>
                  <a:gd name="connsiteX0" fmla="*/ 0 w 1458364"/>
                  <a:gd name="connsiteY0" fmla="*/ 0 h 1842285"/>
                  <a:gd name="connsiteX1" fmla="*/ 778712 w 1458364"/>
                  <a:gd name="connsiteY1" fmla="*/ 207498 h 1842285"/>
                  <a:gd name="connsiteX2" fmla="*/ 1458364 w 1458364"/>
                  <a:gd name="connsiteY2" fmla="*/ 34290 h 1842285"/>
                  <a:gd name="connsiteX3" fmla="*/ 732992 w 1458364"/>
                  <a:gd name="connsiteY3" fmla="*/ 1842282 h 1842285"/>
                  <a:gd name="connsiteX4" fmla="*/ 0 w 1458364"/>
                  <a:gd name="connsiteY4" fmla="*/ 0 h 1842285"/>
                  <a:gd name="connsiteX0" fmla="*/ 0 w 1458364"/>
                  <a:gd name="connsiteY0" fmla="*/ 0 h 1842285"/>
                  <a:gd name="connsiteX1" fmla="*/ 778712 w 1458364"/>
                  <a:gd name="connsiteY1" fmla="*/ 207498 h 1842285"/>
                  <a:gd name="connsiteX2" fmla="*/ 1458364 w 1458364"/>
                  <a:gd name="connsiteY2" fmla="*/ 34290 h 1842285"/>
                  <a:gd name="connsiteX3" fmla="*/ 732992 w 1458364"/>
                  <a:gd name="connsiteY3" fmla="*/ 1842282 h 1842285"/>
                  <a:gd name="connsiteX4" fmla="*/ 0 w 1458364"/>
                  <a:gd name="connsiteY4" fmla="*/ 0 h 1842285"/>
                  <a:gd name="connsiteX0" fmla="*/ 0 w 1458364"/>
                  <a:gd name="connsiteY0" fmla="*/ 0 h 1842285"/>
                  <a:gd name="connsiteX1" fmla="*/ 778712 w 1458364"/>
                  <a:gd name="connsiteY1" fmla="*/ 184638 h 1842285"/>
                  <a:gd name="connsiteX2" fmla="*/ 1458364 w 1458364"/>
                  <a:gd name="connsiteY2" fmla="*/ 34290 h 1842285"/>
                  <a:gd name="connsiteX3" fmla="*/ 732992 w 1458364"/>
                  <a:gd name="connsiteY3" fmla="*/ 1842282 h 1842285"/>
                  <a:gd name="connsiteX4" fmla="*/ 0 w 1458364"/>
                  <a:gd name="connsiteY4" fmla="*/ 0 h 1842285"/>
                  <a:gd name="connsiteX0" fmla="*/ 0 w 1462174"/>
                  <a:gd name="connsiteY0" fmla="*/ 0 h 1842287"/>
                  <a:gd name="connsiteX1" fmla="*/ 778712 w 1462174"/>
                  <a:gd name="connsiteY1" fmla="*/ 184638 h 1842287"/>
                  <a:gd name="connsiteX2" fmla="*/ 1462174 w 1462174"/>
                  <a:gd name="connsiteY2" fmla="*/ 15240 h 1842287"/>
                  <a:gd name="connsiteX3" fmla="*/ 732992 w 1462174"/>
                  <a:gd name="connsiteY3" fmla="*/ 1842282 h 1842287"/>
                  <a:gd name="connsiteX4" fmla="*/ 0 w 1462174"/>
                  <a:gd name="connsiteY4" fmla="*/ 0 h 1842287"/>
                  <a:gd name="connsiteX0" fmla="*/ 0 w 1462174"/>
                  <a:gd name="connsiteY0" fmla="*/ 0 h 1842287"/>
                  <a:gd name="connsiteX1" fmla="*/ 778712 w 1462174"/>
                  <a:gd name="connsiteY1" fmla="*/ 184638 h 1842287"/>
                  <a:gd name="connsiteX2" fmla="*/ 1462174 w 1462174"/>
                  <a:gd name="connsiteY2" fmla="*/ 15240 h 1842287"/>
                  <a:gd name="connsiteX3" fmla="*/ 732992 w 1462174"/>
                  <a:gd name="connsiteY3" fmla="*/ 1842282 h 1842287"/>
                  <a:gd name="connsiteX4" fmla="*/ 0 w 1462174"/>
                  <a:gd name="connsiteY4" fmla="*/ 0 h 1842287"/>
                  <a:gd name="connsiteX0" fmla="*/ 0 w 1462174"/>
                  <a:gd name="connsiteY0" fmla="*/ 0 h 1843457"/>
                  <a:gd name="connsiteX1" fmla="*/ 778712 w 1462174"/>
                  <a:gd name="connsiteY1" fmla="*/ 184638 h 1843457"/>
                  <a:gd name="connsiteX2" fmla="*/ 1462174 w 1462174"/>
                  <a:gd name="connsiteY2" fmla="*/ 15240 h 1843457"/>
                  <a:gd name="connsiteX3" fmla="*/ 732992 w 1462174"/>
                  <a:gd name="connsiteY3" fmla="*/ 1842282 h 1843457"/>
                  <a:gd name="connsiteX4" fmla="*/ 0 w 1462174"/>
                  <a:gd name="connsiteY4" fmla="*/ 0 h 1843457"/>
                  <a:gd name="connsiteX0" fmla="*/ 0 w 1462174"/>
                  <a:gd name="connsiteY0" fmla="*/ 0 h 1843457"/>
                  <a:gd name="connsiteX1" fmla="*/ 778712 w 1462174"/>
                  <a:gd name="connsiteY1" fmla="*/ 184638 h 1843457"/>
                  <a:gd name="connsiteX2" fmla="*/ 1462174 w 1462174"/>
                  <a:gd name="connsiteY2" fmla="*/ 15240 h 1843457"/>
                  <a:gd name="connsiteX3" fmla="*/ 732992 w 1462174"/>
                  <a:gd name="connsiteY3" fmla="*/ 1842282 h 1843457"/>
                  <a:gd name="connsiteX4" fmla="*/ 0 w 1462174"/>
                  <a:gd name="connsiteY4" fmla="*/ 0 h 1843457"/>
                  <a:gd name="connsiteX0" fmla="*/ 0 w 1462174"/>
                  <a:gd name="connsiteY0" fmla="*/ 0 h 1843457"/>
                  <a:gd name="connsiteX1" fmla="*/ 778712 w 1462174"/>
                  <a:gd name="connsiteY1" fmla="*/ 184638 h 1843457"/>
                  <a:gd name="connsiteX2" fmla="*/ 1462174 w 1462174"/>
                  <a:gd name="connsiteY2" fmla="*/ 15240 h 1843457"/>
                  <a:gd name="connsiteX3" fmla="*/ 732992 w 1462174"/>
                  <a:gd name="connsiteY3" fmla="*/ 1842282 h 1843457"/>
                  <a:gd name="connsiteX4" fmla="*/ 0 w 1462174"/>
                  <a:gd name="connsiteY4" fmla="*/ 0 h 1843457"/>
                  <a:gd name="connsiteX0" fmla="*/ 0 w 1462174"/>
                  <a:gd name="connsiteY0" fmla="*/ 0 h 1842282"/>
                  <a:gd name="connsiteX1" fmla="*/ 778712 w 1462174"/>
                  <a:gd name="connsiteY1" fmla="*/ 184638 h 1842282"/>
                  <a:gd name="connsiteX2" fmla="*/ 1462174 w 1462174"/>
                  <a:gd name="connsiteY2" fmla="*/ 15240 h 1842282"/>
                  <a:gd name="connsiteX3" fmla="*/ 732992 w 1462174"/>
                  <a:gd name="connsiteY3" fmla="*/ 1842282 h 1842282"/>
                  <a:gd name="connsiteX4" fmla="*/ 0 w 1462174"/>
                  <a:gd name="connsiteY4" fmla="*/ 0 h 1842282"/>
                  <a:gd name="connsiteX0" fmla="*/ 0 w 1462174"/>
                  <a:gd name="connsiteY0" fmla="*/ 0 h 1842282"/>
                  <a:gd name="connsiteX1" fmla="*/ 778712 w 1462174"/>
                  <a:gd name="connsiteY1" fmla="*/ 184638 h 1842282"/>
                  <a:gd name="connsiteX2" fmla="*/ 1462174 w 1462174"/>
                  <a:gd name="connsiteY2" fmla="*/ 15240 h 1842282"/>
                  <a:gd name="connsiteX3" fmla="*/ 758392 w 1462174"/>
                  <a:gd name="connsiteY3" fmla="*/ 1842282 h 1842282"/>
                  <a:gd name="connsiteX4" fmla="*/ 0 w 1462174"/>
                  <a:gd name="connsiteY4" fmla="*/ 0 h 1842282"/>
                  <a:gd name="connsiteX0" fmla="*/ 0 w 1462174"/>
                  <a:gd name="connsiteY0" fmla="*/ 0 h 1842282"/>
                  <a:gd name="connsiteX1" fmla="*/ 778712 w 1462174"/>
                  <a:gd name="connsiteY1" fmla="*/ 184638 h 1842282"/>
                  <a:gd name="connsiteX2" fmla="*/ 1462174 w 1462174"/>
                  <a:gd name="connsiteY2" fmla="*/ 15240 h 1842282"/>
                  <a:gd name="connsiteX3" fmla="*/ 758392 w 1462174"/>
                  <a:gd name="connsiteY3" fmla="*/ 1842282 h 1842282"/>
                  <a:gd name="connsiteX4" fmla="*/ 0 w 1462174"/>
                  <a:gd name="connsiteY4" fmla="*/ 0 h 1842282"/>
                  <a:gd name="connsiteX0" fmla="*/ 0 w 1462174"/>
                  <a:gd name="connsiteY0" fmla="*/ 0 h 1842407"/>
                  <a:gd name="connsiteX1" fmla="*/ 778712 w 1462174"/>
                  <a:gd name="connsiteY1" fmla="*/ 184638 h 1842407"/>
                  <a:gd name="connsiteX2" fmla="*/ 1462174 w 1462174"/>
                  <a:gd name="connsiteY2" fmla="*/ 15240 h 1842407"/>
                  <a:gd name="connsiteX3" fmla="*/ 758392 w 1462174"/>
                  <a:gd name="connsiteY3" fmla="*/ 1842282 h 1842407"/>
                  <a:gd name="connsiteX4" fmla="*/ 0 w 1462174"/>
                  <a:gd name="connsiteY4" fmla="*/ 0 h 1842407"/>
                  <a:gd name="connsiteX0" fmla="*/ 0 w 1462174"/>
                  <a:gd name="connsiteY0" fmla="*/ 0 h 1842419"/>
                  <a:gd name="connsiteX1" fmla="*/ 778712 w 1462174"/>
                  <a:gd name="connsiteY1" fmla="*/ 184638 h 1842419"/>
                  <a:gd name="connsiteX2" fmla="*/ 1462174 w 1462174"/>
                  <a:gd name="connsiteY2" fmla="*/ 15240 h 1842419"/>
                  <a:gd name="connsiteX3" fmla="*/ 758392 w 1462174"/>
                  <a:gd name="connsiteY3" fmla="*/ 1842282 h 1842419"/>
                  <a:gd name="connsiteX4" fmla="*/ 0 w 1462174"/>
                  <a:gd name="connsiteY4" fmla="*/ 0 h 1842419"/>
                  <a:gd name="connsiteX0" fmla="*/ 0 w 1462174"/>
                  <a:gd name="connsiteY0" fmla="*/ 0 h 1842423"/>
                  <a:gd name="connsiteX1" fmla="*/ 778712 w 1462174"/>
                  <a:gd name="connsiteY1" fmla="*/ 184638 h 1842423"/>
                  <a:gd name="connsiteX2" fmla="*/ 1462174 w 1462174"/>
                  <a:gd name="connsiteY2" fmla="*/ 28872 h 1842423"/>
                  <a:gd name="connsiteX3" fmla="*/ 758392 w 1462174"/>
                  <a:gd name="connsiteY3" fmla="*/ 1842282 h 1842423"/>
                  <a:gd name="connsiteX4" fmla="*/ 0 w 1462174"/>
                  <a:gd name="connsiteY4" fmla="*/ 0 h 1842423"/>
                  <a:gd name="connsiteX0" fmla="*/ 0 w 1462174"/>
                  <a:gd name="connsiteY0" fmla="*/ 0 h 1842419"/>
                  <a:gd name="connsiteX1" fmla="*/ 778712 w 1462174"/>
                  <a:gd name="connsiteY1" fmla="*/ 184638 h 1842419"/>
                  <a:gd name="connsiteX2" fmla="*/ 1462174 w 1462174"/>
                  <a:gd name="connsiteY2" fmla="*/ 28872 h 1842419"/>
                  <a:gd name="connsiteX3" fmla="*/ 758392 w 1462174"/>
                  <a:gd name="connsiteY3" fmla="*/ 1842282 h 1842419"/>
                  <a:gd name="connsiteX4" fmla="*/ 0 w 1462174"/>
                  <a:gd name="connsiteY4" fmla="*/ 0 h 1842419"/>
                  <a:gd name="connsiteX0" fmla="*/ 0 w 1462174"/>
                  <a:gd name="connsiteY0" fmla="*/ 0 h 1842423"/>
                  <a:gd name="connsiteX1" fmla="*/ 778712 w 1462174"/>
                  <a:gd name="connsiteY1" fmla="*/ 184638 h 1842423"/>
                  <a:gd name="connsiteX2" fmla="*/ 1462174 w 1462174"/>
                  <a:gd name="connsiteY2" fmla="*/ 28872 h 1842423"/>
                  <a:gd name="connsiteX3" fmla="*/ 758392 w 1462174"/>
                  <a:gd name="connsiteY3" fmla="*/ 1842282 h 1842423"/>
                  <a:gd name="connsiteX4" fmla="*/ 0 w 1462174"/>
                  <a:gd name="connsiteY4" fmla="*/ 0 h 1842423"/>
                  <a:gd name="connsiteX0" fmla="*/ 0 w 1455998"/>
                  <a:gd name="connsiteY0" fmla="*/ 0 h 1842427"/>
                  <a:gd name="connsiteX1" fmla="*/ 778712 w 1455998"/>
                  <a:gd name="connsiteY1" fmla="*/ 184638 h 1842427"/>
                  <a:gd name="connsiteX2" fmla="*/ 1455998 w 1455998"/>
                  <a:gd name="connsiteY2" fmla="*/ 62951 h 1842427"/>
                  <a:gd name="connsiteX3" fmla="*/ 758392 w 1455998"/>
                  <a:gd name="connsiteY3" fmla="*/ 1842282 h 1842427"/>
                  <a:gd name="connsiteX4" fmla="*/ 0 w 1455998"/>
                  <a:gd name="connsiteY4" fmla="*/ 0 h 1842427"/>
                  <a:gd name="connsiteX0" fmla="*/ 0 w 1474526"/>
                  <a:gd name="connsiteY0" fmla="*/ 0 h 1842420"/>
                  <a:gd name="connsiteX1" fmla="*/ 778712 w 1474526"/>
                  <a:gd name="connsiteY1" fmla="*/ 184638 h 1842420"/>
                  <a:gd name="connsiteX2" fmla="*/ 1474526 w 1474526"/>
                  <a:gd name="connsiteY2" fmla="*/ 28872 h 1842420"/>
                  <a:gd name="connsiteX3" fmla="*/ 758392 w 1474526"/>
                  <a:gd name="connsiteY3" fmla="*/ 1842282 h 1842420"/>
                  <a:gd name="connsiteX4" fmla="*/ 0 w 1474526"/>
                  <a:gd name="connsiteY4" fmla="*/ 0 h 1842420"/>
                  <a:gd name="connsiteX0" fmla="*/ 0 w 1455998"/>
                  <a:gd name="connsiteY0" fmla="*/ 0 h 1842420"/>
                  <a:gd name="connsiteX1" fmla="*/ 778712 w 1455998"/>
                  <a:gd name="connsiteY1" fmla="*/ 184638 h 1842420"/>
                  <a:gd name="connsiteX2" fmla="*/ 1455998 w 1455998"/>
                  <a:gd name="connsiteY2" fmla="*/ 28872 h 1842420"/>
                  <a:gd name="connsiteX3" fmla="*/ 758392 w 1455998"/>
                  <a:gd name="connsiteY3" fmla="*/ 1842282 h 1842420"/>
                  <a:gd name="connsiteX4" fmla="*/ 0 w 1455998"/>
                  <a:gd name="connsiteY4" fmla="*/ 0 h 1842420"/>
                  <a:gd name="connsiteX0" fmla="*/ 0 w 1455998"/>
                  <a:gd name="connsiteY0" fmla="*/ 0 h 1842420"/>
                  <a:gd name="connsiteX1" fmla="*/ 778712 w 1455998"/>
                  <a:gd name="connsiteY1" fmla="*/ 184638 h 1842420"/>
                  <a:gd name="connsiteX2" fmla="*/ 1455998 w 1455998"/>
                  <a:gd name="connsiteY2" fmla="*/ 28872 h 1842420"/>
                  <a:gd name="connsiteX3" fmla="*/ 758392 w 1455998"/>
                  <a:gd name="connsiteY3" fmla="*/ 1842282 h 1842420"/>
                  <a:gd name="connsiteX4" fmla="*/ 0 w 1455998"/>
                  <a:gd name="connsiteY4" fmla="*/ 0 h 1842420"/>
                  <a:gd name="connsiteX0" fmla="*/ 0 w 1455998"/>
                  <a:gd name="connsiteY0" fmla="*/ 0 h 1842420"/>
                  <a:gd name="connsiteX1" fmla="*/ 778712 w 1455998"/>
                  <a:gd name="connsiteY1" fmla="*/ 184638 h 1842420"/>
                  <a:gd name="connsiteX2" fmla="*/ 1455998 w 1455998"/>
                  <a:gd name="connsiteY2" fmla="*/ 28872 h 1842420"/>
                  <a:gd name="connsiteX3" fmla="*/ 758392 w 1455998"/>
                  <a:gd name="connsiteY3" fmla="*/ 1842282 h 1842420"/>
                  <a:gd name="connsiteX4" fmla="*/ 0 w 1455998"/>
                  <a:gd name="connsiteY4" fmla="*/ 0 h 18424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55998" h="1842420">
                    <a:moveTo>
                      <a:pt x="0" y="0"/>
                    </a:moveTo>
                    <a:cubicBezTo>
                      <a:pt x="41910" y="177116"/>
                      <a:pt x="536046" y="179826"/>
                      <a:pt x="778712" y="184638"/>
                    </a:cubicBezTo>
                    <a:cubicBezTo>
                      <a:pt x="1021378" y="189450"/>
                      <a:pt x="1362193" y="127719"/>
                      <a:pt x="1455998" y="28872"/>
                    </a:cubicBezTo>
                    <a:cubicBezTo>
                      <a:pt x="1455998" y="1000044"/>
                      <a:pt x="1205288" y="1854982"/>
                      <a:pt x="758392" y="1842282"/>
                    </a:cubicBezTo>
                    <a:cubicBezTo>
                      <a:pt x="291176" y="1854982"/>
                      <a:pt x="45720" y="904924"/>
                      <a:pt x="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966835"/>
                  </a:solidFill>
                </a:endParaRPr>
              </a:p>
            </p:txBody>
          </p:sp>
          <p:sp>
            <p:nvSpPr>
              <p:cNvPr id="1155" name="Oval 1154">
                <a:extLst>
                  <a:ext uri="{FF2B5EF4-FFF2-40B4-BE49-F238E27FC236}">
                    <a16:creationId xmlns:a16="http://schemas.microsoft.com/office/drawing/2014/main" id="{041B490C-C917-AF58-0C0E-BC529DF7CAD4}"/>
                  </a:ext>
                </a:extLst>
              </p:cNvPr>
              <p:cNvSpPr/>
              <p:nvPr/>
            </p:nvSpPr>
            <p:spPr>
              <a:xfrm>
                <a:off x="3454748" y="1924436"/>
                <a:ext cx="1465983" cy="368684"/>
              </a:xfrm>
              <a:prstGeom prst="ellipse">
                <a:avLst/>
              </a:prstGeom>
              <a:noFill/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966835"/>
                  </a:solidFill>
                </a:endParaRPr>
              </a:p>
            </p:txBody>
          </p:sp>
          <p:sp>
            <p:nvSpPr>
              <p:cNvPr id="1156" name="Cylinder 1155">
                <a:extLst>
                  <a:ext uri="{FF2B5EF4-FFF2-40B4-BE49-F238E27FC236}">
                    <a16:creationId xmlns:a16="http://schemas.microsoft.com/office/drawing/2014/main" id="{E46CF59B-A14B-4A9F-5B0F-842B1FCDCC79}"/>
                  </a:ext>
                </a:extLst>
              </p:cNvPr>
              <p:cNvSpPr/>
              <p:nvPr/>
            </p:nvSpPr>
            <p:spPr>
              <a:xfrm>
                <a:off x="3657600" y="1076960"/>
                <a:ext cx="629920" cy="1087120"/>
              </a:xfrm>
              <a:prstGeom prst="can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966835"/>
                  </a:solidFill>
                </a:endParaRPr>
              </a:p>
            </p:txBody>
          </p:sp>
          <p:sp>
            <p:nvSpPr>
              <p:cNvPr id="1157" name="Cylinder 1156">
                <a:extLst>
                  <a:ext uri="{FF2B5EF4-FFF2-40B4-BE49-F238E27FC236}">
                    <a16:creationId xmlns:a16="http://schemas.microsoft.com/office/drawing/2014/main" id="{18DC9F3A-0282-65F2-1FC2-2F9C3F1EE43A}"/>
                  </a:ext>
                </a:extLst>
              </p:cNvPr>
              <p:cNvSpPr/>
              <p:nvPr/>
            </p:nvSpPr>
            <p:spPr>
              <a:xfrm>
                <a:off x="4406063" y="1118094"/>
                <a:ext cx="273937" cy="1045986"/>
              </a:xfrm>
              <a:prstGeom prst="can">
                <a:avLst>
                  <a:gd name="adj" fmla="val 39835"/>
                </a:avLst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966835"/>
                  </a:solidFill>
                </a:endParaRPr>
              </a:p>
            </p:txBody>
          </p:sp>
        </p:grpSp>
      </p:grpSp>
      <p:sp>
        <p:nvSpPr>
          <p:cNvPr id="1158" name="Elipse 8">
            <a:extLst>
              <a:ext uri="{FF2B5EF4-FFF2-40B4-BE49-F238E27FC236}">
                <a16:creationId xmlns:a16="http://schemas.microsoft.com/office/drawing/2014/main" id="{5DE938C2-69C7-2415-9465-7080A09F7A84}"/>
              </a:ext>
            </a:extLst>
          </p:cNvPr>
          <p:cNvSpPr/>
          <p:nvPr/>
        </p:nvSpPr>
        <p:spPr>
          <a:xfrm>
            <a:off x="5400000" y="5405040"/>
            <a:ext cx="900000" cy="89965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59" name="Group 1158">
            <a:extLst>
              <a:ext uri="{FF2B5EF4-FFF2-40B4-BE49-F238E27FC236}">
                <a16:creationId xmlns:a16="http://schemas.microsoft.com/office/drawing/2014/main" id="{CD0E90E3-434A-6581-444F-2E3F51B19AA9}"/>
              </a:ext>
            </a:extLst>
          </p:cNvPr>
          <p:cNvGrpSpPr/>
          <p:nvPr/>
        </p:nvGrpSpPr>
        <p:grpSpPr>
          <a:xfrm>
            <a:off x="7200000" y="6156000"/>
            <a:ext cx="540000" cy="540000"/>
            <a:chOff x="7968411" y="4505000"/>
            <a:chExt cx="540000" cy="540000"/>
          </a:xfrm>
        </p:grpSpPr>
        <p:sp>
          <p:nvSpPr>
            <p:cNvPr id="1160" name="Elipse 48">
              <a:extLst>
                <a:ext uri="{FF2B5EF4-FFF2-40B4-BE49-F238E27FC236}">
                  <a16:creationId xmlns:a16="http://schemas.microsoft.com/office/drawing/2014/main" id="{6F88A5F5-4F5C-226C-72AB-F3C201BBCFD0}"/>
                </a:ext>
              </a:extLst>
            </p:cNvPr>
            <p:cNvSpPr/>
            <p:nvPr/>
          </p:nvSpPr>
          <p:spPr>
            <a:xfrm>
              <a:off x="7968411" y="4505000"/>
              <a:ext cx="540000" cy="54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9668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61" name="Group 1160">
              <a:extLst>
                <a:ext uri="{FF2B5EF4-FFF2-40B4-BE49-F238E27FC236}">
                  <a16:creationId xmlns:a16="http://schemas.microsoft.com/office/drawing/2014/main" id="{A4352D1A-CF4A-7A21-2232-7A2C2127674F}"/>
                </a:ext>
              </a:extLst>
            </p:cNvPr>
            <p:cNvGrpSpPr/>
            <p:nvPr/>
          </p:nvGrpSpPr>
          <p:grpSpPr>
            <a:xfrm>
              <a:off x="8117248" y="4672748"/>
              <a:ext cx="325503" cy="242358"/>
              <a:chOff x="6825195" y="1894840"/>
              <a:chExt cx="448233" cy="361034"/>
            </a:xfrm>
          </p:grpSpPr>
          <p:sp>
            <p:nvSpPr>
              <p:cNvPr id="1162" name="Rectangle 1161">
                <a:extLst>
                  <a:ext uri="{FF2B5EF4-FFF2-40B4-BE49-F238E27FC236}">
                    <a16:creationId xmlns:a16="http://schemas.microsoft.com/office/drawing/2014/main" id="{C149073B-B653-E83B-BD4C-222D8C67756E}"/>
                  </a:ext>
                </a:extLst>
              </p:cNvPr>
              <p:cNvSpPr/>
              <p:nvPr/>
            </p:nvSpPr>
            <p:spPr>
              <a:xfrm>
                <a:off x="6825195" y="1894840"/>
                <a:ext cx="298822" cy="361034"/>
              </a:xfrm>
              <a:prstGeom prst="rect">
                <a:avLst/>
              </a:prstGeom>
              <a:noFill/>
              <a:ln w="28575">
                <a:noFill/>
              </a:ln>
              <a:scene3d>
                <a:camera prst="orthographicFront">
                  <a:rot lat="1200000" lon="19799989" rev="0"/>
                </a:camera>
                <a:lightRig rig="threePt" dir="t"/>
              </a:scene3d>
              <a:sp3d extrusionH="127000" contourW="19050" prstMaterial="legacyWireframe">
                <a:contourClr>
                  <a:srgbClr val="966835"/>
                </a:contourClr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63" name="Straight Arrow Connector 1162">
                <a:extLst>
                  <a:ext uri="{FF2B5EF4-FFF2-40B4-BE49-F238E27FC236}">
                    <a16:creationId xmlns:a16="http://schemas.microsoft.com/office/drawing/2014/main" id="{6F131E7B-CB9A-E3B1-D4B0-0D1517749D2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74606" y="2061028"/>
                <a:ext cx="298822" cy="67302"/>
              </a:xfrm>
              <a:prstGeom prst="straightConnector1">
                <a:avLst/>
              </a:prstGeom>
              <a:ln w="19050">
                <a:solidFill>
                  <a:srgbClr val="966835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164" name="CuadroTexto 5">
            <a:extLst>
              <a:ext uri="{FF2B5EF4-FFF2-40B4-BE49-F238E27FC236}">
                <a16:creationId xmlns:a16="http://schemas.microsoft.com/office/drawing/2014/main" id="{71F61012-CA96-BFD4-E7E1-ADFCD404144A}"/>
              </a:ext>
            </a:extLst>
          </p:cNvPr>
          <p:cNvSpPr txBox="1"/>
          <p:nvPr/>
        </p:nvSpPr>
        <p:spPr>
          <a:xfrm>
            <a:off x="4860000" y="6336000"/>
            <a:ext cx="1944743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s-ES" sz="2000" b="1" dirty="0" err="1">
                <a:solidFill>
                  <a:schemeClr val="bg1"/>
                </a:solidFill>
                <a:latin typeface="+mj-lt"/>
              </a:rPr>
              <a:t>Simulation</a:t>
            </a:r>
            <a:r>
              <a:rPr lang="es-ES" sz="20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s-ES" sz="2000" b="1" dirty="0" err="1">
                <a:solidFill>
                  <a:schemeClr val="bg1"/>
                </a:solidFill>
                <a:latin typeface="+mj-lt"/>
              </a:rPr>
              <a:t>Setup</a:t>
            </a:r>
            <a:endParaRPr lang="en-US" sz="2000" b="1" dirty="0" err="1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1165" name="Group 1164">
            <a:extLst>
              <a:ext uri="{FF2B5EF4-FFF2-40B4-BE49-F238E27FC236}">
                <a16:creationId xmlns:a16="http://schemas.microsoft.com/office/drawing/2014/main" id="{D3C87DB3-EB85-E474-6012-66CE3969303B}"/>
              </a:ext>
            </a:extLst>
          </p:cNvPr>
          <p:cNvGrpSpPr/>
          <p:nvPr/>
        </p:nvGrpSpPr>
        <p:grpSpPr>
          <a:xfrm>
            <a:off x="5580000" y="5652000"/>
            <a:ext cx="540000" cy="540000"/>
            <a:chOff x="3978000" y="2610000"/>
            <a:chExt cx="540000" cy="540000"/>
          </a:xfrm>
        </p:grpSpPr>
        <p:grpSp>
          <p:nvGrpSpPr>
            <p:cNvPr id="1166" name="Grupo 58">
              <a:extLst>
                <a:ext uri="{FF2B5EF4-FFF2-40B4-BE49-F238E27FC236}">
                  <a16:creationId xmlns:a16="http://schemas.microsoft.com/office/drawing/2014/main" id="{50114D0D-B756-73E2-EC01-E230CBA5CDFE}"/>
                </a:ext>
              </a:extLst>
            </p:cNvPr>
            <p:cNvGrpSpPr/>
            <p:nvPr/>
          </p:nvGrpSpPr>
          <p:grpSpPr>
            <a:xfrm>
              <a:off x="3978000" y="2610000"/>
              <a:ext cx="540000" cy="540000"/>
              <a:chOff x="2094060" y="6125497"/>
              <a:chExt cx="540000" cy="540000"/>
            </a:xfrm>
          </p:grpSpPr>
          <p:sp>
            <p:nvSpPr>
              <p:cNvPr id="1170" name="Elipse 60">
                <a:extLst>
                  <a:ext uri="{FF2B5EF4-FFF2-40B4-BE49-F238E27FC236}">
                    <a16:creationId xmlns:a16="http://schemas.microsoft.com/office/drawing/2014/main" id="{E28A7DB3-1DBE-569D-4817-24711C379D3B}"/>
                  </a:ext>
                </a:extLst>
              </p:cNvPr>
              <p:cNvSpPr/>
              <p:nvPr/>
            </p:nvSpPr>
            <p:spPr>
              <a:xfrm>
                <a:off x="2094060" y="6125497"/>
                <a:ext cx="540000" cy="540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171" name="Gráfico 61" descr="Monitor with solid fill">
                <a:extLst>
                  <a:ext uri="{FF2B5EF4-FFF2-40B4-BE49-F238E27FC236}">
                    <a16:creationId xmlns:a16="http://schemas.microsoft.com/office/drawing/2014/main" id="{BFAFE670-F75B-6635-1572-98541065EC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/>
              <a:stretch/>
            </p:blipFill>
            <p:spPr>
              <a:xfrm>
                <a:off x="2150955" y="6191015"/>
                <a:ext cx="432000" cy="432000"/>
              </a:xfrm>
              <a:prstGeom prst="rect">
                <a:avLst/>
              </a:prstGeom>
            </p:spPr>
          </p:pic>
        </p:grpSp>
        <p:pic>
          <p:nvPicPr>
            <p:cNvPr id="1167" name="Graphic 1166" descr="Single gear with solid fill">
              <a:extLst>
                <a:ext uri="{FF2B5EF4-FFF2-40B4-BE49-F238E27FC236}">
                  <a16:creationId xmlns:a16="http://schemas.microsoft.com/office/drawing/2014/main" id="{75804713-0EB3-A82A-9989-7B3BFFD73A2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117617" y="2767094"/>
              <a:ext cx="138153" cy="138153"/>
            </a:xfrm>
            <a:prstGeom prst="rect">
              <a:avLst/>
            </a:prstGeom>
          </p:spPr>
        </p:pic>
        <p:pic>
          <p:nvPicPr>
            <p:cNvPr id="1168" name="Graphic 1167" descr="Single gear with solid fill">
              <a:extLst>
                <a:ext uri="{FF2B5EF4-FFF2-40B4-BE49-F238E27FC236}">
                  <a16:creationId xmlns:a16="http://schemas.microsoft.com/office/drawing/2014/main" id="{01B2F02E-AA08-792E-B91C-0CB0D788132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218731" y="2855661"/>
              <a:ext cx="104465" cy="104465"/>
            </a:xfrm>
            <a:prstGeom prst="rect">
              <a:avLst/>
            </a:prstGeom>
          </p:spPr>
        </p:pic>
        <p:pic>
          <p:nvPicPr>
            <p:cNvPr id="1169" name="Graphic 1168" descr="Single gear with solid fill">
              <a:extLst>
                <a:ext uri="{FF2B5EF4-FFF2-40B4-BE49-F238E27FC236}">
                  <a16:creationId xmlns:a16="http://schemas.microsoft.com/office/drawing/2014/main" id="{FBB139C8-C226-452D-14B9-C603CFE775D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270963" y="2775535"/>
              <a:ext cx="104465" cy="104465"/>
            </a:xfrm>
            <a:prstGeom prst="rect">
              <a:avLst/>
            </a:prstGeom>
          </p:spPr>
        </p:pic>
      </p:grpSp>
      <p:pic>
        <p:nvPicPr>
          <p:cNvPr id="3" name="Picture 2" descr="A diagram of a diagram&#10;&#10;Description automatically generated with medium confidence">
            <a:extLst>
              <a:ext uri="{FF2B5EF4-FFF2-40B4-BE49-F238E27FC236}">
                <a16:creationId xmlns:a16="http://schemas.microsoft.com/office/drawing/2014/main" id="{961E7391-C90D-4C24-EA12-BA8AE85972B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9175" y="411032"/>
            <a:ext cx="2659207" cy="2131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6753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A5908C-7D06-88EC-1E0E-1B273854F0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ángulo 34">
            <a:extLst>
              <a:ext uri="{FF2B5EF4-FFF2-40B4-BE49-F238E27FC236}">
                <a16:creationId xmlns:a16="http://schemas.microsoft.com/office/drawing/2014/main" id="{C009EFF4-AEF8-598A-405A-B63E0D2C0402}"/>
              </a:ext>
            </a:extLst>
          </p:cNvPr>
          <p:cNvSpPr/>
          <p:nvPr/>
        </p:nvSpPr>
        <p:spPr>
          <a:xfrm>
            <a:off x="0" y="5947365"/>
            <a:ext cx="12192000" cy="899652"/>
          </a:xfrm>
          <a:prstGeom prst="rect">
            <a:avLst/>
          </a:prstGeom>
          <a:solidFill>
            <a:srgbClr val="092240"/>
          </a:solidFill>
          <a:ln w="57150">
            <a:solidFill>
              <a:srgbClr val="092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Imagen 5" descr="Logotipo, Icono&#10;&#10;Descripción generada automáticamente">
            <a:extLst>
              <a:ext uri="{FF2B5EF4-FFF2-40B4-BE49-F238E27FC236}">
                <a16:creationId xmlns:a16="http://schemas.microsoft.com/office/drawing/2014/main" id="{BFC17B63-A934-A8CF-0321-E53774F642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10" t="8297" r="22898" b="29694"/>
          <a:stretch/>
        </p:blipFill>
        <p:spPr>
          <a:xfrm>
            <a:off x="105982" y="5994160"/>
            <a:ext cx="1199795" cy="82241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DDDF94D-B6FD-5FB8-EFFD-09A5ECC02C78}"/>
              </a:ext>
            </a:extLst>
          </p:cNvPr>
          <p:cNvSpPr txBox="1"/>
          <p:nvPr/>
        </p:nvSpPr>
        <p:spPr>
          <a:xfrm>
            <a:off x="1305399" y="6059107"/>
            <a:ext cx="1550894" cy="73478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dirty="0">
                <a:solidFill>
                  <a:srgbClr val="FFFFFF"/>
                </a:solidFill>
                <a:latin typeface="Calibri Light"/>
                <a:cs typeface="Calibri Light"/>
              </a:rPr>
              <a:t>ModelFLOWs</a:t>
            </a:r>
            <a:endParaRPr lang="en-US" sz="1400" dirty="0"/>
          </a:p>
          <a:p>
            <a:pPr algn="ctr"/>
            <a:r>
              <a:rPr lang="en-US" sz="2000" i="1" dirty="0">
                <a:solidFill>
                  <a:srgbClr val="FFFFFF"/>
                </a:solidFill>
                <a:latin typeface="Calibri Light"/>
                <a:cs typeface="Calibri Light"/>
              </a:rPr>
              <a:t>Cardiac</a:t>
            </a:r>
            <a:endParaRPr lang="en-US" sz="1400" i="1" dirty="0"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0AF75C-7ECE-3101-766C-7F94E0CDAC83}"/>
              </a:ext>
            </a:extLst>
          </p:cNvPr>
          <p:cNvSpPr txBox="1"/>
          <p:nvPr/>
        </p:nvSpPr>
        <p:spPr>
          <a:xfrm>
            <a:off x="268971" y="111858"/>
            <a:ext cx="48994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+mj-lt"/>
              </a:rPr>
              <a:t>Step 2.3:</a:t>
            </a:r>
            <a:r>
              <a:rPr lang="en-US" sz="3200" dirty="0">
                <a:latin typeface="+mj-lt"/>
              </a:rPr>
              <a:t> Import Data Tables </a:t>
            </a:r>
          </a:p>
        </p:txBody>
      </p:sp>
      <p:grpSp>
        <p:nvGrpSpPr>
          <p:cNvPr id="1029" name="Group 1028">
            <a:extLst>
              <a:ext uri="{FF2B5EF4-FFF2-40B4-BE49-F238E27FC236}">
                <a16:creationId xmlns:a16="http://schemas.microsoft.com/office/drawing/2014/main" id="{6DF59205-284D-7D27-3A93-905E177FDCB7}"/>
              </a:ext>
            </a:extLst>
          </p:cNvPr>
          <p:cNvGrpSpPr/>
          <p:nvPr/>
        </p:nvGrpSpPr>
        <p:grpSpPr>
          <a:xfrm>
            <a:off x="10440000" y="6156000"/>
            <a:ext cx="540000" cy="540000"/>
            <a:chOff x="10080000" y="6156000"/>
            <a:chExt cx="540000" cy="540000"/>
          </a:xfrm>
        </p:grpSpPr>
        <p:sp>
          <p:nvSpPr>
            <p:cNvPr id="1031" name="Elipse 48">
              <a:extLst>
                <a:ext uri="{FF2B5EF4-FFF2-40B4-BE49-F238E27FC236}">
                  <a16:creationId xmlns:a16="http://schemas.microsoft.com/office/drawing/2014/main" id="{D18381B6-5BDA-F76C-923D-C31F08BCEB2D}"/>
                </a:ext>
              </a:extLst>
            </p:cNvPr>
            <p:cNvSpPr/>
            <p:nvPr/>
          </p:nvSpPr>
          <p:spPr>
            <a:xfrm>
              <a:off x="10080000" y="6156000"/>
              <a:ext cx="540000" cy="54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9668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033" name="Graphic 1032" descr="Play outline">
              <a:extLst>
                <a:ext uri="{FF2B5EF4-FFF2-40B4-BE49-F238E27FC236}">
                  <a16:creationId xmlns:a16="http://schemas.microsoft.com/office/drawing/2014/main" id="{3C5BCDFD-0BC2-A04B-66FC-F8B50FE7B90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162800" y="6202985"/>
              <a:ext cx="457200" cy="457200"/>
            </a:xfrm>
            <a:prstGeom prst="rect">
              <a:avLst/>
            </a:prstGeom>
          </p:spPr>
        </p:pic>
      </p:grpSp>
      <p:grpSp>
        <p:nvGrpSpPr>
          <p:cNvPr id="1039" name="Group 1038">
            <a:extLst>
              <a:ext uri="{FF2B5EF4-FFF2-40B4-BE49-F238E27FC236}">
                <a16:creationId xmlns:a16="http://schemas.microsoft.com/office/drawing/2014/main" id="{AF521082-7ED3-EE72-7D53-6E79567C3EBE}"/>
              </a:ext>
            </a:extLst>
          </p:cNvPr>
          <p:cNvGrpSpPr/>
          <p:nvPr/>
        </p:nvGrpSpPr>
        <p:grpSpPr>
          <a:xfrm>
            <a:off x="8820000" y="6156000"/>
            <a:ext cx="540000" cy="540000"/>
            <a:chOff x="10080000" y="6155153"/>
            <a:chExt cx="540000" cy="540000"/>
          </a:xfrm>
        </p:grpSpPr>
        <p:sp>
          <p:nvSpPr>
            <p:cNvPr id="1041" name="Elipse 48">
              <a:extLst>
                <a:ext uri="{FF2B5EF4-FFF2-40B4-BE49-F238E27FC236}">
                  <a16:creationId xmlns:a16="http://schemas.microsoft.com/office/drawing/2014/main" id="{5E4C3CEB-1698-A13D-B27C-DFDE372DE33B}"/>
                </a:ext>
              </a:extLst>
            </p:cNvPr>
            <p:cNvSpPr/>
            <p:nvPr/>
          </p:nvSpPr>
          <p:spPr>
            <a:xfrm>
              <a:off x="10080000" y="6155153"/>
              <a:ext cx="540000" cy="54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9668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42" name="Group 1041">
              <a:extLst>
                <a:ext uri="{FF2B5EF4-FFF2-40B4-BE49-F238E27FC236}">
                  <a16:creationId xmlns:a16="http://schemas.microsoft.com/office/drawing/2014/main" id="{6F6BA09D-7326-594F-33D9-330F445187F1}"/>
                </a:ext>
              </a:extLst>
            </p:cNvPr>
            <p:cNvGrpSpPr/>
            <p:nvPr/>
          </p:nvGrpSpPr>
          <p:grpSpPr>
            <a:xfrm>
              <a:off x="10134000" y="6212821"/>
              <a:ext cx="432000" cy="432000"/>
              <a:chOff x="4626000" y="1177574"/>
              <a:chExt cx="1548000" cy="1547998"/>
            </a:xfrm>
          </p:grpSpPr>
          <p:sp>
            <p:nvSpPr>
              <p:cNvPr id="1043" name="Oval 1042">
                <a:extLst>
                  <a:ext uri="{FF2B5EF4-FFF2-40B4-BE49-F238E27FC236}">
                    <a16:creationId xmlns:a16="http://schemas.microsoft.com/office/drawing/2014/main" id="{3FD6820B-D10E-2C9D-774E-F4E777A3B9C2}"/>
                  </a:ext>
                </a:extLst>
              </p:cNvPr>
              <p:cNvSpPr/>
              <p:nvPr/>
            </p:nvSpPr>
            <p:spPr>
              <a:xfrm>
                <a:off x="5346000" y="1177574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4" name="Oval 1043">
                <a:extLst>
                  <a:ext uri="{FF2B5EF4-FFF2-40B4-BE49-F238E27FC236}">
                    <a16:creationId xmlns:a16="http://schemas.microsoft.com/office/drawing/2014/main" id="{64D8D0D3-9804-8F98-97D7-13C0D324DE01}"/>
                  </a:ext>
                </a:extLst>
              </p:cNvPr>
              <p:cNvSpPr/>
              <p:nvPr/>
            </p:nvSpPr>
            <p:spPr>
              <a:xfrm>
                <a:off x="5865229" y="1412097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5" name="Oval 1044">
                <a:extLst>
                  <a:ext uri="{FF2B5EF4-FFF2-40B4-BE49-F238E27FC236}">
                    <a16:creationId xmlns:a16="http://schemas.microsoft.com/office/drawing/2014/main" id="{CB1BCB6E-3FFA-9631-8B02-A52AA598ACCD}"/>
                  </a:ext>
                </a:extLst>
              </p:cNvPr>
              <p:cNvSpPr/>
              <p:nvPr/>
            </p:nvSpPr>
            <p:spPr>
              <a:xfrm>
                <a:off x="4807126" y="1412097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6" name="Oval 1045">
                <a:extLst>
                  <a:ext uri="{FF2B5EF4-FFF2-40B4-BE49-F238E27FC236}">
                    <a16:creationId xmlns:a16="http://schemas.microsoft.com/office/drawing/2014/main" id="{8EEBFF7A-A410-8D62-1029-0E242CB10E7D}"/>
                  </a:ext>
                </a:extLst>
              </p:cNvPr>
              <p:cNvSpPr/>
              <p:nvPr/>
            </p:nvSpPr>
            <p:spPr>
              <a:xfrm>
                <a:off x="6066000" y="1905563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7" name="Oval 1046">
                <a:extLst>
                  <a:ext uri="{FF2B5EF4-FFF2-40B4-BE49-F238E27FC236}">
                    <a16:creationId xmlns:a16="http://schemas.microsoft.com/office/drawing/2014/main" id="{D24CFE88-A863-6E24-7241-825DFA8BB6B2}"/>
                  </a:ext>
                </a:extLst>
              </p:cNvPr>
              <p:cNvSpPr/>
              <p:nvPr/>
            </p:nvSpPr>
            <p:spPr>
              <a:xfrm>
                <a:off x="4626000" y="1905563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8" name="Oval 1047">
                <a:extLst>
                  <a:ext uri="{FF2B5EF4-FFF2-40B4-BE49-F238E27FC236}">
                    <a16:creationId xmlns:a16="http://schemas.microsoft.com/office/drawing/2014/main" id="{5E95ED57-4724-122B-9562-E28C9F13AADC}"/>
                  </a:ext>
                </a:extLst>
              </p:cNvPr>
              <p:cNvSpPr/>
              <p:nvPr/>
            </p:nvSpPr>
            <p:spPr>
              <a:xfrm>
                <a:off x="4804618" y="2381361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9" name="Oval 1048">
                <a:extLst>
                  <a:ext uri="{FF2B5EF4-FFF2-40B4-BE49-F238E27FC236}">
                    <a16:creationId xmlns:a16="http://schemas.microsoft.com/office/drawing/2014/main" id="{68734331-3F5E-4AA8-57A3-0676991C8504}"/>
                  </a:ext>
                </a:extLst>
              </p:cNvPr>
              <p:cNvSpPr/>
              <p:nvPr/>
            </p:nvSpPr>
            <p:spPr>
              <a:xfrm>
                <a:off x="5865229" y="2381361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0" name="Oval 1049">
                <a:extLst>
                  <a:ext uri="{FF2B5EF4-FFF2-40B4-BE49-F238E27FC236}">
                    <a16:creationId xmlns:a16="http://schemas.microsoft.com/office/drawing/2014/main" id="{15350BF6-D97B-903C-5D5A-61360EF8CFF7}"/>
                  </a:ext>
                </a:extLst>
              </p:cNvPr>
              <p:cNvSpPr/>
              <p:nvPr/>
            </p:nvSpPr>
            <p:spPr>
              <a:xfrm>
                <a:off x="5346000" y="2617572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51" name="Straight Connector 1050">
                <a:extLst>
                  <a:ext uri="{FF2B5EF4-FFF2-40B4-BE49-F238E27FC236}">
                    <a16:creationId xmlns:a16="http://schemas.microsoft.com/office/drawing/2014/main" id="{9ADE3E34-3D66-CEA3-0A25-AB0E3BAAA387}"/>
                  </a:ext>
                </a:extLst>
              </p:cNvPr>
              <p:cNvCxnSpPr>
                <a:stCxn id="1043" idx="6"/>
                <a:endCxn id="1044" idx="1"/>
              </p:cNvCxnSpPr>
              <p:nvPr/>
            </p:nvCxnSpPr>
            <p:spPr>
              <a:xfrm>
                <a:off x="5454000" y="1231574"/>
                <a:ext cx="427045" cy="196339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2" name="Straight Connector 1051">
                <a:extLst>
                  <a:ext uri="{FF2B5EF4-FFF2-40B4-BE49-F238E27FC236}">
                    <a16:creationId xmlns:a16="http://schemas.microsoft.com/office/drawing/2014/main" id="{E8291312-1F29-9195-950E-24F833114178}"/>
                  </a:ext>
                </a:extLst>
              </p:cNvPr>
              <p:cNvCxnSpPr>
                <a:cxnSpLocks/>
                <a:stCxn id="1043" idx="2"/>
                <a:endCxn id="1045" idx="7"/>
              </p:cNvCxnSpPr>
              <p:nvPr/>
            </p:nvCxnSpPr>
            <p:spPr>
              <a:xfrm flipH="1">
                <a:off x="4899310" y="1231574"/>
                <a:ext cx="446690" cy="196339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3" name="Straight Connector 1052">
                <a:extLst>
                  <a:ext uri="{FF2B5EF4-FFF2-40B4-BE49-F238E27FC236}">
                    <a16:creationId xmlns:a16="http://schemas.microsoft.com/office/drawing/2014/main" id="{9E6287D1-3861-00DC-EB7D-6F1DB41D4577}"/>
                  </a:ext>
                </a:extLst>
              </p:cNvPr>
              <p:cNvCxnSpPr>
                <a:cxnSpLocks/>
                <a:stCxn id="1044" idx="5"/>
                <a:endCxn id="1046" idx="0"/>
              </p:cNvCxnSpPr>
              <p:nvPr/>
            </p:nvCxnSpPr>
            <p:spPr>
              <a:xfrm>
                <a:off x="5957413" y="1504281"/>
                <a:ext cx="162587" cy="401282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4" name="Straight Connector 1053">
                <a:extLst>
                  <a:ext uri="{FF2B5EF4-FFF2-40B4-BE49-F238E27FC236}">
                    <a16:creationId xmlns:a16="http://schemas.microsoft.com/office/drawing/2014/main" id="{6298F911-5EBF-7B15-F63C-21F34A74CEED}"/>
                  </a:ext>
                </a:extLst>
              </p:cNvPr>
              <p:cNvCxnSpPr>
                <a:cxnSpLocks/>
                <a:stCxn id="1049" idx="7"/>
                <a:endCxn id="1046" idx="4"/>
              </p:cNvCxnSpPr>
              <p:nvPr/>
            </p:nvCxnSpPr>
            <p:spPr>
              <a:xfrm flipV="1">
                <a:off x="5957413" y="2013563"/>
                <a:ext cx="162587" cy="38361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5" name="Straight Connector 1054">
                <a:extLst>
                  <a:ext uri="{FF2B5EF4-FFF2-40B4-BE49-F238E27FC236}">
                    <a16:creationId xmlns:a16="http://schemas.microsoft.com/office/drawing/2014/main" id="{F89342F3-0F71-66CF-5CF3-5B24085F4F32}"/>
                  </a:ext>
                </a:extLst>
              </p:cNvPr>
              <p:cNvCxnSpPr>
                <a:cxnSpLocks/>
                <a:stCxn id="1049" idx="3"/>
                <a:endCxn id="1050" idx="6"/>
              </p:cNvCxnSpPr>
              <p:nvPr/>
            </p:nvCxnSpPr>
            <p:spPr>
              <a:xfrm flipH="1">
                <a:off x="5454000" y="2473545"/>
                <a:ext cx="427045" cy="198027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6" name="Straight Connector 1055">
                <a:extLst>
                  <a:ext uri="{FF2B5EF4-FFF2-40B4-BE49-F238E27FC236}">
                    <a16:creationId xmlns:a16="http://schemas.microsoft.com/office/drawing/2014/main" id="{CFA27809-2E62-9DE4-72CF-E6449A0293F7}"/>
                  </a:ext>
                </a:extLst>
              </p:cNvPr>
              <p:cNvCxnSpPr>
                <a:cxnSpLocks/>
                <a:stCxn id="1045" idx="3"/>
                <a:endCxn id="1047" idx="0"/>
              </p:cNvCxnSpPr>
              <p:nvPr/>
            </p:nvCxnSpPr>
            <p:spPr>
              <a:xfrm flipH="1">
                <a:off x="4680000" y="1504281"/>
                <a:ext cx="142942" cy="401282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7" name="Straight Connector 1056">
                <a:extLst>
                  <a:ext uri="{FF2B5EF4-FFF2-40B4-BE49-F238E27FC236}">
                    <a16:creationId xmlns:a16="http://schemas.microsoft.com/office/drawing/2014/main" id="{05F9F046-8DA6-3BEA-DFD3-AFB6C0C48BE4}"/>
                  </a:ext>
                </a:extLst>
              </p:cNvPr>
              <p:cNvCxnSpPr>
                <a:cxnSpLocks/>
                <a:stCxn id="1047" idx="4"/>
                <a:endCxn id="1048" idx="1"/>
              </p:cNvCxnSpPr>
              <p:nvPr/>
            </p:nvCxnSpPr>
            <p:spPr>
              <a:xfrm>
                <a:off x="4680000" y="2013563"/>
                <a:ext cx="140434" cy="38361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8" name="Straight Connector 1057">
                <a:extLst>
                  <a:ext uri="{FF2B5EF4-FFF2-40B4-BE49-F238E27FC236}">
                    <a16:creationId xmlns:a16="http://schemas.microsoft.com/office/drawing/2014/main" id="{DA852F14-CEA8-7719-CC38-DE4C60403B30}"/>
                  </a:ext>
                </a:extLst>
              </p:cNvPr>
              <p:cNvCxnSpPr>
                <a:cxnSpLocks/>
                <a:stCxn id="1048" idx="5"/>
                <a:endCxn id="1050" idx="2"/>
              </p:cNvCxnSpPr>
              <p:nvPr/>
            </p:nvCxnSpPr>
            <p:spPr>
              <a:xfrm>
                <a:off x="4896802" y="2473545"/>
                <a:ext cx="449198" cy="198027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59" name="Oval 1058">
                <a:extLst>
                  <a:ext uri="{FF2B5EF4-FFF2-40B4-BE49-F238E27FC236}">
                    <a16:creationId xmlns:a16="http://schemas.microsoft.com/office/drawing/2014/main" id="{BA30B84C-EF1E-7493-7229-8711D97F55E3}"/>
                  </a:ext>
                </a:extLst>
              </p:cNvPr>
              <p:cNvSpPr/>
              <p:nvPr/>
            </p:nvSpPr>
            <p:spPr>
              <a:xfrm>
                <a:off x="5346000" y="1495779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0" name="Oval 1059">
                <a:extLst>
                  <a:ext uri="{FF2B5EF4-FFF2-40B4-BE49-F238E27FC236}">
                    <a16:creationId xmlns:a16="http://schemas.microsoft.com/office/drawing/2014/main" id="{66157B99-8A14-161F-0DD3-9AF08BF2903D}"/>
                  </a:ext>
                </a:extLst>
              </p:cNvPr>
              <p:cNvSpPr/>
              <p:nvPr/>
            </p:nvSpPr>
            <p:spPr>
              <a:xfrm>
                <a:off x="5346000" y="1905563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1" name="Oval 1060">
                <a:extLst>
                  <a:ext uri="{FF2B5EF4-FFF2-40B4-BE49-F238E27FC236}">
                    <a16:creationId xmlns:a16="http://schemas.microsoft.com/office/drawing/2014/main" id="{FB4213EE-7CC4-E9DF-757B-D8219CF813FA}"/>
                  </a:ext>
                </a:extLst>
              </p:cNvPr>
              <p:cNvSpPr/>
              <p:nvPr/>
            </p:nvSpPr>
            <p:spPr>
              <a:xfrm>
                <a:off x="5346000" y="2310213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2" name="Oval 1061">
                <a:extLst>
                  <a:ext uri="{FF2B5EF4-FFF2-40B4-BE49-F238E27FC236}">
                    <a16:creationId xmlns:a16="http://schemas.microsoft.com/office/drawing/2014/main" id="{8C4C8393-B0FB-8334-AAAC-C7F20C514087}"/>
                  </a:ext>
                </a:extLst>
              </p:cNvPr>
              <p:cNvSpPr/>
              <p:nvPr/>
            </p:nvSpPr>
            <p:spPr>
              <a:xfrm>
                <a:off x="4918963" y="1903711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3" name="Oval 1062">
                <a:extLst>
                  <a:ext uri="{FF2B5EF4-FFF2-40B4-BE49-F238E27FC236}">
                    <a16:creationId xmlns:a16="http://schemas.microsoft.com/office/drawing/2014/main" id="{B1AF2EE6-0044-BE9B-5A03-DF542FF456AA}"/>
                  </a:ext>
                </a:extLst>
              </p:cNvPr>
              <p:cNvSpPr/>
              <p:nvPr/>
            </p:nvSpPr>
            <p:spPr>
              <a:xfrm>
                <a:off x="5773045" y="1903711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64" name="Straight Connector 1063">
                <a:extLst>
                  <a:ext uri="{FF2B5EF4-FFF2-40B4-BE49-F238E27FC236}">
                    <a16:creationId xmlns:a16="http://schemas.microsoft.com/office/drawing/2014/main" id="{E58B4B18-B586-A483-98EA-D13F6BD51289}"/>
                  </a:ext>
                </a:extLst>
              </p:cNvPr>
              <p:cNvCxnSpPr>
                <a:cxnSpLocks/>
                <a:stCxn id="1059" idx="2"/>
                <a:endCxn id="1045" idx="5"/>
              </p:cNvCxnSpPr>
              <p:nvPr/>
            </p:nvCxnSpPr>
            <p:spPr>
              <a:xfrm flipH="1" flipV="1">
                <a:off x="4899310" y="1504281"/>
                <a:ext cx="446690" cy="45498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5" name="Straight Connector 1064">
                <a:extLst>
                  <a:ext uri="{FF2B5EF4-FFF2-40B4-BE49-F238E27FC236}">
                    <a16:creationId xmlns:a16="http://schemas.microsoft.com/office/drawing/2014/main" id="{8EFE8C29-DE8D-B62B-14E7-6FC59E0B4E48}"/>
                  </a:ext>
                </a:extLst>
              </p:cNvPr>
              <p:cNvCxnSpPr>
                <a:cxnSpLocks/>
                <a:stCxn id="1043" idx="4"/>
                <a:endCxn id="1059" idx="0"/>
              </p:cNvCxnSpPr>
              <p:nvPr/>
            </p:nvCxnSpPr>
            <p:spPr>
              <a:xfrm>
                <a:off x="5400000" y="1285574"/>
                <a:ext cx="0" cy="210205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6" name="Straight Connector 1065">
                <a:extLst>
                  <a:ext uri="{FF2B5EF4-FFF2-40B4-BE49-F238E27FC236}">
                    <a16:creationId xmlns:a16="http://schemas.microsoft.com/office/drawing/2014/main" id="{BD3EF02C-566D-ECE0-4404-73876ED7D470}"/>
                  </a:ext>
                </a:extLst>
              </p:cNvPr>
              <p:cNvCxnSpPr>
                <a:cxnSpLocks/>
                <a:stCxn id="1044" idx="3"/>
                <a:endCxn id="1059" idx="6"/>
              </p:cNvCxnSpPr>
              <p:nvPr/>
            </p:nvCxnSpPr>
            <p:spPr>
              <a:xfrm flipH="1">
                <a:off x="5454000" y="1504281"/>
                <a:ext cx="427045" cy="45498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7" name="Straight Connector 1066">
                <a:extLst>
                  <a:ext uri="{FF2B5EF4-FFF2-40B4-BE49-F238E27FC236}">
                    <a16:creationId xmlns:a16="http://schemas.microsoft.com/office/drawing/2014/main" id="{D258B379-EDB6-D104-B2C3-162EF3712699}"/>
                  </a:ext>
                </a:extLst>
              </p:cNvPr>
              <p:cNvCxnSpPr>
                <a:cxnSpLocks/>
                <a:stCxn id="1063" idx="2"/>
                <a:endCxn id="1060" idx="6"/>
              </p:cNvCxnSpPr>
              <p:nvPr/>
            </p:nvCxnSpPr>
            <p:spPr>
              <a:xfrm flipH="1">
                <a:off x="5454000" y="1957711"/>
                <a:ext cx="319045" cy="1852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8" name="Straight Connector 1067">
                <a:extLst>
                  <a:ext uri="{FF2B5EF4-FFF2-40B4-BE49-F238E27FC236}">
                    <a16:creationId xmlns:a16="http://schemas.microsoft.com/office/drawing/2014/main" id="{94F7866B-A73D-5181-57B4-0B175F5D49B3}"/>
                  </a:ext>
                </a:extLst>
              </p:cNvPr>
              <p:cNvCxnSpPr>
                <a:cxnSpLocks/>
                <a:stCxn id="1046" idx="2"/>
                <a:endCxn id="1063" idx="6"/>
              </p:cNvCxnSpPr>
              <p:nvPr/>
            </p:nvCxnSpPr>
            <p:spPr>
              <a:xfrm flipH="1" flipV="1">
                <a:off x="5881045" y="1957711"/>
                <a:ext cx="184955" cy="1852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9" name="Straight Connector 1068">
                <a:extLst>
                  <a:ext uri="{FF2B5EF4-FFF2-40B4-BE49-F238E27FC236}">
                    <a16:creationId xmlns:a16="http://schemas.microsoft.com/office/drawing/2014/main" id="{1B831B21-0949-947F-53D8-AC18C8E9FBA5}"/>
                  </a:ext>
                </a:extLst>
              </p:cNvPr>
              <p:cNvCxnSpPr>
                <a:cxnSpLocks/>
                <a:stCxn id="1044" idx="4"/>
                <a:endCxn id="1063" idx="0"/>
              </p:cNvCxnSpPr>
              <p:nvPr/>
            </p:nvCxnSpPr>
            <p:spPr>
              <a:xfrm flipH="1">
                <a:off x="5827045" y="1520097"/>
                <a:ext cx="92184" cy="38361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0" name="Straight Connector 1069">
                <a:extLst>
                  <a:ext uri="{FF2B5EF4-FFF2-40B4-BE49-F238E27FC236}">
                    <a16:creationId xmlns:a16="http://schemas.microsoft.com/office/drawing/2014/main" id="{B6123DCB-60C1-ED87-905A-34ABD901CF44}"/>
                  </a:ext>
                </a:extLst>
              </p:cNvPr>
              <p:cNvCxnSpPr>
                <a:cxnSpLocks/>
                <a:stCxn id="1060" idx="2"/>
                <a:endCxn id="1062" idx="6"/>
              </p:cNvCxnSpPr>
              <p:nvPr/>
            </p:nvCxnSpPr>
            <p:spPr>
              <a:xfrm flipH="1" flipV="1">
                <a:off x="5026963" y="1957711"/>
                <a:ext cx="319037" cy="1852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1" name="Straight Connector 1070">
                <a:extLst>
                  <a:ext uri="{FF2B5EF4-FFF2-40B4-BE49-F238E27FC236}">
                    <a16:creationId xmlns:a16="http://schemas.microsoft.com/office/drawing/2014/main" id="{743B7334-89CF-EFBF-1CA9-7E6FC73728FA}"/>
                  </a:ext>
                </a:extLst>
              </p:cNvPr>
              <p:cNvCxnSpPr>
                <a:cxnSpLocks/>
                <a:stCxn id="1062" idx="2"/>
                <a:endCxn id="1047" idx="6"/>
              </p:cNvCxnSpPr>
              <p:nvPr/>
            </p:nvCxnSpPr>
            <p:spPr>
              <a:xfrm flipH="1">
                <a:off x="4734000" y="1957711"/>
                <a:ext cx="184963" cy="1852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2" name="Straight Connector 1071">
                <a:extLst>
                  <a:ext uri="{FF2B5EF4-FFF2-40B4-BE49-F238E27FC236}">
                    <a16:creationId xmlns:a16="http://schemas.microsoft.com/office/drawing/2014/main" id="{CC99C6C4-0AE6-9E3C-C243-03B2605522A5}"/>
                  </a:ext>
                </a:extLst>
              </p:cNvPr>
              <p:cNvCxnSpPr>
                <a:cxnSpLocks/>
                <a:stCxn id="1060" idx="0"/>
                <a:endCxn id="1059" idx="4"/>
              </p:cNvCxnSpPr>
              <p:nvPr/>
            </p:nvCxnSpPr>
            <p:spPr>
              <a:xfrm flipV="1">
                <a:off x="5400000" y="1603779"/>
                <a:ext cx="0" cy="30178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3" name="Straight Connector 1072">
                <a:extLst>
                  <a:ext uri="{FF2B5EF4-FFF2-40B4-BE49-F238E27FC236}">
                    <a16:creationId xmlns:a16="http://schemas.microsoft.com/office/drawing/2014/main" id="{961E642B-5355-C656-9D67-2DA454295BCA}"/>
                  </a:ext>
                </a:extLst>
              </p:cNvPr>
              <p:cNvCxnSpPr>
                <a:cxnSpLocks/>
                <a:stCxn id="1063" idx="1"/>
                <a:endCxn id="1059" idx="5"/>
              </p:cNvCxnSpPr>
              <p:nvPr/>
            </p:nvCxnSpPr>
            <p:spPr>
              <a:xfrm flipH="1" flipV="1">
                <a:off x="5438184" y="1587963"/>
                <a:ext cx="350677" cy="33156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4" name="Straight Connector 1073">
                <a:extLst>
                  <a:ext uri="{FF2B5EF4-FFF2-40B4-BE49-F238E27FC236}">
                    <a16:creationId xmlns:a16="http://schemas.microsoft.com/office/drawing/2014/main" id="{8BCBB8E1-D4CE-7C21-C6D0-BFCEEC2E2570}"/>
                  </a:ext>
                </a:extLst>
              </p:cNvPr>
              <p:cNvCxnSpPr>
                <a:cxnSpLocks/>
                <a:stCxn id="1049" idx="1"/>
                <a:endCxn id="1063" idx="4"/>
              </p:cNvCxnSpPr>
              <p:nvPr/>
            </p:nvCxnSpPr>
            <p:spPr>
              <a:xfrm flipH="1" flipV="1">
                <a:off x="5827045" y="2011711"/>
                <a:ext cx="54000" cy="385466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5" name="Straight Connector 1074">
                <a:extLst>
                  <a:ext uri="{FF2B5EF4-FFF2-40B4-BE49-F238E27FC236}">
                    <a16:creationId xmlns:a16="http://schemas.microsoft.com/office/drawing/2014/main" id="{8CF44BD3-CF74-9158-F97A-6E0CCE2C7270}"/>
                  </a:ext>
                </a:extLst>
              </p:cNvPr>
              <p:cNvCxnSpPr>
                <a:cxnSpLocks/>
                <a:stCxn id="1063" idx="3"/>
                <a:endCxn id="1061" idx="7"/>
              </p:cNvCxnSpPr>
              <p:nvPr/>
            </p:nvCxnSpPr>
            <p:spPr>
              <a:xfrm flipH="1">
                <a:off x="5438184" y="1995895"/>
                <a:ext cx="350677" cy="33013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6" name="Straight Connector 1075">
                <a:extLst>
                  <a:ext uri="{FF2B5EF4-FFF2-40B4-BE49-F238E27FC236}">
                    <a16:creationId xmlns:a16="http://schemas.microsoft.com/office/drawing/2014/main" id="{D0BE725D-4CFE-0EF0-485E-C4E6E659539F}"/>
                  </a:ext>
                </a:extLst>
              </p:cNvPr>
              <p:cNvCxnSpPr>
                <a:cxnSpLocks/>
                <a:stCxn id="1060" idx="4"/>
                <a:endCxn id="1061" idx="0"/>
              </p:cNvCxnSpPr>
              <p:nvPr/>
            </p:nvCxnSpPr>
            <p:spPr>
              <a:xfrm>
                <a:off x="5400000" y="2013563"/>
                <a:ext cx="0" cy="296650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7" name="Straight Connector 1076">
                <a:extLst>
                  <a:ext uri="{FF2B5EF4-FFF2-40B4-BE49-F238E27FC236}">
                    <a16:creationId xmlns:a16="http://schemas.microsoft.com/office/drawing/2014/main" id="{176B97C9-569B-0345-498D-B05551EFABB6}"/>
                  </a:ext>
                </a:extLst>
              </p:cNvPr>
              <p:cNvCxnSpPr>
                <a:cxnSpLocks/>
                <a:stCxn id="1049" idx="2"/>
                <a:endCxn id="1061" idx="6"/>
              </p:cNvCxnSpPr>
              <p:nvPr/>
            </p:nvCxnSpPr>
            <p:spPr>
              <a:xfrm flipH="1" flipV="1">
                <a:off x="5454000" y="2364213"/>
                <a:ext cx="411229" cy="71148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8" name="Straight Connector 1077">
                <a:extLst>
                  <a:ext uri="{FF2B5EF4-FFF2-40B4-BE49-F238E27FC236}">
                    <a16:creationId xmlns:a16="http://schemas.microsoft.com/office/drawing/2014/main" id="{F9149D33-F636-89DF-A5D5-02F66AE1FE88}"/>
                  </a:ext>
                </a:extLst>
              </p:cNvPr>
              <p:cNvCxnSpPr>
                <a:cxnSpLocks/>
                <a:stCxn id="1050" idx="0"/>
                <a:endCxn id="1061" idx="4"/>
              </p:cNvCxnSpPr>
              <p:nvPr/>
            </p:nvCxnSpPr>
            <p:spPr>
              <a:xfrm flipV="1">
                <a:off x="5400000" y="2418213"/>
                <a:ext cx="0" cy="199359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9" name="Straight Connector 1078">
                <a:extLst>
                  <a:ext uri="{FF2B5EF4-FFF2-40B4-BE49-F238E27FC236}">
                    <a16:creationId xmlns:a16="http://schemas.microsoft.com/office/drawing/2014/main" id="{7F581E82-B7EE-0B85-8F56-7B59612A397F}"/>
                  </a:ext>
                </a:extLst>
              </p:cNvPr>
              <p:cNvCxnSpPr>
                <a:cxnSpLocks/>
                <a:stCxn id="1059" idx="3"/>
                <a:endCxn id="1062" idx="7"/>
              </p:cNvCxnSpPr>
              <p:nvPr/>
            </p:nvCxnSpPr>
            <p:spPr>
              <a:xfrm flipH="1">
                <a:off x="5011147" y="1587963"/>
                <a:ext cx="350669" cy="33156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0" name="Straight Connector 1079">
                <a:extLst>
                  <a:ext uri="{FF2B5EF4-FFF2-40B4-BE49-F238E27FC236}">
                    <a16:creationId xmlns:a16="http://schemas.microsoft.com/office/drawing/2014/main" id="{28B32B05-A53C-3489-A942-8DD1B4BFAE6A}"/>
                  </a:ext>
                </a:extLst>
              </p:cNvPr>
              <p:cNvCxnSpPr>
                <a:cxnSpLocks/>
                <a:stCxn id="1048" idx="6"/>
                <a:endCxn id="1061" idx="2"/>
              </p:cNvCxnSpPr>
              <p:nvPr/>
            </p:nvCxnSpPr>
            <p:spPr>
              <a:xfrm flipV="1">
                <a:off x="4912618" y="2364213"/>
                <a:ext cx="433382" cy="71148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1" name="Straight Connector 1080">
                <a:extLst>
                  <a:ext uri="{FF2B5EF4-FFF2-40B4-BE49-F238E27FC236}">
                    <a16:creationId xmlns:a16="http://schemas.microsoft.com/office/drawing/2014/main" id="{CF80302F-066E-E341-31DB-27A55157C2E3}"/>
                  </a:ext>
                </a:extLst>
              </p:cNvPr>
              <p:cNvCxnSpPr>
                <a:cxnSpLocks/>
                <a:stCxn id="1048" idx="7"/>
                <a:endCxn id="1062" idx="4"/>
              </p:cNvCxnSpPr>
              <p:nvPr/>
            </p:nvCxnSpPr>
            <p:spPr>
              <a:xfrm flipV="1">
                <a:off x="4896802" y="2011711"/>
                <a:ext cx="76161" cy="385466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2" name="Straight Connector 1081">
                <a:extLst>
                  <a:ext uri="{FF2B5EF4-FFF2-40B4-BE49-F238E27FC236}">
                    <a16:creationId xmlns:a16="http://schemas.microsoft.com/office/drawing/2014/main" id="{DB96E078-38D1-C863-63D7-790055703EAF}"/>
                  </a:ext>
                </a:extLst>
              </p:cNvPr>
              <p:cNvCxnSpPr>
                <a:cxnSpLocks/>
                <a:stCxn id="1062" idx="5"/>
                <a:endCxn id="1061" idx="1"/>
              </p:cNvCxnSpPr>
              <p:nvPr/>
            </p:nvCxnSpPr>
            <p:spPr>
              <a:xfrm>
                <a:off x="5011147" y="1995895"/>
                <a:ext cx="350669" cy="33013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3" name="Straight Connector 1082">
                <a:extLst>
                  <a:ext uri="{FF2B5EF4-FFF2-40B4-BE49-F238E27FC236}">
                    <a16:creationId xmlns:a16="http://schemas.microsoft.com/office/drawing/2014/main" id="{77536649-907C-5B19-7AB9-D1B098F3B749}"/>
                  </a:ext>
                </a:extLst>
              </p:cNvPr>
              <p:cNvCxnSpPr>
                <a:cxnSpLocks/>
                <a:stCxn id="1045" idx="4"/>
                <a:endCxn id="1062" idx="0"/>
              </p:cNvCxnSpPr>
              <p:nvPr/>
            </p:nvCxnSpPr>
            <p:spPr>
              <a:xfrm>
                <a:off x="4861126" y="1520097"/>
                <a:ext cx="111837" cy="38361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84" name="Group 1083">
            <a:extLst>
              <a:ext uri="{FF2B5EF4-FFF2-40B4-BE49-F238E27FC236}">
                <a16:creationId xmlns:a16="http://schemas.microsoft.com/office/drawing/2014/main" id="{D3FE0410-4169-E716-FD27-0F0FB6DB4827}"/>
              </a:ext>
            </a:extLst>
          </p:cNvPr>
          <p:cNvGrpSpPr/>
          <p:nvPr/>
        </p:nvGrpSpPr>
        <p:grpSpPr>
          <a:xfrm>
            <a:off x="3960000" y="6156000"/>
            <a:ext cx="540000" cy="540000"/>
            <a:chOff x="6480000" y="5436000"/>
            <a:chExt cx="540000" cy="540000"/>
          </a:xfrm>
        </p:grpSpPr>
        <p:sp>
          <p:nvSpPr>
            <p:cNvPr id="1085" name="Elipse 22">
              <a:extLst>
                <a:ext uri="{FF2B5EF4-FFF2-40B4-BE49-F238E27FC236}">
                  <a16:creationId xmlns:a16="http://schemas.microsoft.com/office/drawing/2014/main" id="{A2086F04-17FC-F791-94B0-1A24D4393397}"/>
                </a:ext>
              </a:extLst>
            </p:cNvPr>
            <p:cNvSpPr/>
            <p:nvPr/>
          </p:nvSpPr>
          <p:spPr>
            <a:xfrm>
              <a:off x="6480000" y="5436000"/>
              <a:ext cx="540000" cy="54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9668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86" name="Group 1085">
              <a:extLst>
                <a:ext uri="{FF2B5EF4-FFF2-40B4-BE49-F238E27FC236}">
                  <a16:creationId xmlns:a16="http://schemas.microsoft.com/office/drawing/2014/main" id="{957482A7-E469-11A6-9C4C-6CB440C88AE6}"/>
                </a:ext>
              </a:extLst>
            </p:cNvPr>
            <p:cNvGrpSpPr/>
            <p:nvPr/>
          </p:nvGrpSpPr>
          <p:grpSpPr>
            <a:xfrm>
              <a:off x="6617622" y="5512333"/>
              <a:ext cx="264755" cy="419811"/>
              <a:chOff x="3454745" y="1076960"/>
              <a:chExt cx="1465986" cy="2874190"/>
            </a:xfrm>
          </p:grpSpPr>
          <p:sp>
            <p:nvSpPr>
              <p:cNvPr id="1087" name="Oval 116">
                <a:extLst>
                  <a:ext uri="{FF2B5EF4-FFF2-40B4-BE49-F238E27FC236}">
                    <a16:creationId xmlns:a16="http://schemas.microsoft.com/office/drawing/2014/main" id="{50A5CA7C-7219-53A5-71A5-B842843FEB2E}"/>
                  </a:ext>
                </a:extLst>
              </p:cNvPr>
              <p:cNvSpPr/>
              <p:nvPr/>
            </p:nvSpPr>
            <p:spPr>
              <a:xfrm>
                <a:off x="3454745" y="2108730"/>
                <a:ext cx="1455998" cy="1842420"/>
              </a:xfrm>
              <a:custGeom>
                <a:avLst/>
                <a:gdLst>
                  <a:gd name="connsiteX0" fmla="*/ 0 w 1465983"/>
                  <a:gd name="connsiteY0" fmla="*/ 1758462 h 3516923"/>
                  <a:gd name="connsiteX1" fmla="*/ 732992 w 1465983"/>
                  <a:gd name="connsiteY1" fmla="*/ 0 h 3516923"/>
                  <a:gd name="connsiteX2" fmla="*/ 1465984 w 1465983"/>
                  <a:gd name="connsiteY2" fmla="*/ 1758462 h 3516923"/>
                  <a:gd name="connsiteX3" fmla="*/ 732992 w 1465983"/>
                  <a:gd name="connsiteY3" fmla="*/ 3516924 h 3516923"/>
                  <a:gd name="connsiteX4" fmla="*/ 0 w 1465983"/>
                  <a:gd name="connsiteY4" fmla="*/ 1758462 h 3516923"/>
                  <a:gd name="connsiteX0" fmla="*/ 127 w 1466111"/>
                  <a:gd name="connsiteY0" fmla="*/ 401747 h 2160209"/>
                  <a:gd name="connsiteX1" fmla="*/ 778839 w 1466111"/>
                  <a:gd name="connsiteY1" fmla="*/ 525425 h 2160209"/>
                  <a:gd name="connsiteX2" fmla="*/ 1466111 w 1466111"/>
                  <a:gd name="connsiteY2" fmla="*/ 401747 h 2160209"/>
                  <a:gd name="connsiteX3" fmla="*/ 733119 w 1466111"/>
                  <a:gd name="connsiteY3" fmla="*/ 2160209 h 2160209"/>
                  <a:gd name="connsiteX4" fmla="*/ 127 w 1466111"/>
                  <a:gd name="connsiteY4" fmla="*/ 401747 h 2160209"/>
                  <a:gd name="connsiteX0" fmla="*/ 127 w 1466111"/>
                  <a:gd name="connsiteY0" fmla="*/ 401747 h 2160209"/>
                  <a:gd name="connsiteX1" fmla="*/ 778839 w 1466111"/>
                  <a:gd name="connsiteY1" fmla="*/ 525425 h 2160209"/>
                  <a:gd name="connsiteX2" fmla="*/ 1466111 w 1466111"/>
                  <a:gd name="connsiteY2" fmla="*/ 401747 h 2160209"/>
                  <a:gd name="connsiteX3" fmla="*/ 733119 w 1466111"/>
                  <a:gd name="connsiteY3" fmla="*/ 2160209 h 2160209"/>
                  <a:gd name="connsiteX4" fmla="*/ 127 w 1466111"/>
                  <a:gd name="connsiteY4" fmla="*/ 401747 h 2160209"/>
                  <a:gd name="connsiteX0" fmla="*/ 127 w 1466111"/>
                  <a:gd name="connsiteY0" fmla="*/ 401747 h 2160209"/>
                  <a:gd name="connsiteX1" fmla="*/ 778839 w 1466111"/>
                  <a:gd name="connsiteY1" fmla="*/ 525425 h 2160209"/>
                  <a:gd name="connsiteX2" fmla="*/ 1466111 w 1466111"/>
                  <a:gd name="connsiteY2" fmla="*/ 401747 h 2160209"/>
                  <a:gd name="connsiteX3" fmla="*/ 733119 w 1466111"/>
                  <a:gd name="connsiteY3" fmla="*/ 2160209 h 2160209"/>
                  <a:gd name="connsiteX4" fmla="*/ 127 w 1466111"/>
                  <a:gd name="connsiteY4" fmla="*/ 401747 h 2160209"/>
                  <a:gd name="connsiteX0" fmla="*/ 127 w 1466111"/>
                  <a:gd name="connsiteY0" fmla="*/ 95663 h 1854125"/>
                  <a:gd name="connsiteX1" fmla="*/ 778839 w 1466111"/>
                  <a:gd name="connsiteY1" fmla="*/ 219341 h 1854125"/>
                  <a:gd name="connsiteX2" fmla="*/ 1466111 w 1466111"/>
                  <a:gd name="connsiteY2" fmla="*/ 95663 h 1854125"/>
                  <a:gd name="connsiteX3" fmla="*/ 733119 w 1466111"/>
                  <a:gd name="connsiteY3" fmla="*/ 1854125 h 1854125"/>
                  <a:gd name="connsiteX4" fmla="*/ 127 w 1466111"/>
                  <a:gd name="connsiteY4" fmla="*/ 95663 h 1854125"/>
                  <a:gd name="connsiteX0" fmla="*/ 87 w 1473691"/>
                  <a:gd name="connsiteY0" fmla="*/ 93927 h 1852461"/>
                  <a:gd name="connsiteX1" fmla="*/ 778799 w 1473691"/>
                  <a:gd name="connsiteY1" fmla="*/ 217605 h 1852461"/>
                  <a:gd name="connsiteX2" fmla="*/ 1473691 w 1473691"/>
                  <a:gd name="connsiteY2" fmla="*/ 21537 h 1852461"/>
                  <a:gd name="connsiteX3" fmla="*/ 733079 w 1473691"/>
                  <a:gd name="connsiteY3" fmla="*/ 1852389 h 1852461"/>
                  <a:gd name="connsiteX4" fmla="*/ 87 w 1473691"/>
                  <a:gd name="connsiteY4" fmla="*/ 93927 h 1852461"/>
                  <a:gd name="connsiteX0" fmla="*/ 87 w 1473691"/>
                  <a:gd name="connsiteY0" fmla="*/ 93927 h 1852461"/>
                  <a:gd name="connsiteX1" fmla="*/ 778799 w 1473691"/>
                  <a:gd name="connsiteY1" fmla="*/ 217605 h 1852461"/>
                  <a:gd name="connsiteX2" fmla="*/ 1473691 w 1473691"/>
                  <a:gd name="connsiteY2" fmla="*/ 21537 h 1852461"/>
                  <a:gd name="connsiteX3" fmla="*/ 733079 w 1473691"/>
                  <a:gd name="connsiteY3" fmla="*/ 1852389 h 1852461"/>
                  <a:gd name="connsiteX4" fmla="*/ 87 w 1473691"/>
                  <a:gd name="connsiteY4" fmla="*/ 93927 h 1852461"/>
                  <a:gd name="connsiteX0" fmla="*/ 87 w 1473691"/>
                  <a:gd name="connsiteY0" fmla="*/ 72390 h 1830924"/>
                  <a:gd name="connsiteX1" fmla="*/ 778799 w 1473691"/>
                  <a:gd name="connsiteY1" fmla="*/ 196068 h 1830924"/>
                  <a:gd name="connsiteX2" fmla="*/ 1473691 w 1473691"/>
                  <a:gd name="connsiteY2" fmla="*/ 0 h 1830924"/>
                  <a:gd name="connsiteX3" fmla="*/ 733079 w 1473691"/>
                  <a:gd name="connsiteY3" fmla="*/ 1830852 h 1830924"/>
                  <a:gd name="connsiteX4" fmla="*/ 87 w 1473691"/>
                  <a:gd name="connsiteY4" fmla="*/ 72390 h 1830924"/>
                  <a:gd name="connsiteX0" fmla="*/ 87 w 1473691"/>
                  <a:gd name="connsiteY0" fmla="*/ 0 h 1842285"/>
                  <a:gd name="connsiteX1" fmla="*/ 778799 w 1473691"/>
                  <a:gd name="connsiteY1" fmla="*/ 207498 h 1842285"/>
                  <a:gd name="connsiteX2" fmla="*/ 1473691 w 1473691"/>
                  <a:gd name="connsiteY2" fmla="*/ 11430 h 1842285"/>
                  <a:gd name="connsiteX3" fmla="*/ 733079 w 1473691"/>
                  <a:gd name="connsiteY3" fmla="*/ 1842282 h 1842285"/>
                  <a:gd name="connsiteX4" fmla="*/ 87 w 1473691"/>
                  <a:gd name="connsiteY4" fmla="*/ 0 h 1842285"/>
                  <a:gd name="connsiteX0" fmla="*/ 87 w 1458451"/>
                  <a:gd name="connsiteY0" fmla="*/ 0 h 1842285"/>
                  <a:gd name="connsiteX1" fmla="*/ 778799 w 1458451"/>
                  <a:gd name="connsiteY1" fmla="*/ 207498 h 1842285"/>
                  <a:gd name="connsiteX2" fmla="*/ 1458451 w 1458451"/>
                  <a:gd name="connsiteY2" fmla="*/ 11430 h 1842285"/>
                  <a:gd name="connsiteX3" fmla="*/ 733079 w 1458451"/>
                  <a:gd name="connsiteY3" fmla="*/ 1842282 h 1842285"/>
                  <a:gd name="connsiteX4" fmla="*/ 87 w 1458451"/>
                  <a:gd name="connsiteY4" fmla="*/ 0 h 1842285"/>
                  <a:gd name="connsiteX0" fmla="*/ 87 w 1462261"/>
                  <a:gd name="connsiteY0" fmla="*/ 0 h 1842294"/>
                  <a:gd name="connsiteX1" fmla="*/ 778799 w 1462261"/>
                  <a:gd name="connsiteY1" fmla="*/ 207498 h 1842294"/>
                  <a:gd name="connsiteX2" fmla="*/ 1462261 w 1462261"/>
                  <a:gd name="connsiteY2" fmla="*/ 22860 h 1842294"/>
                  <a:gd name="connsiteX3" fmla="*/ 733079 w 1462261"/>
                  <a:gd name="connsiteY3" fmla="*/ 1842282 h 1842294"/>
                  <a:gd name="connsiteX4" fmla="*/ 87 w 1462261"/>
                  <a:gd name="connsiteY4" fmla="*/ 0 h 1842294"/>
                  <a:gd name="connsiteX0" fmla="*/ 87 w 1458451"/>
                  <a:gd name="connsiteY0" fmla="*/ 0 h 1842310"/>
                  <a:gd name="connsiteX1" fmla="*/ 778799 w 1458451"/>
                  <a:gd name="connsiteY1" fmla="*/ 207498 h 1842310"/>
                  <a:gd name="connsiteX2" fmla="*/ 1458451 w 1458451"/>
                  <a:gd name="connsiteY2" fmla="*/ 34290 h 1842310"/>
                  <a:gd name="connsiteX3" fmla="*/ 733079 w 1458451"/>
                  <a:gd name="connsiteY3" fmla="*/ 1842282 h 1842310"/>
                  <a:gd name="connsiteX4" fmla="*/ 87 w 1458451"/>
                  <a:gd name="connsiteY4" fmla="*/ 0 h 1842310"/>
                  <a:gd name="connsiteX0" fmla="*/ 0 w 1458364"/>
                  <a:gd name="connsiteY0" fmla="*/ 0 h 1842310"/>
                  <a:gd name="connsiteX1" fmla="*/ 778712 w 1458364"/>
                  <a:gd name="connsiteY1" fmla="*/ 207498 h 1842310"/>
                  <a:gd name="connsiteX2" fmla="*/ 1458364 w 1458364"/>
                  <a:gd name="connsiteY2" fmla="*/ 34290 h 1842310"/>
                  <a:gd name="connsiteX3" fmla="*/ 732992 w 1458364"/>
                  <a:gd name="connsiteY3" fmla="*/ 1842282 h 1842310"/>
                  <a:gd name="connsiteX4" fmla="*/ 0 w 1458364"/>
                  <a:gd name="connsiteY4" fmla="*/ 0 h 1842310"/>
                  <a:gd name="connsiteX0" fmla="*/ 0 w 1458364"/>
                  <a:gd name="connsiteY0" fmla="*/ 0 h 1842285"/>
                  <a:gd name="connsiteX1" fmla="*/ 778712 w 1458364"/>
                  <a:gd name="connsiteY1" fmla="*/ 207498 h 1842285"/>
                  <a:gd name="connsiteX2" fmla="*/ 1458364 w 1458364"/>
                  <a:gd name="connsiteY2" fmla="*/ 34290 h 1842285"/>
                  <a:gd name="connsiteX3" fmla="*/ 732992 w 1458364"/>
                  <a:gd name="connsiteY3" fmla="*/ 1842282 h 1842285"/>
                  <a:gd name="connsiteX4" fmla="*/ 0 w 1458364"/>
                  <a:gd name="connsiteY4" fmla="*/ 0 h 1842285"/>
                  <a:gd name="connsiteX0" fmla="*/ 0 w 1458364"/>
                  <a:gd name="connsiteY0" fmla="*/ 0 h 1842285"/>
                  <a:gd name="connsiteX1" fmla="*/ 778712 w 1458364"/>
                  <a:gd name="connsiteY1" fmla="*/ 207498 h 1842285"/>
                  <a:gd name="connsiteX2" fmla="*/ 1458364 w 1458364"/>
                  <a:gd name="connsiteY2" fmla="*/ 34290 h 1842285"/>
                  <a:gd name="connsiteX3" fmla="*/ 732992 w 1458364"/>
                  <a:gd name="connsiteY3" fmla="*/ 1842282 h 1842285"/>
                  <a:gd name="connsiteX4" fmla="*/ 0 w 1458364"/>
                  <a:gd name="connsiteY4" fmla="*/ 0 h 1842285"/>
                  <a:gd name="connsiteX0" fmla="*/ 0 w 1458364"/>
                  <a:gd name="connsiteY0" fmla="*/ 0 h 1842285"/>
                  <a:gd name="connsiteX1" fmla="*/ 778712 w 1458364"/>
                  <a:gd name="connsiteY1" fmla="*/ 184638 h 1842285"/>
                  <a:gd name="connsiteX2" fmla="*/ 1458364 w 1458364"/>
                  <a:gd name="connsiteY2" fmla="*/ 34290 h 1842285"/>
                  <a:gd name="connsiteX3" fmla="*/ 732992 w 1458364"/>
                  <a:gd name="connsiteY3" fmla="*/ 1842282 h 1842285"/>
                  <a:gd name="connsiteX4" fmla="*/ 0 w 1458364"/>
                  <a:gd name="connsiteY4" fmla="*/ 0 h 1842285"/>
                  <a:gd name="connsiteX0" fmla="*/ 0 w 1462174"/>
                  <a:gd name="connsiteY0" fmla="*/ 0 h 1842287"/>
                  <a:gd name="connsiteX1" fmla="*/ 778712 w 1462174"/>
                  <a:gd name="connsiteY1" fmla="*/ 184638 h 1842287"/>
                  <a:gd name="connsiteX2" fmla="*/ 1462174 w 1462174"/>
                  <a:gd name="connsiteY2" fmla="*/ 15240 h 1842287"/>
                  <a:gd name="connsiteX3" fmla="*/ 732992 w 1462174"/>
                  <a:gd name="connsiteY3" fmla="*/ 1842282 h 1842287"/>
                  <a:gd name="connsiteX4" fmla="*/ 0 w 1462174"/>
                  <a:gd name="connsiteY4" fmla="*/ 0 h 1842287"/>
                  <a:gd name="connsiteX0" fmla="*/ 0 w 1462174"/>
                  <a:gd name="connsiteY0" fmla="*/ 0 h 1842287"/>
                  <a:gd name="connsiteX1" fmla="*/ 778712 w 1462174"/>
                  <a:gd name="connsiteY1" fmla="*/ 184638 h 1842287"/>
                  <a:gd name="connsiteX2" fmla="*/ 1462174 w 1462174"/>
                  <a:gd name="connsiteY2" fmla="*/ 15240 h 1842287"/>
                  <a:gd name="connsiteX3" fmla="*/ 732992 w 1462174"/>
                  <a:gd name="connsiteY3" fmla="*/ 1842282 h 1842287"/>
                  <a:gd name="connsiteX4" fmla="*/ 0 w 1462174"/>
                  <a:gd name="connsiteY4" fmla="*/ 0 h 1842287"/>
                  <a:gd name="connsiteX0" fmla="*/ 0 w 1462174"/>
                  <a:gd name="connsiteY0" fmla="*/ 0 h 1843457"/>
                  <a:gd name="connsiteX1" fmla="*/ 778712 w 1462174"/>
                  <a:gd name="connsiteY1" fmla="*/ 184638 h 1843457"/>
                  <a:gd name="connsiteX2" fmla="*/ 1462174 w 1462174"/>
                  <a:gd name="connsiteY2" fmla="*/ 15240 h 1843457"/>
                  <a:gd name="connsiteX3" fmla="*/ 732992 w 1462174"/>
                  <a:gd name="connsiteY3" fmla="*/ 1842282 h 1843457"/>
                  <a:gd name="connsiteX4" fmla="*/ 0 w 1462174"/>
                  <a:gd name="connsiteY4" fmla="*/ 0 h 1843457"/>
                  <a:gd name="connsiteX0" fmla="*/ 0 w 1462174"/>
                  <a:gd name="connsiteY0" fmla="*/ 0 h 1843457"/>
                  <a:gd name="connsiteX1" fmla="*/ 778712 w 1462174"/>
                  <a:gd name="connsiteY1" fmla="*/ 184638 h 1843457"/>
                  <a:gd name="connsiteX2" fmla="*/ 1462174 w 1462174"/>
                  <a:gd name="connsiteY2" fmla="*/ 15240 h 1843457"/>
                  <a:gd name="connsiteX3" fmla="*/ 732992 w 1462174"/>
                  <a:gd name="connsiteY3" fmla="*/ 1842282 h 1843457"/>
                  <a:gd name="connsiteX4" fmla="*/ 0 w 1462174"/>
                  <a:gd name="connsiteY4" fmla="*/ 0 h 1843457"/>
                  <a:gd name="connsiteX0" fmla="*/ 0 w 1462174"/>
                  <a:gd name="connsiteY0" fmla="*/ 0 h 1843457"/>
                  <a:gd name="connsiteX1" fmla="*/ 778712 w 1462174"/>
                  <a:gd name="connsiteY1" fmla="*/ 184638 h 1843457"/>
                  <a:gd name="connsiteX2" fmla="*/ 1462174 w 1462174"/>
                  <a:gd name="connsiteY2" fmla="*/ 15240 h 1843457"/>
                  <a:gd name="connsiteX3" fmla="*/ 732992 w 1462174"/>
                  <a:gd name="connsiteY3" fmla="*/ 1842282 h 1843457"/>
                  <a:gd name="connsiteX4" fmla="*/ 0 w 1462174"/>
                  <a:gd name="connsiteY4" fmla="*/ 0 h 1843457"/>
                  <a:gd name="connsiteX0" fmla="*/ 0 w 1462174"/>
                  <a:gd name="connsiteY0" fmla="*/ 0 h 1842282"/>
                  <a:gd name="connsiteX1" fmla="*/ 778712 w 1462174"/>
                  <a:gd name="connsiteY1" fmla="*/ 184638 h 1842282"/>
                  <a:gd name="connsiteX2" fmla="*/ 1462174 w 1462174"/>
                  <a:gd name="connsiteY2" fmla="*/ 15240 h 1842282"/>
                  <a:gd name="connsiteX3" fmla="*/ 732992 w 1462174"/>
                  <a:gd name="connsiteY3" fmla="*/ 1842282 h 1842282"/>
                  <a:gd name="connsiteX4" fmla="*/ 0 w 1462174"/>
                  <a:gd name="connsiteY4" fmla="*/ 0 h 1842282"/>
                  <a:gd name="connsiteX0" fmla="*/ 0 w 1462174"/>
                  <a:gd name="connsiteY0" fmla="*/ 0 h 1842282"/>
                  <a:gd name="connsiteX1" fmla="*/ 778712 w 1462174"/>
                  <a:gd name="connsiteY1" fmla="*/ 184638 h 1842282"/>
                  <a:gd name="connsiteX2" fmla="*/ 1462174 w 1462174"/>
                  <a:gd name="connsiteY2" fmla="*/ 15240 h 1842282"/>
                  <a:gd name="connsiteX3" fmla="*/ 758392 w 1462174"/>
                  <a:gd name="connsiteY3" fmla="*/ 1842282 h 1842282"/>
                  <a:gd name="connsiteX4" fmla="*/ 0 w 1462174"/>
                  <a:gd name="connsiteY4" fmla="*/ 0 h 1842282"/>
                  <a:gd name="connsiteX0" fmla="*/ 0 w 1462174"/>
                  <a:gd name="connsiteY0" fmla="*/ 0 h 1842282"/>
                  <a:gd name="connsiteX1" fmla="*/ 778712 w 1462174"/>
                  <a:gd name="connsiteY1" fmla="*/ 184638 h 1842282"/>
                  <a:gd name="connsiteX2" fmla="*/ 1462174 w 1462174"/>
                  <a:gd name="connsiteY2" fmla="*/ 15240 h 1842282"/>
                  <a:gd name="connsiteX3" fmla="*/ 758392 w 1462174"/>
                  <a:gd name="connsiteY3" fmla="*/ 1842282 h 1842282"/>
                  <a:gd name="connsiteX4" fmla="*/ 0 w 1462174"/>
                  <a:gd name="connsiteY4" fmla="*/ 0 h 1842282"/>
                  <a:gd name="connsiteX0" fmla="*/ 0 w 1462174"/>
                  <a:gd name="connsiteY0" fmla="*/ 0 h 1842407"/>
                  <a:gd name="connsiteX1" fmla="*/ 778712 w 1462174"/>
                  <a:gd name="connsiteY1" fmla="*/ 184638 h 1842407"/>
                  <a:gd name="connsiteX2" fmla="*/ 1462174 w 1462174"/>
                  <a:gd name="connsiteY2" fmla="*/ 15240 h 1842407"/>
                  <a:gd name="connsiteX3" fmla="*/ 758392 w 1462174"/>
                  <a:gd name="connsiteY3" fmla="*/ 1842282 h 1842407"/>
                  <a:gd name="connsiteX4" fmla="*/ 0 w 1462174"/>
                  <a:gd name="connsiteY4" fmla="*/ 0 h 1842407"/>
                  <a:gd name="connsiteX0" fmla="*/ 0 w 1462174"/>
                  <a:gd name="connsiteY0" fmla="*/ 0 h 1842419"/>
                  <a:gd name="connsiteX1" fmla="*/ 778712 w 1462174"/>
                  <a:gd name="connsiteY1" fmla="*/ 184638 h 1842419"/>
                  <a:gd name="connsiteX2" fmla="*/ 1462174 w 1462174"/>
                  <a:gd name="connsiteY2" fmla="*/ 15240 h 1842419"/>
                  <a:gd name="connsiteX3" fmla="*/ 758392 w 1462174"/>
                  <a:gd name="connsiteY3" fmla="*/ 1842282 h 1842419"/>
                  <a:gd name="connsiteX4" fmla="*/ 0 w 1462174"/>
                  <a:gd name="connsiteY4" fmla="*/ 0 h 1842419"/>
                  <a:gd name="connsiteX0" fmla="*/ 0 w 1462174"/>
                  <a:gd name="connsiteY0" fmla="*/ 0 h 1842423"/>
                  <a:gd name="connsiteX1" fmla="*/ 778712 w 1462174"/>
                  <a:gd name="connsiteY1" fmla="*/ 184638 h 1842423"/>
                  <a:gd name="connsiteX2" fmla="*/ 1462174 w 1462174"/>
                  <a:gd name="connsiteY2" fmla="*/ 28872 h 1842423"/>
                  <a:gd name="connsiteX3" fmla="*/ 758392 w 1462174"/>
                  <a:gd name="connsiteY3" fmla="*/ 1842282 h 1842423"/>
                  <a:gd name="connsiteX4" fmla="*/ 0 w 1462174"/>
                  <a:gd name="connsiteY4" fmla="*/ 0 h 1842423"/>
                  <a:gd name="connsiteX0" fmla="*/ 0 w 1462174"/>
                  <a:gd name="connsiteY0" fmla="*/ 0 h 1842419"/>
                  <a:gd name="connsiteX1" fmla="*/ 778712 w 1462174"/>
                  <a:gd name="connsiteY1" fmla="*/ 184638 h 1842419"/>
                  <a:gd name="connsiteX2" fmla="*/ 1462174 w 1462174"/>
                  <a:gd name="connsiteY2" fmla="*/ 28872 h 1842419"/>
                  <a:gd name="connsiteX3" fmla="*/ 758392 w 1462174"/>
                  <a:gd name="connsiteY3" fmla="*/ 1842282 h 1842419"/>
                  <a:gd name="connsiteX4" fmla="*/ 0 w 1462174"/>
                  <a:gd name="connsiteY4" fmla="*/ 0 h 1842419"/>
                  <a:gd name="connsiteX0" fmla="*/ 0 w 1462174"/>
                  <a:gd name="connsiteY0" fmla="*/ 0 h 1842423"/>
                  <a:gd name="connsiteX1" fmla="*/ 778712 w 1462174"/>
                  <a:gd name="connsiteY1" fmla="*/ 184638 h 1842423"/>
                  <a:gd name="connsiteX2" fmla="*/ 1462174 w 1462174"/>
                  <a:gd name="connsiteY2" fmla="*/ 28872 h 1842423"/>
                  <a:gd name="connsiteX3" fmla="*/ 758392 w 1462174"/>
                  <a:gd name="connsiteY3" fmla="*/ 1842282 h 1842423"/>
                  <a:gd name="connsiteX4" fmla="*/ 0 w 1462174"/>
                  <a:gd name="connsiteY4" fmla="*/ 0 h 1842423"/>
                  <a:gd name="connsiteX0" fmla="*/ 0 w 1455998"/>
                  <a:gd name="connsiteY0" fmla="*/ 0 h 1842427"/>
                  <a:gd name="connsiteX1" fmla="*/ 778712 w 1455998"/>
                  <a:gd name="connsiteY1" fmla="*/ 184638 h 1842427"/>
                  <a:gd name="connsiteX2" fmla="*/ 1455998 w 1455998"/>
                  <a:gd name="connsiteY2" fmla="*/ 62951 h 1842427"/>
                  <a:gd name="connsiteX3" fmla="*/ 758392 w 1455998"/>
                  <a:gd name="connsiteY3" fmla="*/ 1842282 h 1842427"/>
                  <a:gd name="connsiteX4" fmla="*/ 0 w 1455998"/>
                  <a:gd name="connsiteY4" fmla="*/ 0 h 1842427"/>
                  <a:gd name="connsiteX0" fmla="*/ 0 w 1474526"/>
                  <a:gd name="connsiteY0" fmla="*/ 0 h 1842420"/>
                  <a:gd name="connsiteX1" fmla="*/ 778712 w 1474526"/>
                  <a:gd name="connsiteY1" fmla="*/ 184638 h 1842420"/>
                  <a:gd name="connsiteX2" fmla="*/ 1474526 w 1474526"/>
                  <a:gd name="connsiteY2" fmla="*/ 28872 h 1842420"/>
                  <a:gd name="connsiteX3" fmla="*/ 758392 w 1474526"/>
                  <a:gd name="connsiteY3" fmla="*/ 1842282 h 1842420"/>
                  <a:gd name="connsiteX4" fmla="*/ 0 w 1474526"/>
                  <a:gd name="connsiteY4" fmla="*/ 0 h 1842420"/>
                  <a:gd name="connsiteX0" fmla="*/ 0 w 1455998"/>
                  <a:gd name="connsiteY0" fmla="*/ 0 h 1842420"/>
                  <a:gd name="connsiteX1" fmla="*/ 778712 w 1455998"/>
                  <a:gd name="connsiteY1" fmla="*/ 184638 h 1842420"/>
                  <a:gd name="connsiteX2" fmla="*/ 1455998 w 1455998"/>
                  <a:gd name="connsiteY2" fmla="*/ 28872 h 1842420"/>
                  <a:gd name="connsiteX3" fmla="*/ 758392 w 1455998"/>
                  <a:gd name="connsiteY3" fmla="*/ 1842282 h 1842420"/>
                  <a:gd name="connsiteX4" fmla="*/ 0 w 1455998"/>
                  <a:gd name="connsiteY4" fmla="*/ 0 h 1842420"/>
                  <a:gd name="connsiteX0" fmla="*/ 0 w 1455998"/>
                  <a:gd name="connsiteY0" fmla="*/ 0 h 1842420"/>
                  <a:gd name="connsiteX1" fmla="*/ 778712 w 1455998"/>
                  <a:gd name="connsiteY1" fmla="*/ 184638 h 1842420"/>
                  <a:gd name="connsiteX2" fmla="*/ 1455998 w 1455998"/>
                  <a:gd name="connsiteY2" fmla="*/ 28872 h 1842420"/>
                  <a:gd name="connsiteX3" fmla="*/ 758392 w 1455998"/>
                  <a:gd name="connsiteY3" fmla="*/ 1842282 h 1842420"/>
                  <a:gd name="connsiteX4" fmla="*/ 0 w 1455998"/>
                  <a:gd name="connsiteY4" fmla="*/ 0 h 1842420"/>
                  <a:gd name="connsiteX0" fmla="*/ 0 w 1455998"/>
                  <a:gd name="connsiteY0" fmla="*/ 0 h 1842420"/>
                  <a:gd name="connsiteX1" fmla="*/ 778712 w 1455998"/>
                  <a:gd name="connsiteY1" fmla="*/ 184638 h 1842420"/>
                  <a:gd name="connsiteX2" fmla="*/ 1455998 w 1455998"/>
                  <a:gd name="connsiteY2" fmla="*/ 28872 h 1842420"/>
                  <a:gd name="connsiteX3" fmla="*/ 758392 w 1455998"/>
                  <a:gd name="connsiteY3" fmla="*/ 1842282 h 1842420"/>
                  <a:gd name="connsiteX4" fmla="*/ 0 w 1455998"/>
                  <a:gd name="connsiteY4" fmla="*/ 0 h 18424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55998" h="1842420">
                    <a:moveTo>
                      <a:pt x="0" y="0"/>
                    </a:moveTo>
                    <a:cubicBezTo>
                      <a:pt x="41910" y="177116"/>
                      <a:pt x="536046" y="179826"/>
                      <a:pt x="778712" y="184638"/>
                    </a:cubicBezTo>
                    <a:cubicBezTo>
                      <a:pt x="1021378" y="189450"/>
                      <a:pt x="1362193" y="127719"/>
                      <a:pt x="1455998" y="28872"/>
                    </a:cubicBezTo>
                    <a:cubicBezTo>
                      <a:pt x="1455998" y="1000044"/>
                      <a:pt x="1205288" y="1854982"/>
                      <a:pt x="758392" y="1842282"/>
                    </a:cubicBezTo>
                    <a:cubicBezTo>
                      <a:pt x="291176" y="1854982"/>
                      <a:pt x="45720" y="904924"/>
                      <a:pt x="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966835"/>
                  </a:solidFill>
                </a:endParaRPr>
              </a:p>
            </p:txBody>
          </p:sp>
          <p:sp>
            <p:nvSpPr>
              <p:cNvPr id="1088" name="Oval 1087">
                <a:extLst>
                  <a:ext uri="{FF2B5EF4-FFF2-40B4-BE49-F238E27FC236}">
                    <a16:creationId xmlns:a16="http://schemas.microsoft.com/office/drawing/2014/main" id="{6DB0F2AA-22A6-CF45-FD58-201C1B31C431}"/>
                  </a:ext>
                </a:extLst>
              </p:cNvPr>
              <p:cNvSpPr/>
              <p:nvPr/>
            </p:nvSpPr>
            <p:spPr>
              <a:xfrm>
                <a:off x="3454748" y="1924436"/>
                <a:ext cx="1465983" cy="368684"/>
              </a:xfrm>
              <a:prstGeom prst="ellipse">
                <a:avLst/>
              </a:prstGeom>
              <a:noFill/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966835"/>
                  </a:solidFill>
                </a:endParaRPr>
              </a:p>
            </p:txBody>
          </p:sp>
          <p:sp>
            <p:nvSpPr>
              <p:cNvPr id="1089" name="Cylinder 1088">
                <a:extLst>
                  <a:ext uri="{FF2B5EF4-FFF2-40B4-BE49-F238E27FC236}">
                    <a16:creationId xmlns:a16="http://schemas.microsoft.com/office/drawing/2014/main" id="{852136D1-A1E5-0DA6-F606-EB58BE4BB994}"/>
                  </a:ext>
                </a:extLst>
              </p:cNvPr>
              <p:cNvSpPr/>
              <p:nvPr/>
            </p:nvSpPr>
            <p:spPr>
              <a:xfrm>
                <a:off x="3657600" y="1076960"/>
                <a:ext cx="629920" cy="1087120"/>
              </a:xfrm>
              <a:prstGeom prst="can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966835"/>
                  </a:solidFill>
                </a:endParaRPr>
              </a:p>
            </p:txBody>
          </p:sp>
          <p:sp>
            <p:nvSpPr>
              <p:cNvPr id="1090" name="Cylinder 1089">
                <a:extLst>
                  <a:ext uri="{FF2B5EF4-FFF2-40B4-BE49-F238E27FC236}">
                    <a16:creationId xmlns:a16="http://schemas.microsoft.com/office/drawing/2014/main" id="{82D1FC53-7524-91C9-75B6-1BF2ABAA1FCF}"/>
                  </a:ext>
                </a:extLst>
              </p:cNvPr>
              <p:cNvSpPr/>
              <p:nvPr/>
            </p:nvSpPr>
            <p:spPr>
              <a:xfrm>
                <a:off x="4406063" y="1118094"/>
                <a:ext cx="273937" cy="1045986"/>
              </a:xfrm>
              <a:prstGeom prst="can">
                <a:avLst>
                  <a:gd name="adj" fmla="val 39835"/>
                </a:avLst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966835"/>
                  </a:solidFill>
                </a:endParaRPr>
              </a:p>
            </p:txBody>
          </p:sp>
        </p:grpSp>
      </p:grpSp>
      <p:sp>
        <p:nvSpPr>
          <p:cNvPr id="1091" name="Elipse 8">
            <a:extLst>
              <a:ext uri="{FF2B5EF4-FFF2-40B4-BE49-F238E27FC236}">
                <a16:creationId xmlns:a16="http://schemas.microsoft.com/office/drawing/2014/main" id="{33D8033E-2051-F77B-33A7-C344CE632A1D}"/>
              </a:ext>
            </a:extLst>
          </p:cNvPr>
          <p:cNvSpPr/>
          <p:nvPr/>
        </p:nvSpPr>
        <p:spPr>
          <a:xfrm>
            <a:off x="5400000" y="5405040"/>
            <a:ext cx="900000" cy="89965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93" name="Group 1092">
            <a:extLst>
              <a:ext uri="{FF2B5EF4-FFF2-40B4-BE49-F238E27FC236}">
                <a16:creationId xmlns:a16="http://schemas.microsoft.com/office/drawing/2014/main" id="{27119504-60E0-E57D-4793-2047CAE2FE04}"/>
              </a:ext>
            </a:extLst>
          </p:cNvPr>
          <p:cNvGrpSpPr/>
          <p:nvPr/>
        </p:nvGrpSpPr>
        <p:grpSpPr>
          <a:xfrm>
            <a:off x="7200000" y="6156000"/>
            <a:ext cx="540000" cy="540000"/>
            <a:chOff x="7968411" y="4505000"/>
            <a:chExt cx="540000" cy="540000"/>
          </a:xfrm>
        </p:grpSpPr>
        <p:sp>
          <p:nvSpPr>
            <p:cNvPr id="1094" name="Elipse 48">
              <a:extLst>
                <a:ext uri="{FF2B5EF4-FFF2-40B4-BE49-F238E27FC236}">
                  <a16:creationId xmlns:a16="http://schemas.microsoft.com/office/drawing/2014/main" id="{4A016E73-4CE1-8162-12A8-E2C3978E2E95}"/>
                </a:ext>
              </a:extLst>
            </p:cNvPr>
            <p:cNvSpPr/>
            <p:nvPr/>
          </p:nvSpPr>
          <p:spPr>
            <a:xfrm>
              <a:off x="7968411" y="4505000"/>
              <a:ext cx="540000" cy="54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9668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95" name="Group 1094">
              <a:extLst>
                <a:ext uri="{FF2B5EF4-FFF2-40B4-BE49-F238E27FC236}">
                  <a16:creationId xmlns:a16="http://schemas.microsoft.com/office/drawing/2014/main" id="{14D4D311-F2A3-2920-B473-82E149C70013}"/>
                </a:ext>
              </a:extLst>
            </p:cNvPr>
            <p:cNvGrpSpPr/>
            <p:nvPr/>
          </p:nvGrpSpPr>
          <p:grpSpPr>
            <a:xfrm>
              <a:off x="8117248" y="4672748"/>
              <a:ext cx="325503" cy="242358"/>
              <a:chOff x="6825195" y="1894840"/>
              <a:chExt cx="448233" cy="361034"/>
            </a:xfrm>
          </p:grpSpPr>
          <p:sp>
            <p:nvSpPr>
              <p:cNvPr id="1096" name="Rectangle 1095">
                <a:extLst>
                  <a:ext uri="{FF2B5EF4-FFF2-40B4-BE49-F238E27FC236}">
                    <a16:creationId xmlns:a16="http://schemas.microsoft.com/office/drawing/2014/main" id="{4F76A187-70BA-90F6-880D-3E2BECA2AA42}"/>
                  </a:ext>
                </a:extLst>
              </p:cNvPr>
              <p:cNvSpPr/>
              <p:nvPr/>
            </p:nvSpPr>
            <p:spPr>
              <a:xfrm>
                <a:off x="6825195" y="1894840"/>
                <a:ext cx="298822" cy="361034"/>
              </a:xfrm>
              <a:prstGeom prst="rect">
                <a:avLst/>
              </a:prstGeom>
              <a:noFill/>
              <a:ln w="28575">
                <a:noFill/>
              </a:ln>
              <a:scene3d>
                <a:camera prst="orthographicFront">
                  <a:rot lat="1200000" lon="19799989" rev="0"/>
                </a:camera>
                <a:lightRig rig="threePt" dir="t"/>
              </a:scene3d>
              <a:sp3d extrusionH="127000" contourW="19050" prstMaterial="legacyWireframe">
                <a:contourClr>
                  <a:srgbClr val="966835"/>
                </a:contourClr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97" name="Straight Arrow Connector 1096">
                <a:extLst>
                  <a:ext uri="{FF2B5EF4-FFF2-40B4-BE49-F238E27FC236}">
                    <a16:creationId xmlns:a16="http://schemas.microsoft.com/office/drawing/2014/main" id="{F9F4F637-6CF1-21FA-E38F-B54AA823775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74606" y="2061028"/>
                <a:ext cx="298822" cy="67302"/>
              </a:xfrm>
              <a:prstGeom prst="straightConnector1">
                <a:avLst/>
              </a:prstGeom>
              <a:ln w="19050">
                <a:solidFill>
                  <a:srgbClr val="966835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098" name="CuadroTexto 5">
            <a:extLst>
              <a:ext uri="{FF2B5EF4-FFF2-40B4-BE49-F238E27FC236}">
                <a16:creationId xmlns:a16="http://schemas.microsoft.com/office/drawing/2014/main" id="{6EE7A43D-CAF9-20F6-C00C-08C2CE4E9E91}"/>
              </a:ext>
            </a:extLst>
          </p:cNvPr>
          <p:cNvSpPr txBox="1"/>
          <p:nvPr/>
        </p:nvSpPr>
        <p:spPr>
          <a:xfrm>
            <a:off x="4860000" y="6336000"/>
            <a:ext cx="1944743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s-ES" sz="2000" b="1" dirty="0" err="1">
                <a:solidFill>
                  <a:schemeClr val="bg1"/>
                </a:solidFill>
                <a:latin typeface="+mj-lt"/>
              </a:rPr>
              <a:t>Simulation</a:t>
            </a:r>
            <a:r>
              <a:rPr lang="es-ES" sz="20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s-ES" sz="2000" b="1" dirty="0" err="1">
                <a:solidFill>
                  <a:schemeClr val="bg1"/>
                </a:solidFill>
                <a:latin typeface="+mj-lt"/>
              </a:rPr>
              <a:t>Setup</a:t>
            </a:r>
            <a:endParaRPr lang="en-US" sz="2000" b="1" dirty="0" err="1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1099" name="Group 1098">
            <a:extLst>
              <a:ext uri="{FF2B5EF4-FFF2-40B4-BE49-F238E27FC236}">
                <a16:creationId xmlns:a16="http://schemas.microsoft.com/office/drawing/2014/main" id="{F29584C4-15E1-DF20-1AF2-22D3DBE8015D}"/>
              </a:ext>
            </a:extLst>
          </p:cNvPr>
          <p:cNvGrpSpPr/>
          <p:nvPr/>
        </p:nvGrpSpPr>
        <p:grpSpPr>
          <a:xfrm>
            <a:off x="5580000" y="5652000"/>
            <a:ext cx="540000" cy="540000"/>
            <a:chOff x="3978000" y="2610000"/>
            <a:chExt cx="540000" cy="540000"/>
          </a:xfrm>
        </p:grpSpPr>
        <p:grpSp>
          <p:nvGrpSpPr>
            <p:cNvPr id="1100" name="Grupo 58">
              <a:extLst>
                <a:ext uri="{FF2B5EF4-FFF2-40B4-BE49-F238E27FC236}">
                  <a16:creationId xmlns:a16="http://schemas.microsoft.com/office/drawing/2014/main" id="{E47BE492-DE1B-8870-F29A-992E5B237423}"/>
                </a:ext>
              </a:extLst>
            </p:cNvPr>
            <p:cNvGrpSpPr/>
            <p:nvPr/>
          </p:nvGrpSpPr>
          <p:grpSpPr>
            <a:xfrm>
              <a:off x="3978000" y="2610000"/>
              <a:ext cx="540000" cy="540000"/>
              <a:chOff x="2094060" y="6125497"/>
              <a:chExt cx="540000" cy="540000"/>
            </a:xfrm>
          </p:grpSpPr>
          <p:sp>
            <p:nvSpPr>
              <p:cNvPr id="1104" name="Elipse 60">
                <a:extLst>
                  <a:ext uri="{FF2B5EF4-FFF2-40B4-BE49-F238E27FC236}">
                    <a16:creationId xmlns:a16="http://schemas.microsoft.com/office/drawing/2014/main" id="{46D57041-7F3A-0228-BF74-912F6F4A273B}"/>
                  </a:ext>
                </a:extLst>
              </p:cNvPr>
              <p:cNvSpPr/>
              <p:nvPr/>
            </p:nvSpPr>
            <p:spPr>
              <a:xfrm>
                <a:off x="2094060" y="6125497"/>
                <a:ext cx="540000" cy="540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105" name="Gráfico 61" descr="Monitor with solid fill">
                <a:extLst>
                  <a:ext uri="{FF2B5EF4-FFF2-40B4-BE49-F238E27FC236}">
                    <a16:creationId xmlns:a16="http://schemas.microsoft.com/office/drawing/2014/main" id="{7877E806-E596-7669-C691-ADABDD011D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/>
              <a:stretch/>
            </p:blipFill>
            <p:spPr>
              <a:xfrm>
                <a:off x="2150955" y="6191015"/>
                <a:ext cx="432000" cy="432000"/>
              </a:xfrm>
              <a:prstGeom prst="rect">
                <a:avLst/>
              </a:prstGeom>
            </p:spPr>
          </p:pic>
        </p:grpSp>
        <p:pic>
          <p:nvPicPr>
            <p:cNvPr id="1101" name="Graphic 1100" descr="Single gear with solid fill">
              <a:extLst>
                <a:ext uri="{FF2B5EF4-FFF2-40B4-BE49-F238E27FC236}">
                  <a16:creationId xmlns:a16="http://schemas.microsoft.com/office/drawing/2014/main" id="{03323967-1E4D-5FE1-B96A-FB8BCBAE79A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117617" y="2767094"/>
              <a:ext cx="138153" cy="138153"/>
            </a:xfrm>
            <a:prstGeom prst="rect">
              <a:avLst/>
            </a:prstGeom>
          </p:spPr>
        </p:pic>
        <p:pic>
          <p:nvPicPr>
            <p:cNvPr id="1102" name="Graphic 1101" descr="Single gear with solid fill">
              <a:extLst>
                <a:ext uri="{FF2B5EF4-FFF2-40B4-BE49-F238E27FC236}">
                  <a16:creationId xmlns:a16="http://schemas.microsoft.com/office/drawing/2014/main" id="{060C802F-9E7C-2A8C-155A-99BEDCFA92D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218731" y="2855661"/>
              <a:ext cx="104465" cy="104465"/>
            </a:xfrm>
            <a:prstGeom prst="rect">
              <a:avLst/>
            </a:prstGeom>
          </p:spPr>
        </p:pic>
        <p:pic>
          <p:nvPicPr>
            <p:cNvPr id="1103" name="Graphic 1102" descr="Single gear with solid fill">
              <a:extLst>
                <a:ext uri="{FF2B5EF4-FFF2-40B4-BE49-F238E27FC236}">
                  <a16:creationId xmlns:a16="http://schemas.microsoft.com/office/drawing/2014/main" id="{C07527D2-07F8-A635-F885-A77DD033FD0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270963" y="2775535"/>
              <a:ext cx="104465" cy="104465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1C547876-6869-F073-C7EE-3FB2C150760E}"/>
              </a:ext>
            </a:extLst>
          </p:cNvPr>
          <p:cNvSpPr txBox="1"/>
          <p:nvPr/>
        </p:nvSpPr>
        <p:spPr>
          <a:xfrm>
            <a:off x="485352" y="663440"/>
            <a:ext cx="11629296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Tools </a:t>
            </a:r>
            <a:r>
              <a:rPr lang="en-US" sz="2000" dirty="0">
                <a:sym typeface="Wingdings" panose="05000000000000000000" pitchFamily="2" charset="2"/>
              </a:rPr>
              <a:t> Right click in Tables  New Table  File Table Load: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000" dirty="0">
                <a:sym typeface="Wingdings" panose="05000000000000000000" pitchFamily="2" charset="2"/>
              </a:rPr>
              <a:t>XYZ_displacement.csv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000" dirty="0">
                <a:sym typeface="Wingdings" panose="05000000000000000000" pitchFamily="2" charset="2"/>
              </a:rPr>
              <a:t>Incremental_VolumeVariation_DT-%.csv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000" dirty="0">
                <a:sym typeface="Wingdings" panose="05000000000000000000" pitchFamily="2" charset="2"/>
              </a:rPr>
              <a:t>InletVelocity_DT-%.csv</a:t>
            </a:r>
          </a:p>
          <a:p>
            <a:pPr marL="800100" lvl="1" indent="-34290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000" dirty="0">
                <a:sym typeface="Wingdings" panose="05000000000000000000" pitchFamily="2" charset="2"/>
              </a:rPr>
              <a:t>OutletFlowRate_DT-%.csv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Tools </a:t>
            </a:r>
            <a:r>
              <a:rPr lang="en-US" sz="2000" dirty="0">
                <a:sym typeface="Wingdings" panose="05000000000000000000" pitchFamily="2" charset="2"/>
              </a:rPr>
              <a:t> Right click in Field Functions  New  Scalar: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000" dirty="0">
                <a:sym typeface="Wingdings" panose="05000000000000000000" pitchFamily="2" charset="2"/>
              </a:rPr>
              <a:t>Change function name: </a:t>
            </a:r>
            <a:r>
              <a:rPr lang="en-US" sz="2000" dirty="0" err="1">
                <a:sym typeface="Wingdings" panose="05000000000000000000" pitchFamily="2" charset="2"/>
              </a:rPr>
              <a:t>Inlet_Velocity</a:t>
            </a:r>
            <a:r>
              <a:rPr lang="en-US" sz="2000" dirty="0">
                <a:sym typeface="Wingdings" panose="05000000000000000000" pitchFamily="2" charset="2"/>
              </a:rPr>
              <a:t>, </a:t>
            </a:r>
            <a:r>
              <a:rPr lang="en-US" sz="2000" dirty="0" err="1">
                <a:sym typeface="Wingdings" panose="05000000000000000000" pitchFamily="2" charset="2"/>
              </a:rPr>
              <a:t>Outlet_FlowRate</a:t>
            </a:r>
            <a:endParaRPr lang="en-US" sz="2000" dirty="0">
              <a:sym typeface="Wingdings" panose="05000000000000000000" pitchFamily="2" charset="2"/>
            </a:endParaRP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de-DE" sz="2000" dirty="0" err="1"/>
              <a:t>Introduce</a:t>
            </a:r>
            <a:r>
              <a:rPr lang="de-DE" sz="2000" dirty="0"/>
              <a:t> </a:t>
            </a:r>
            <a:r>
              <a:rPr lang="de-DE" sz="2000" dirty="0" err="1"/>
              <a:t>dimensions</a:t>
            </a:r>
            <a:r>
              <a:rPr lang="de-DE" sz="2000" dirty="0"/>
              <a:t>: [Velocity 1], [</a:t>
            </a:r>
            <a:r>
              <a:rPr lang="de-DE" sz="2000" dirty="0" err="1"/>
              <a:t>Length</a:t>
            </a:r>
            <a:r>
              <a:rPr lang="de-DE" sz="2000" dirty="0"/>
              <a:t> 3, Time -1]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de-DE" sz="2000" dirty="0" err="1"/>
              <a:t>Interpolate</a:t>
            </a:r>
            <a:r>
              <a:rPr lang="de-DE" sz="2000" dirty="0"/>
              <a:t> </a:t>
            </a:r>
            <a:r>
              <a:rPr lang="de-DE" sz="2000" dirty="0" err="1"/>
              <a:t>tables</a:t>
            </a:r>
            <a:r>
              <a:rPr lang="de-DE" sz="2000" dirty="0"/>
              <a:t>:</a:t>
            </a:r>
            <a:br>
              <a:rPr lang="de-DE" sz="2000" dirty="0"/>
            </a:br>
            <a:r>
              <a:rPr lang="en-US" dirty="0" err="1"/>
              <a:t>interpolateTablePeriodic</a:t>
            </a:r>
            <a:r>
              <a:rPr lang="en-US" dirty="0"/>
              <a:t>(@Table("InletVelocity_DT-5e-04"), “t", LINEAR, “</a:t>
            </a:r>
            <a:r>
              <a:rPr lang="en-US" dirty="0" err="1"/>
              <a:t>velin</a:t>
            </a:r>
            <a:r>
              <a:rPr lang="en-US" dirty="0"/>
              <a:t>", ${Time},1,0)</a:t>
            </a:r>
            <a:br>
              <a:rPr lang="en-US" dirty="0"/>
            </a:br>
            <a:r>
              <a:rPr lang="en-US" dirty="0" err="1"/>
              <a:t>interpolateTablePeriodic</a:t>
            </a:r>
            <a:r>
              <a:rPr lang="en-US" dirty="0"/>
              <a:t>(@Table(“OutletFlowRate_DT-5e-04"), “t", LINEAR, “</a:t>
            </a:r>
            <a:r>
              <a:rPr lang="en-US" dirty="0" err="1"/>
              <a:t>fRout</a:t>
            </a:r>
            <a:r>
              <a:rPr lang="en-US" dirty="0"/>
              <a:t>", ${Time},1,0)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Right click in Reports </a:t>
            </a:r>
            <a:r>
              <a:rPr lang="en-US" sz="2000" dirty="0">
                <a:sym typeface="Wingdings" panose="05000000000000000000" pitchFamily="2" charset="2"/>
              </a:rPr>
              <a:t> New  User  Expression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000" dirty="0">
                <a:sym typeface="Wingdings" panose="05000000000000000000" pitchFamily="2" charset="2"/>
              </a:rPr>
              <a:t>Change function name: </a:t>
            </a:r>
            <a:r>
              <a:rPr lang="en-US" sz="2000" dirty="0" err="1">
                <a:sym typeface="Wingdings" panose="05000000000000000000" pitchFamily="2" charset="2"/>
              </a:rPr>
              <a:t>Displacement_Interpolation</a:t>
            </a:r>
            <a:endParaRPr lang="en-US" sz="2000" dirty="0">
              <a:sym typeface="Wingdings" panose="05000000000000000000" pitchFamily="2" charset="2"/>
            </a:endParaRP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de-DE" sz="2000" dirty="0" err="1"/>
              <a:t>Introduce</a:t>
            </a:r>
            <a:r>
              <a:rPr lang="de-DE" sz="2000" dirty="0"/>
              <a:t> </a:t>
            </a:r>
            <a:r>
              <a:rPr lang="de-DE" sz="2000" dirty="0" err="1"/>
              <a:t>dimensions</a:t>
            </a:r>
            <a:r>
              <a:rPr lang="de-DE" sz="2000" dirty="0"/>
              <a:t>: [</a:t>
            </a:r>
            <a:r>
              <a:rPr lang="de-DE" sz="2000" dirty="0" err="1"/>
              <a:t>Length</a:t>
            </a:r>
            <a:r>
              <a:rPr lang="de-DE" sz="2000" dirty="0"/>
              <a:t> 1]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de-DE" sz="2000" dirty="0" err="1"/>
              <a:t>Interpolate</a:t>
            </a:r>
            <a:r>
              <a:rPr lang="de-DE" sz="2000" dirty="0"/>
              <a:t> </a:t>
            </a:r>
            <a:r>
              <a:rPr lang="de-DE" sz="2000" dirty="0" err="1"/>
              <a:t>tables</a:t>
            </a:r>
            <a:r>
              <a:rPr lang="de-DE" sz="2000" dirty="0"/>
              <a:t>:</a:t>
            </a:r>
            <a:br>
              <a:rPr lang="de-DE" sz="2000" dirty="0"/>
            </a:br>
            <a:r>
              <a:rPr lang="en-US" dirty="0" err="1"/>
              <a:t>interpolateTablePeriodic</a:t>
            </a:r>
            <a:r>
              <a:rPr lang="en-US" dirty="0"/>
              <a:t>(@Table("Incremental_VolumeVariation_DT-5e-04"), "t", LINEAR, "</a:t>
            </a:r>
            <a:r>
              <a:rPr lang="en-US" dirty="0" err="1"/>
              <a:t>dVol</a:t>
            </a:r>
            <a:r>
              <a:rPr lang="en-US" dirty="0"/>
              <a:t>", ${Time},1,0)</a:t>
            </a:r>
            <a:endParaRPr lang="en-US" sz="2000" dirty="0"/>
          </a:p>
        </p:txBody>
      </p:sp>
      <p:pic>
        <p:nvPicPr>
          <p:cNvPr id="1109" name="Picture 1108" descr="A screenshot of a computer&#10;&#10;Description automatically generated">
            <a:extLst>
              <a:ext uri="{FF2B5EF4-FFF2-40B4-BE49-F238E27FC236}">
                <a16:creationId xmlns:a16="http://schemas.microsoft.com/office/drawing/2014/main" id="{A321BB32-4AC2-CD00-8519-7F2149EC76D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97"/>
          <a:stretch/>
        </p:blipFill>
        <p:spPr>
          <a:xfrm>
            <a:off x="7572832" y="696633"/>
            <a:ext cx="3726477" cy="1322011"/>
          </a:xfrm>
          <a:prstGeom prst="rect">
            <a:avLst/>
          </a:prstGeom>
        </p:spPr>
      </p:pic>
      <p:pic>
        <p:nvPicPr>
          <p:cNvPr id="1111" name="Picture 1110" descr="A screenshot of a computer&#10;&#10;Description automatically generated">
            <a:extLst>
              <a:ext uri="{FF2B5EF4-FFF2-40B4-BE49-F238E27FC236}">
                <a16:creationId xmlns:a16="http://schemas.microsoft.com/office/drawing/2014/main" id="{7A1F4E37-912D-D382-D896-C016C2A2D2A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359"/>
          <a:stretch/>
        </p:blipFill>
        <p:spPr>
          <a:xfrm>
            <a:off x="7622472" y="2578954"/>
            <a:ext cx="3627196" cy="764062"/>
          </a:xfrm>
          <a:prstGeom prst="rect">
            <a:avLst/>
          </a:prstGeom>
        </p:spPr>
      </p:pic>
      <p:pic>
        <p:nvPicPr>
          <p:cNvPr id="1113" name="Picture 1112" descr="A screenshot of a computer&#10;&#10;Description automatically generated">
            <a:extLst>
              <a:ext uri="{FF2B5EF4-FFF2-40B4-BE49-F238E27FC236}">
                <a16:creationId xmlns:a16="http://schemas.microsoft.com/office/drawing/2014/main" id="{745FBC07-5147-3A8B-60EF-26DE91A0199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6509" y="4149435"/>
            <a:ext cx="3958139" cy="1080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511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E00CF6-3379-7BD6-A096-2BAD367133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ángulo 34">
            <a:extLst>
              <a:ext uri="{FF2B5EF4-FFF2-40B4-BE49-F238E27FC236}">
                <a16:creationId xmlns:a16="http://schemas.microsoft.com/office/drawing/2014/main" id="{F457F561-F1D8-C02B-199E-DDA792C2F46E}"/>
              </a:ext>
            </a:extLst>
          </p:cNvPr>
          <p:cNvSpPr/>
          <p:nvPr/>
        </p:nvSpPr>
        <p:spPr>
          <a:xfrm>
            <a:off x="0" y="5947365"/>
            <a:ext cx="12192000" cy="899652"/>
          </a:xfrm>
          <a:prstGeom prst="rect">
            <a:avLst/>
          </a:prstGeom>
          <a:solidFill>
            <a:srgbClr val="092240"/>
          </a:solidFill>
          <a:ln w="57150">
            <a:solidFill>
              <a:srgbClr val="092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Imagen 5" descr="Logotipo, Icono&#10;&#10;Descripción generada automáticamente">
            <a:extLst>
              <a:ext uri="{FF2B5EF4-FFF2-40B4-BE49-F238E27FC236}">
                <a16:creationId xmlns:a16="http://schemas.microsoft.com/office/drawing/2014/main" id="{5974D9EA-13E3-FF02-A4CB-72F4DDA634F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10" t="8297" r="22898" b="29694"/>
          <a:stretch/>
        </p:blipFill>
        <p:spPr>
          <a:xfrm>
            <a:off x="105982" y="5994160"/>
            <a:ext cx="1199795" cy="82241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46086A6-C1DB-BC31-F781-AC391B6C52E2}"/>
              </a:ext>
            </a:extLst>
          </p:cNvPr>
          <p:cNvSpPr txBox="1"/>
          <p:nvPr/>
        </p:nvSpPr>
        <p:spPr>
          <a:xfrm>
            <a:off x="1305399" y="6059107"/>
            <a:ext cx="1550894" cy="73478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dirty="0">
                <a:solidFill>
                  <a:srgbClr val="FFFFFF"/>
                </a:solidFill>
                <a:latin typeface="Calibri Light"/>
                <a:cs typeface="Calibri Light"/>
              </a:rPr>
              <a:t>ModelFLOWs</a:t>
            </a:r>
            <a:endParaRPr lang="en-US" sz="1400" dirty="0"/>
          </a:p>
          <a:p>
            <a:pPr algn="ctr"/>
            <a:r>
              <a:rPr lang="en-US" sz="2000" i="1" dirty="0">
                <a:solidFill>
                  <a:srgbClr val="FFFFFF"/>
                </a:solidFill>
                <a:latin typeface="Calibri Light"/>
                <a:cs typeface="Calibri Light"/>
              </a:rPr>
              <a:t>Cardiac</a:t>
            </a:r>
            <a:endParaRPr lang="en-US" sz="1400" i="1" dirty="0"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C73337-0326-CEF7-C4DF-5C52A1F5FAC0}"/>
              </a:ext>
            </a:extLst>
          </p:cNvPr>
          <p:cNvSpPr txBox="1"/>
          <p:nvPr/>
        </p:nvSpPr>
        <p:spPr>
          <a:xfrm>
            <a:off x="268971" y="111858"/>
            <a:ext cx="58135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+mj-lt"/>
              </a:rPr>
              <a:t>Step 2.4:</a:t>
            </a:r>
            <a:r>
              <a:rPr lang="en-US" sz="3200" dirty="0">
                <a:latin typeface="+mj-lt"/>
              </a:rPr>
              <a:t> Define Inlet &amp; Outlet BCs</a:t>
            </a:r>
          </a:p>
        </p:txBody>
      </p:sp>
      <p:grpSp>
        <p:nvGrpSpPr>
          <p:cNvPr id="1029" name="Group 1028">
            <a:extLst>
              <a:ext uri="{FF2B5EF4-FFF2-40B4-BE49-F238E27FC236}">
                <a16:creationId xmlns:a16="http://schemas.microsoft.com/office/drawing/2014/main" id="{252D9F6B-821F-2E87-4D61-F3061F8D277B}"/>
              </a:ext>
            </a:extLst>
          </p:cNvPr>
          <p:cNvGrpSpPr/>
          <p:nvPr/>
        </p:nvGrpSpPr>
        <p:grpSpPr>
          <a:xfrm>
            <a:off x="10440000" y="6156000"/>
            <a:ext cx="540000" cy="540000"/>
            <a:chOff x="10080000" y="6156000"/>
            <a:chExt cx="540000" cy="540000"/>
          </a:xfrm>
        </p:grpSpPr>
        <p:sp>
          <p:nvSpPr>
            <p:cNvPr id="1031" name="Elipse 48">
              <a:extLst>
                <a:ext uri="{FF2B5EF4-FFF2-40B4-BE49-F238E27FC236}">
                  <a16:creationId xmlns:a16="http://schemas.microsoft.com/office/drawing/2014/main" id="{FE03966A-9259-F05E-24ED-4962DB507264}"/>
                </a:ext>
              </a:extLst>
            </p:cNvPr>
            <p:cNvSpPr/>
            <p:nvPr/>
          </p:nvSpPr>
          <p:spPr>
            <a:xfrm>
              <a:off x="10080000" y="6156000"/>
              <a:ext cx="540000" cy="54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9668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033" name="Graphic 1032" descr="Play outline">
              <a:extLst>
                <a:ext uri="{FF2B5EF4-FFF2-40B4-BE49-F238E27FC236}">
                  <a16:creationId xmlns:a16="http://schemas.microsoft.com/office/drawing/2014/main" id="{F62EB572-5FC1-0A10-15EC-4EF1A03967D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162800" y="6202985"/>
              <a:ext cx="457200" cy="457200"/>
            </a:xfrm>
            <a:prstGeom prst="rect">
              <a:avLst/>
            </a:prstGeom>
          </p:spPr>
        </p:pic>
      </p:grpSp>
      <p:grpSp>
        <p:nvGrpSpPr>
          <p:cNvPr id="1039" name="Group 1038">
            <a:extLst>
              <a:ext uri="{FF2B5EF4-FFF2-40B4-BE49-F238E27FC236}">
                <a16:creationId xmlns:a16="http://schemas.microsoft.com/office/drawing/2014/main" id="{C8B3ECD1-EC6A-8664-6253-A51B2D309DD6}"/>
              </a:ext>
            </a:extLst>
          </p:cNvPr>
          <p:cNvGrpSpPr/>
          <p:nvPr/>
        </p:nvGrpSpPr>
        <p:grpSpPr>
          <a:xfrm>
            <a:off x="8820000" y="6156000"/>
            <a:ext cx="540000" cy="540000"/>
            <a:chOff x="10080000" y="6155153"/>
            <a:chExt cx="540000" cy="540000"/>
          </a:xfrm>
        </p:grpSpPr>
        <p:sp>
          <p:nvSpPr>
            <p:cNvPr id="1041" name="Elipse 48">
              <a:extLst>
                <a:ext uri="{FF2B5EF4-FFF2-40B4-BE49-F238E27FC236}">
                  <a16:creationId xmlns:a16="http://schemas.microsoft.com/office/drawing/2014/main" id="{47DBB636-0E8A-2AEF-6051-6BB0C0CED7B8}"/>
                </a:ext>
              </a:extLst>
            </p:cNvPr>
            <p:cNvSpPr/>
            <p:nvPr/>
          </p:nvSpPr>
          <p:spPr>
            <a:xfrm>
              <a:off x="10080000" y="6155153"/>
              <a:ext cx="540000" cy="54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9668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42" name="Group 1041">
              <a:extLst>
                <a:ext uri="{FF2B5EF4-FFF2-40B4-BE49-F238E27FC236}">
                  <a16:creationId xmlns:a16="http://schemas.microsoft.com/office/drawing/2014/main" id="{ECF3E447-B2C9-F698-911A-8134BA6FB65B}"/>
                </a:ext>
              </a:extLst>
            </p:cNvPr>
            <p:cNvGrpSpPr/>
            <p:nvPr/>
          </p:nvGrpSpPr>
          <p:grpSpPr>
            <a:xfrm>
              <a:off x="10134000" y="6212821"/>
              <a:ext cx="432000" cy="432000"/>
              <a:chOff x="4626000" y="1177574"/>
              <a:chExt cx="1548000" cy="1547998"/>
            </a:xfrm>
          </p:grpSpPr>
          <p:sp>
            <p:nvSpPr>
              <p:cNvPr id="1043" name="Oval 1042">
                <a:extLst>
                  <a:ext uri="{FF2B5EF4-FFF2-40B4-BE49-F238E27FC236}">
                    <a16:creationId xmlns:a16="http://schemas.microsoft.com/office/drawing/2014/main" id="{140E7AB7-FF5E-D3D6-584B-FC6D210C2509}"/>
                  </a:ext>
                </a:extLst>
              </p:cNvPr>
              <p:cNvSpPr/>
              <p:nvPr/>
            </p:nvSpPr>
            <p:spPr>
              <a:xfrm>
                <a:off x="5346000" y="1177574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4" name="Oval 1043">
                <a:extLst>
                  <a:ext uri="{FF2B5EF4-FFF2-40B4-BE49-F238E27FC236}">
                    <a16:creationId xmlns:a16="http://schemas.microsoft.com/office/drawing/2014/main" id="{0108C16B-6F4C-67B9-D7E6-BDE3C40BB371}"/>
                  </a:ext>
                </a:extLst>
              </p:cNvPr>
              <p:cNvSpPr/>
              <p:nvPr/>
            </p:nvSpPr>
            <p:spPr>
              <a:xfrm>
                <a:off x="5865229" y="1412097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5" name="Oval 1044">
                <a:extLst>
                  <a:ext uri="{FF2B5EF4-FFF2-40B4-BE49-F238E27FC236}">
                    <a16:creationId xmlns:a16="http://schemas.microsoft.com/office/drawing/2014/main" id="{FFE4791C-DB99-0EAB-619B-1A28573A0494}"/>
                  </a:ext>
                </a:extLst>
              </p:cNvPr>
              <p:cNvSpPr/>
              <p:nvPr/>
            </p:nvSpPr>
            <p:spPr>
              <a:xfrm>
                <a:off x="4807126" y="1412097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6" name="Oval 1045">
                <a:extLst>
                  <a:ext uri="{FF2B5EF4-FFF2-40B4-BE49-F238E27FC236}">
                    <a16:creationId xmlns:a16="http://schemas.microsoft.com/office/drawing/2014/main" id="{A399CE4C-3685-DE39-D833-1FE466573855}"/>
                  </a:ext>
                </a:extLst>
              </p:cNvPr>
              <p:cNvSpPr/>
              <p:nvPr/>
            </p:nvSpPr>
            <p:spPr>
              <a:xfrm>
                <a:off x="6066000" y="1905563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7" name="Oval 1046">
                <a:extLst>
                  <a:ext uri="{FF2B5EF4-FFF2-40B4-BE49-F238E27FC236}">
                    <a16:creationId xmlns:a16="http://schemas.microsoft.com/office/drawing/2014/main" id="{6ABE7394-523A-A8A0-3F0D-21C6ADF649E8}"/>
                  </a:ext>
                </a:extLst>
              </p:cNvPr>
              <p:cNvSpPr/>
              <p:nvPr/>
            </p:nvSpPr>
            <p:spPr>
              <a:xfrm>
                <a:off x="4626000" y="1905563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8" name="Oval 1047">
                <a:extLst>
                  <a:ext uri="{FF2B5EF4-FFF2-40B4-BE49-F238E27FC236}">
                    <a16:creationId xmlns:a16="http://schemas.microsoft.com/office/drawing/2014/main" id="{3D5566F5-62DE-0654-D662-42B3A61A67A8}"/>
                  </a:ext>
                </a:extLst>
              </p:cNvPr>
              <p:cNvSpPr/>
              <p:nvPr/>
            </p:nvSpPr>
            <p:spPr>
              <a:xfrm>
                <a:off x="4804618" y="2381361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9" name="Oval 1048">
                <a:extLst>
                  <a:ext uri="{FF2B5EF4-FFF2-40B4-BE49-F238E27FC236}">
                    <a16:creationId xmlns:a16="http://schemas.microsoft.com/office/drawing/2014/main" id="{0EB0FD38-2339-C8A9-CF55-BAB1EE7C9D83}"/>
                  </a:ext>
                </a:extLst>
              </p:cNvPr>
              <p:cNvSpPr/>
              <p:nvPr/>
            </p:nvSpPr>
            <p:spPr>
              <a:xfrm>
                <a:off x="5865229" y="2381361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0" name="Oval 1049">
                <a:extLst>
                  <a:ext uri="{FF2B5EF4-FFF2-40B4-BE49-F238E27FC236}">
                    <a16:creationId xmlns:a16="http://schemas.microsoft.com/office/drawing/2014/main" id="{B49039D7-400E-438A-B80E-DE7725664E0C}"/>
                  </a:ext>
                </a:extLst>
              </p:cNvPr>
              <p:cNvSpPr/>
              <p:nvPr/>
            </p:nvSpPr>
            <p:spPr>
              <a:xfrm>
                <a:off x="5346000" y="2617572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51" name="Straight Connector 1050">
                <a:extLst>
                  <a:ext uri="{FF2B5EF4-FFF2-40B4-BE49-F238E27FC236}">
                    <a16:creationId xmlns:a16="http://schemas.microsoft.com/office/drawing/2014/main" id="{F158A586-C30A-550D-1EEB-1536FE7F06A2}"/>
                  </a:ext>
                </a:extLst>
              </p:cNvPr>
              <p:cNvCxnSpPr>
                <a:stCxn id="1043" idx="6"/>
                <a:endCxn id="1044" idx="1"/>
              </p:cNvCxnSpPr>
              <p:nvPr/>
            </p:nvCxnSpPr>
            <p:spPr>
              <a:xfrm>
                <a:off x="5454000" y="1231574"/>
                <a:ext cx="427045" cy="196339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2" name="Straight Connector 1051">
                <a:extLst>
                  <a:ext uri="{FF2B5EF4-FFF2-40B4-BE49-F238E27FC236}">
                    <a16:creationId xmlns:a16="http://schemas.microsoft.com/office/drawing/2014/main" id="{7F1C1FD4-48D1-A372-ACE2-A78A4039C603}"/>
                  </a:ext>
                </a:extLst>
              </p:cNvPr>
              <p:cNvCxnSpPr>
                <a:cxnSpLocks/>
                <a:stCxn id="1043" idx="2"/>
                <a:endCxn id="1045" idx="7"/>
              </p:cNvCxnSpPr>
              <p:nvPr/>
            </p:nvCxnSpPr>
            <p:spPr>
              <a:xfrm flipH="1">
                <a:off x="4899310" y="1231574"/>
                <a:ext cx="446690" cy="196339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3" name="Straight Connector 1052">
                <a:extLst>
                  <a:ext uri="{FF2B5EF4-FFF2-40B4-BE49-F238E27FC236}">
                    <a16:creationId xmlns:a16="http://schemas.microsoft.com/office/drawing/2014/main" id="{3F03E94C-0A7F-710A-297F-10672DC2EC7A}"/>
                  </a:ext>
                </a:extLst>
              </p:cNvPr>
              <p:cNvCxnSpPr>
                <a:cxnSpLocks/>
                <a:stCxn id="1044" idx="5"/>
                <a:endCxn id="1046" idx="0"/>
              </p:cNvCxnSpPr>
              <p:nvPr/>
            </p:nvCxnSpPr>
            <p:spPr>
              <a:xfrm>
                <a:off x="5957413" y="1504281"/>
                <a:ext cx="162587" cy="401282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4" name="Straight Connector 1053">
                <a:extLst>
                  <a:ext uri="{FF2B5EF4-FFF2-40B4-BE49-F238E27FC236}">
                    <a16:creationId xmlns:a16="http://schemas.microsoft.com/office/drawing/2014/main" id="{6883EFC2-4011-F087-3CD1-4DD2E53BA7AB}"/>
                  </a:ext>
                </a:extLst>
              </p:cNvPr>
              <p:cNvCxnSpPr>
                <a:cxnSpLocks/>
                <a:stCxn id="1049" idx="7"/>
                <a:endCxn id="1046" idx="4"/>
              </p:cNvCxnSpPr>
              <p:nvPr/>
            </p:nvCxnSpPr>
            <p:spPr>
              <a:xfrm flipV="1">
                <a:off x="5957413" y="2013563"/>
                <a:ext cx="162587" cy="38361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5" name="Straight Connector 1054">
                <a:extLst>
                  <a:ext uri="{FF2B5EF4-FFF2-40B4-BE49-F238E27FC236}">
                    <a16:creationId xmlns:a16="http://schemas.microsoft.com/office/drawing/2014/main" id="{2B367E07-839D-A437-63EF-E81E4BC29A7E}"/>
                  </a:ext>
                </a:extLst>
              </p:cNvPr>
              <p:cNvCxnSpPr>
                <a:cxnSpLocks/>
                <a:stCxn id="1049" idx="3"/>
                <a:endCxn id="1050" idx="6"/>
              </p:cNvCxnSpPr>
              <p:nvPr/>
            </p:nvCxnSpPr>
            <p:spPr>
              <a:xfrm flipH="1">
                <a:off x="5454000" y="2473545"/>
                <a:ext cx="427045" cy="198027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6" name="Straight Connector 1055">
                <a:extLst>
                  <a:ext uri="{FF2B5EF4-FFF2-40B4-BE49-F238E27FC236}">
                    <a16:creationId xmlns:a16="http://schemas.microsoft.com/office/drawing/2014/main" id="{1839C69E-1FA7-32DE-8FCC-95CDD9C3E965}"/>
                  </a:ext>
                </a:extLst>
              </p:cNvPr>
              <p:cNvCxnSpPr>
                <a:cxnSpLocks/>
                <a:stCxn id="1045" idx="3"/>
                <a:endCxn id="1047" idx="0"/>
              </p:cNvCxnSpPr>
              <p:nvPr/>
            </p:nvCxnSpPr>
            <p:spPr>
              <a:xfrm flipH="1">
                <a:off x="4680000" y="1504281"/>
                <a:ext cx="142942" cy="401282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7" name="Straight Connector 1056">
                <a:extLst>
                  <a:ext uri="{FF2B5EF4-FFF2-40B4-BE49-F238E27FC236}">
                    <a16:creationId xmlns:a16="http://schemas.microsoft.com/office/drawing/2014/main" id="{0F04E799-7F0E-C587-5E1A-A71DDA14FF1E}"/>
                  </a:ext>
                </a:extLst>
              </p:cNvPr>
              <p:cNvCxnSpPr>
                <a:cxnSpLocks/>
                <a:stCxn id="1047" idx="4"/>
                <a:endCxn id="1048" idx="1"/>
              </p:cNvCxnSpPr>
              <p:nvPr/>
            </p:nvCxnSpPr>
            <p:spPr>
              <a:xfrm>
                <a:off x="4680000" y="2013563"/>
                <a:ext cx="140434" cy="38361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8" name="Straight Connector 1057">
                <a:extLst>
                  <a:ext uri="{FF2B5EF4-FFF2-40B4-BE49-F238E27FC236}">
                    <a16:creationId xmlns:a16="http://schemas.microsoft.com/office/drawing/2014/main" id="{64514F78-F4FF-65CE-A928-5C01207D544C}"/>
                  </a:ext>
                </a:extLst>
              </p:cNvPr>
              <p:cNvCxnSpPr>
                <a:cxnSpLocks/>
                <a:stCxn id="1048" idx="5"/>
                <a:endCxn id="1050" idx="2"/>
              </p:cNvCxnSpPr>
              <p:nvPr/>
            </p:nvCxnSpPr>
            <p:spPr>
              <a:xfrm>
                <a:off x="4896802" y="2473545"/>
                <a:ext cx="449198" cy="198027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59" name="Oval 1058">
                <a:extLst>
                  <a:ext uri="{FF2B5EF4-FFF2-40B4-BE49-F238E27FC236}">
                    <a16:creationId xmlns:a16="http://schemas.microsoft.com/office/drawing/2014/main" id="{C151E185-3225-CA01-7F3D-A6B1CE39B791}"/>
                  </a:ext>
                </a:extLst>
              </p:cNvPr>
              <p:cNvSpPr/>
              <p:nvPr/>
            </p:nvSpPr>
            <p:spPr>
              <a:xfrm>
                <a:off x="5346000" y="1495779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0" name="Oval 1059">
                <a:extLst>
                  <a:ext uri="{FF2B5EF4-FFF2-40B4-BE49-F238E27FC236}">
                    <a16:creationId xmlns:a16="http://schemas.microsoft.com/office/drawing/2014/main" id="{FB3BDB51-096A-6DE2-324A-0C6A6954EC4A}"/>
                  </a:ext>
                </a:extLst>
              </p:cNvPr>
              <p:cNvSpPr/>
              <p:nvPr/>
            </p:nvSpPr>
            <p:spPr>
              <a:xfrm>
                <a:off x="5346000" y="1905563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1" name="Oval 1060">
                <a:extLst>
                  <a:ext uri="{FF2B5EF4-FFF2-40B4-BE49-F238E27FC236}">
                    <a16:creationId xmlns:a16="http://schemas.microsoft.com/office/drawing/2014/main" id="{D9B77D6C-4866-DEFE-04E3-E79779779A34}"/>
                  </a:ext>
                </a:extLst>
              </p:cNvPr>
              <p:cNvSpPr/>
              <p:nvPr/>
            </p:nvSpPr>
            <p:spPr>
              <a:xfrm>
                <a:off x="5346000" y="2310213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2" name="Oval 1061">
                <a:extLst>
                  <a:ext uri="{FF2B5EF4-FFF2-40B4-BE49-F238E27FC236}">
                    <a16:creationId xmlns:a16="http://schemas.microsoft.com/office/drawing/2014/main" id="{C6366772-D068-0B3E-0B3D-D08564AC1BF6}"/>
                  </a:ext>
                </a:extLst>
              </p:cNvPr>
              <p:cNvSpPr/>
              <p:nvPr/>
            </p:nvSpPr>
            <p:spPr>
              <a:xfrm>
                <a:off x="4918963" y="1903711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3" name="Oval 1062">
                <a:extLst>
                  <a:ext uri="{FF2B5EF4-FFF2-40B4-BE49-F238E27FC236}">
                    <a16:creationId xmlns:a16="http://schemas.microsoft.com/office/drawing/2014/main" id="{0D1821ED-F110-A9C1-B9B0-5A2D15BABE19}"/>
                  </a:ext>
                </a:extLst>
              </p:cNvPr>
              <p:cNvSpPr/>
              <p:nvPr/>
            </p:nvSpPr>
            <p:spPr>
              <a:xfrm>
                <a:off x="5773045" y="1903711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64" name="Straight Connector 1063">
                <a:extLst>
                  <a:ext uri="{FF2B5EF4-FFF2-40B4-BE49-F238E27FC236}">
                    <a16:creationId xmlns:a16="http://schemas.microsoft.com/office/drawing/2014/main" id="{6881502F-24E5-B024-131B-66A8FC43BE8C}"/>
                  </a:ext>
                </a:extLst>
              </p:cNvPr>
              <p:cNvCxnSpPr>
                <a:cxnSpLocks/>
                <a:stCxn id="1059" idx="2"/>
                <a:endCxn id="1045" idx="5"/>
              </p:cNvCxnSpPr>
              <p:nvPr/>
            </p:nvCxnSpPr>
            <p:spPr>
              <a:xfrm flipH="1" flipV="1">
                <a:off x="4899310" y="1504281"/>
                <a:ext cx="446690" cy="45498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5" name="Straight Connector 1064">
                <a:extLst>
                  <a:ext uri="{FF2B5EF4-FFF2-40B4-BE49-F238E27FC236}">
                    <a16:creationId xmlns:a16="http://schemas.microsoft.com/office/drawing/2014/main" id="{B724ED03-25FB-E81A-4598-6BF3FFFF6E24}"/>
                  </a:ext>
                </a:extLst>
              </p:cNvPr>
              <p:cNvCxnSpPr>
                <a:cxnSpLocks/>
                <a:stCxn id="1043" idx="4"/>
                <a:endCxn id="1059" idx="0"/>
              </p:cNvCxnSpPr>
              <p:nvPr/>
            </p:nvCxnSpPr>
            <p:spPr>
              <a:xfrm>
                <a:off x="5400000" y="1285574"/>
                <a:ext cx="0" cy="210205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6" name="Straight Connector 1065">
                <a:extLst>
                  <a:ext uri="{FF2B5EF4-FFF2-40B4-BE49-F238E27FC236}">
                    <a16:creationId xmlns:a16="http://schemas.microsoft.com/office/drawing/2014/main" id="{C0054390-1B27-F305-E263-1AE75A144C22}"/>
                  </a:ext>
                </a:extLst>
              </p:cNvPr>
              <p:cNvCxnSpPr>
                <a:cxnSpLocks/>
                <a:stCxn id="1044" idx="3"/>
                <a:endCxn id="1059" idx="6"/>
              </p:cNvCxnSpPr>
              <p:nvPr/>
            </p:nvCxnSpPr>
            <p:spPr>
              <a:xfrm flipH="1">
                <a:off x="5454000" y="1504281"/>
                <a:ext cx="427045" cy="45498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7" name="Straight Connector 1066">
                <a:extLst>
                  <a:ext uri="{FF2B5EF4-FFF2-40B4-BE49-F238E27FC236}">
                    <a16:creationId xmlns:a16="http://schemas.microsoft.com/office/drawing/2014/main" id="{0D488AAA-FAFE-D21E-4318-C75E61A7705B}"/>
                  </a:ext>
                </a:extLst>
              </p:cNvPr>
              <p:cNvCxnSpPr>
                <a:cxnSpLocks/>
                <a:stCxn id="1063" idx="2"/>
                <a:endCxn id="1060" idx="6"/>
              </p:cNvCxnSpPr>
              <p:nvPr/>
            </p:nvCxnSpPr>
            <p:spPr>
              <a:xfrm flipH="1">
                <a:off x="5454000" y="1957711"/>
                <a:ext cx="319045" cy="1852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8" name="Straight Connector 1067">
                <a:extLst>
                  <a:ext uri="{FF2B5EF4-FFF2-40B4-BE49-F238E27FC236}">
                    <a16:creationId xmlns:a16="http://schemas.microsoft.com/office/drawing/2014/main" id="{87E64D53-912F-0FA4-5843-89268896FCAA}"/>
                  </a:ext>
                </a:extLst>
              </p:cNvPr>
              <p:cNvCxnSpPr>
                <a:cxnSpLocks/>
                <a:stCxn id="1046" idx="2"/>
                <a:endCxn id="1063" idx="6"/>
              </p:cNvCxnSpPr>
              <p:nvPr/>
            </p:nvCxnSpPr>
            <p:spPr>
              <a:xfrm flipH="1" flipV="1">
                <a:off x="5881045" y="1957711"/>
                <a:ext cx="184955" cy="1852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9" name="Straight Connector 1068">
                <a:extLst>
                  <a:ext uri="{FF2B5EF4-FFF2-40B4-BE49-F238E27FC236}">
                    <a16:creationId xmlns:a16="http://schemas.microsoft.com/office/drawing/2014/main" id="{52CE55D9-A341-DA0B-180C-F4B1CD8AAB0B}"/>
                  </a:ext>
                </a:extLst>
              </p:cNvPr>
              <p:cNvCxnSpPr>
                <a:cxnSpLocks/>
                <a:stCxn id="1044" idx="4"/>
                <a:endCxn id="1063" idx="0"/>
              </p:cNvCxnSpPr>
              <p:nvPr/>
            </p:nvCxnSpPr>
            <p:spPr>
              <a:xfrm flipH="1">
                <a:off x="5827045" y="1520097"/>
                <a:ext cx="92184" cy="38361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0" name="Straight Connector 1069">
                <a:extLst>
                  <a:ext uri="{FF2B5EF4-FFF2-40B4-BE49-F238E27FC236}">
                    <a16:creationId xmlns:a16="http://schemas.microsoft.com/office/drawing/2014/main" id="{8AC08659-5862-B451-B432-3EEAB8D6141B}"/>
                  </a:ext>
                </a:extLst>
              </p:cNvPr>
              <p:cNvCxnSpPr>
                <a:cxnSpLocks/>
                <a:stCxn id="1060" idx="2"/>
                <a:endCxn id="1062" idx="6"/>
              </p:cNvCxnSpPr>
              <p:nvPr/>
            </p:nvCxnSpPr>
            <p:spPr>
              <a:xfrm flipH="1" flipV="1">
                <a:off x="5026963" y="1957711"/>
                <a:ext cx="319037" cy="1852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1" name="Straight Connector 1070">
                <a:extLst>
                  <a:ext uri="{FF2B5EF4-FFF2-40B4-BE49-F238E27FC236}">
                    <a16:creationId xmlns:a16="http://schemas.microsoft.com/office/drawing/2014/main" id="{E47E349D-C866-9725-AB8B-D7F3CF41A757}"/>
                  </a:ext>
                </a:extLst>
              </p:cNvPr>
              <p:cNvCxnSpPr>
                <a:cxnSpLocks/>
                <a:stCxn id="1062" idx="2"/>
                <a:endCxn id="1047" idx="6"/>
              </p:cNvCxnSpPr>
              <p:nvPr/>
            </p:nvCxnSpPr>
            <p:spPr>
              <a:xfrm flipH="1">
                <a:off x="4734000" y="1957711"/>
                <a:ext cx="184963" cy="1852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2" name="Straight Connector 1071">
                <a:extLst>
                  <a:ext uri="{FF2B5EF4-FFF2-40B4-BE49-F238E27FC236}">
                    <a16:creationId xmlns:a16="http://schemas.microsoft.com/office/drawing/2014/main" id="{6AA804B9-DB03-3F81-E43A-D0F0F9CA3912}"/>
                  </a:ext>
                </a:extLst>
              </p:cNvPr>
              <p:cNvCxnSpPr>
                <a:cxnSpLocks/>
                <a:stCxn id="1060" idx="0"/>
                <a:endCxn id="1059" idx="4"/>
              </p:cNvCxnSpPr>
              <p:nvPr/>
            </p:nvCxnSpPr>
            <p:spPr>
              <a:xfrm flipV="1">
                <a:off x="5400000" y="1603779"/>
                <a:ext cx="0" cy="30178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3" name="Straight Connector 1072">
                <a:extLst>
                  <a:ext uri="{FF2B5EF4-FFF2-40B4-BE49-F238E27FC236}">
                    <a16:creationId xmlns:a16="http://schemas.microsoft.com/office/drawing/2014/main" id="{886D05C3-FFD6-7E53-4198-F92D887C1FCC}"/>
                  </a:ext>
                </a:extLst>
              </p:cNvPr>
              <p:cNvCxnSpPr>
                <a:cxnSpLocks/>
                <a:stCxn id="1063" idx="1"/>
                <a:endCxn id="1059" idx="5"/>
              </p:cNvCxnSpPr>
              <p:nvPr/>
            </p:nvCxnSpPr>
            <p:spPr>
              <a:xfrm flipH="1" flipV="1">
                <a:off x="5438184" y="1587963"/>
                <a:ext cx="350677" cy="33156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4" name="Straight Connector 1073">
                <a:extLst>
                  <a:ext uri="{FF2B5EF4-FFF2-40B4-BE49-F238E27FC236}">
                    <a16:creationId xmlns:a16="http://schemas.microsoft.com/office/drawing/2014/main" id="{8CD4B573-84F2-64F8-20E2-155A9922548A}"/>
                  </a:ext>
                </a:extLst>
              </p:cNvPr>
              <p:cNvCxnSpPr>
                <a:cxnSpLocks/>
                <a:stCxn id="1049" idx="1"/>
                <a:endCxn id="1063" idx="4"/>
              </p:cNvCxnSpPr>
              <p:nvPr/>
            </p:nvCxnSpPr>
            <p:spPr>
              <a:xfrm flipH="1" flipV="1">
                <a:off x="5827045" y="2011711"/>
                <a:ext cx="54000" cy="385466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5" name="Straight Connector 1074">
                <a:extLst>
                  <a:ext uri="{FF2B5EF4-FFF2-40B4-BE49-F238E27FC236}">
                    <a16:creationId xmlns:a16="http://schemas.microsoft.com/office/drawing/2014/main" id="{2B99F749-05E4-0254-0DD6-0A0B3B62FF1E}"/>
                  </a:ext>
                </a:extLst>
              </p:cNvPr>
              <p:cNvCxnSpPr>
                <a:cxnSpLocks/>
                <a:stCxn id="1063" idx="3"/>
                <a:endCxn id="1061" idx="7"/>
              </p:cNvCxnSpPr>
              <p:nvPr/>
            </p:nvCxnSpPr>
            <p:spPr>
              <a:xfrm flipH="1">
                <a:off x="5438184" y="1995895"/>
                <a:ext cx="350677" cy="33013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6" name="Straight Connector 1075">
                <a:extLst>
                  <a:ext uri="{FF2B5EF4-FFF2-40B4-BE49-F238E27FC236}">
                    <a16:creationId xmlns:a16="http://schemas.microsoft.com/office/drawing/2014/main" id="{42DB443A-5173-E7E1-E1C9-C2DD8FF3315E}"/>
                  </a:ext>
                </a:extLst>
              </p:cNvPr>
              <p:cNvCxnSpPr>
                <a:cxnSpLocks/>
                <a:stCxn id="1060" idx="4"/>
                <a:endCxn id="1061" idx="0"/>
              </p:cNvCxnSpPr>
              <p:nvPr/>
            </p:nvCxnSpPr>
            <p:spPr>
              <a:xfrm>
                <a:off x="5400000" y="2013563"/>
                <a:ext cx="0" cy="296650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7" name="Straight Connector 1076">
                <a:extLst>
                  <a:ext uri="{FF2B5EF4-FFF2-40B4-BE49-F238E27FC236}">
                    <a16:creationId xmlns:a16="http://schemas.microsoft.com/office/drawing/2014/main" id="{6166C78F-FC81-DAD0-D900-9275AE308393}"/>
                  </a:ext>
                </a:extLst>
              </p:cNvPr>
              <p:cNvCxnSpPr>
                <a:cxnSpLocks/>
                <a:stCxn id="1049" idx="2"/>
                <a:endCxn id="1061" idx="6"/>
              </p:cNvCxnSpPr>
              <p:nvPr/>
            </p:nvCxnSpPr>
            <p:spPr>
              <a:xfrm flipH="1" flipV="1">
                <a:off x="5454000" y="2364213"/>
                <a:ext cx="411229" cy="71148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8" name="Straight Connector 1077">
                <a:extLst>
                  <a:ext uri="{FF2B5EF4-FFF2-40B4-BE49-F238E27FC236}">
                    <a16:creationId xmlns:a16="http://schemas.microsoft.com/office/drawing/2014/main" id="{A8EBD071-8565-4CBE-4B6E-1F2D148B29D0}"/>
                  </a:ext>
                </a:extLst>
              </p:cNvPr>
              <p:cNvCxnSpPr>
                <a:cxnSpLocks/>
                <a:stCxn id="1050" idx="0"/>
                <a:endCxn id="1061" idx="4"/>
              </p:cNvCxnSpPr>
              <p:nvPr/>
            </p:nvCxnSpPr>
            <p:spPr>
              <a:xfrm flipV="1">
                <a:off x="5400000" y="2418213"/>
                <a:ext cx="0" cy="199359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9" name="Straight Connector 1078">
                <a:extLst>
                  <a:ext uri="{FF2B5EF4-FFF2-40B4-BE49-F238E27FC236}">
                    <a16:creationId xmlns:a16="http://schemas.microsoft.com/office/drawing/2014/main" id="{59896576-EB67-D15A-5E29-D33283F7811D}"/>
                  </a:ext>
                </a:extLst>
              </p:cNvPr>
              <p:cNvCxnSpPr>
                <a:cxnSpLocks/>
                <a:stCxn id="1059" idx="3"/>
                <a:endCxn id="1062" idx="7"/>
              </p:cNvCxnSpPr>
              <p:nvPr/>
            </p:nvCxnSpPr>
            <p:spPr>
              <a:xfrm flipH="1">
                <a:off x="5011147" y="1587963"/>
                <a:ext cx="350669" cy="33156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0" name="Straight Connector 1079">
                <a:extLst>
                  <a:ext uri="{FF2B5EF4-FFF2-40B4-BE49-F238E27FC236}">
                    <a16:creationId xmlns:a16="http://schemas.microsoft.com/office/drawing/2014/main" id="{C5516F36-7D5E-05ED-3E4A-DED2F298BAF0}"/>
                  </a:ext>
                </a:extLst>
              </p:cNvPr>
              <p:cNvCxnSpPr>
                <a:cxnSpLocks/>
                <a:stCxn id="1048" idx="6"/>
                <a:endCxn id="1061" idx="2"/>
              </p:cNvCxnSpPr>
              <p:nvPr/>
            </p:nvCxnSpPr>
            <p:spPr>
              <a:xfrm flipV="1">
                <a:off x="4912618" y="2364213"/>
                <a:ext cx="433382" cy="71148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1" name="Straight Connector 1080">
                <a:extLst>
                  <a:ext uri="{FF2B5EF4-FFF2-40B4-BE49-F238E27FC236}">
                    <a16:creationId xmlns:a16="http://schemas.microsoft.com/office/drawing/2014/main" id="{ED877399-E96C-4524-958A-DE4A6AF39FBC}"/>
                  </a:ext>
                </a:extLst>
              </p:cNvPr>
              <p:cNvCxnSpPr>
                <a:cxnSpLocks/>
                <a:stCxn id="1048" idx="7"/>
                <a:endCxn id="1062" idx="4"/>
              </p:cNvCxnSpPr>
              <p:nvPr/>
            </p:nvCxnSpPr>
            <p:spPr>
              <a:xfrm flipV="1">
                <a:off x="4896802" y="2011711"/>
                <a:ext cx="76161" cy="385466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2" name="Straight Connector 1081">
                <a:extLst>
                  <a:ext uri="{FF2B5EF4-FFF2-40B4-BE49-F238E27FC236}">
                    <a16:creationId xmlns:a16="http://schemas.microsoft.com/office/drawing/2014/main" id="{82ABFFEF-6D85-8EEC-DB54-D4A4C66630DD}"/>
                  </a:ext>
                </a:extLst>
              </p:cNvPr>
              <p:cNvCxnSpPr>
                <a:cxnSpLocks/>
                <a:stCxn id="1062" idx="5"/>
                <a:endCxn id="1061" idx="1"/>
              </p:cNvCxnSpPr>
              <p:nvPr/>
            </p:nvCxnSpPr>
            <p:spPr>
              <a:xfrm>
                <a:off x="5011147" y="1995895"/>
                <a:ext cx="350669" cy="33013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3" name="Straight Connector 1082">
                <a:extLst>
                  <a:ext uri="{FF2B5EF4-FFF2-40B4-BE49-F238E27FC236}">
                    <a16:creationId xmlns:a16="http://schemas.microsoft.com/office/drawing/2014/main" id="{E4CF2D3A-F0DA-A5E3-4899-2C853B82969B}"/>
                  </a:ext>
                </a:extLst>
              </p:cNvPr>
              <p:cNvCxnSpPr>
                <a:cxnSpLocks/>
                <a:stCxn id="1045" idx="4"/>
                <a:endCxn id="1062" idx="0"/>
              </p:cNvCxnSpPr>
              <p:nvPr/>
            </p:nvCxnSpPr>
            <p:spPr>
              <a:xfrm>
                <a:off x="4861126" y="1520097"/>
                <a:ext cx="111837" cy="38361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84" name="Group 1083">
            <a:extLst>
              <a:ext uri="{FF2B5EF4-FFF2-40B4-BE49-F238E27FC236}">
                <a16:creationId xmlns:a16="http://schemas.microsoft.com/office/drawing/2014/main" id="{A231742D-09B5-9773-846D-7DE15957E4B1}"/>
              </a:ext>
            </a:extLst>
          </p:cNvPr>
          <p:cNvGrpSpPr/>
          <p:nvPr/>
        </p:nvGrpSpPr>
        <p:grpSpPr>
          <a:xfrm>
            <a:off x="3960000" y="6156000"/>
            <a:ext cx="540000" cy="540000"/>
            <a:chOff x="6480000" y="5436000"/>
            <a:chExt cx="540000" cy="540000"/>
          </a:xfrm>
        </p:grpSpPr>
        <p:sp>
          <p:nvSpPr>
            <p:cNvPr id="1085" name="Elipse 22">
              <a:extLst>
                <a:ext uri="{FF2B5EF4-FFF2-40B4-BE49-F238E27FC236}">
                  <a16:creationId xmlns:a16="http://schemas.microsoft.com/office/drawing/2014/main" id="{E9D2F9CF-7ECB-ADDA-54AA-D5236CACB99E}"/>
                </a:ext>
              </a:extLst>
            </p:cNvPr>
            <p:cNvSpPr/>
            <p:nvPr/>
          </p:nvSpPr>
          <p:spPr>
            <a:xfrm>
              <a:off x="6480000" y="5436000"/>
              <a:ext cx="540000" cy="54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9668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86" name="Group 1085">
              <a:extLst>
                <a:ext uri="{FF2B5EF4-FFF2-40B4-BE49-F238E27FC236}">
                  <a16:creationId xmlns:a16="http://schemas.microsoft.com/office/drawing/2014/main" id="{F3C21DC9-135E-7B50-6628-A82AF159BEE4}"/>
                </a:ext>
              </a:extLst>
            </p:cNvPr>
            <p:cNvGrpSpPr/>
            <p:nvPr/>
          </p:nvGrpSpPr>
          <p:grpSpPr>
            <a:xfrm>
              <a:off x="6617622" y="5512333"/>
              <a:ext cx="264755" cy="419811"/>
              <a:chOff x="3454745" y="1076960"/>
              <a:chExt cx="1465986" cy="2874190"/>
            </a:xfrm>
          </p:grpSpPr>
          <p:sp>
            <p:nvSpPr>
              <p:cNvPr id="1087" name="Oval 116">
                <a:extLst>
                  <a:ext uri="{FF2B5EF4-FFF2-40B4-BE49-F238E27FC236}">
                    <a16:creationId xmlns:a16="http://schemas.microsoft.com/office/drawing/2014/main" id="{6C69F85C-A8C1-5711-0BA7-CC93C98CF848}"/>
                  </a:ext>
                </a:extLst>
              </p:cNvPr>
              <p:cNvSpPr/>
              <p:nvPr/>
            </p:nvSpPr>
            <p:spPr>
              <a:xfrm>
                <a:off x="3454745" y="2108730"/>
                <a:ext cx="1455998" cy="1842420"/>
              </a:xfrm>
              <a:custGeom>
                <a:avLst/>
                <a:gdLst>
                  <a:gd name="connsiteX0" fmla="*/ 0 w 1465983"/>
                  <a:gd name="connsiteY0" fmla="*/ 1758462 h 3516923"/>
                  <a:gd name="connsiteX1" fmla="*/ 732992 w 1465983"/>
                  <a:gd name="connsiteY1" fmla="*/ 0 h 3516923"/>
                  <a:gd name="connsiteX2" fmla="*/ 1465984 w 1465983"/>
                  <a:gd name="connsiteY2" fmla="*/ 1758462 h 3516923"/>
                  <a:gd name="connsiteX3" fmla="*/ 732992 w 1465983"/>
                  <a:gd name="connsiteY3" fmla="*/ 3516924 h 3516923"/>
                  <a:gd name="connsiteX4" fmla="*/ 0 w 1465983"/>
                  <a:gd name="connsiteY4" fmla="*/ 1758462 h 3516923"/>
                  <a:gd name="connsiteX0" fmla="*/ 127 w 1466111"/>
                  <a:gd name="connsiteY0" fmla="*/ 401747 h 2160209"/>
                  <a:gd name="connsiteX1" fmla="*/ 778839 w 1466111"/>
                  <a:gd name="connsiteY1" fmla="*/ 525425 h 2160209"/>
                  <a:gd name="connsiteX2" fmla="*/ 1466111 w 1466111"/>
                  <a:gd name="connsiteY2" fmla="*/ 401747 h 2160209"/>
                  <a:gd name="connsiteX3" fmla="*/ 733119 w 1466111"/>
                  <a:gd name="connsiteY3" fmla="*/ 2160209 h 2160209"/>
                  <a:gd name="connsiteX4" fmla="*/ 127 w 1466111"/>
                  <a:gd name="connsiteY4" fmla="*/ 401747 h 2160209"/>
                  <a:gd name="connsiteX0" fmla="*/ 127 w 1466111"/>
                  <a:gd name="connsiteY0" fmla="*/ 401747 h 2160209"/>
                  <a:gd name="connsiteX1" fmla="*/ 778839 w 1466111"/>
                  <a:gd name="connsiteY1" fmla="*/ 525425 h 2160209"/>
                  <a:gd name="connsiteX2" fmla="*/ 1466111 w 1466111"/>
                  <a:gd name="connsiteY2" fmla="*/ 401747 h 2160209"/>
                  <a:gd name="connsiteX3" fmla="*/ 733119 w 1466111"/>
                  <a:gd name="connsiteY3" fmla="*/ 2160209 h 2160209"/>
                  <a:gd name="connsiteX4" fmla="*/ 127 w 1466111"/>
                  <a:gd name="connsiteY4" fmla="*/ 401747 h 2160209"/>
                  <a:gd name="connsiteX0" fmla="*/ 127 w 1466111"/>
                  <a:gd name="connsiteY0" fmla="*/ 401747 h 2160209"/>
                  <a:gd name="connsiteX1" fmla="*/ 778839 w 1466111"/>
                  <a:gd name="connsiteY1" fmla="*/ 525425 h 2160209"/>
                  <a:gd name="connsiteX2" fmla="*/ 1466111 w 1466111"/>
                  <a:gd name="connsiteY2" fmla="*/ 401747 h 2160209"/>
                  <a:gd name="connsiteX3" fmla="*/ 733119 w 1466111"/>
                  <a:gd name="connsiteY3" fmla="*/ 2160209 h 2160209"/>
                  <a:gd name="connsiteX4" fmla="*/ 127 w 1466111"/>
                  <a:gd name="connsiteY4" fmla="*/ 401747 h 2160209"/>
                  <a:gd name="connsiteX0" fmla="*/ 127 w 1466111"/>
                  <a:gd name="connsiteY0" fmla="*/ 95663 h 1854125"/>
                  <a:gd name="connsiteX1" fmla="*/ 778839 w 1466111"/>
                  <a:gd name="connsiteY1" fmla="*/ 219341 h 1854125"/>
                  <a:gd name="connsiteX2" fmla="*/ 1466111 w 1466111"/>
                  <a:gd name="connsiteY2" fmla="*/ 95663 h 1854125"/>
                  <a:gd name="connsiteX3" fmla="*/ 733119 w 1466111"/>
                  <a:gd name="connsiteY3" fmla="*/ 1854125 h 1854125"/>
                  <a:gd name="connsiteX4" fmla="*/ 127 w 1466111"/>
                  <a:gd name="connsiteY4" fmla="*/ 95663 h 1854125"/>
                  <a:gd name="connsiteX0" fmla="*/ 87 w 1473691"/>
                  <a:gd name="connsiteY0" fmla="*/ 93927 h 1852461"/>
                  <a:gd name="connsiteX1" fmla="*/ 778799 w 1473691"/>
                  <a:gd name="connsiteY1" fmla="*/ 217605 h 1852461"/>
                  <a:gd name="connsiteX2" fmla="*/ 1473691 w 1473691"/>
                  <a:gd name="connsiteY2" fmla="*/ 21537 h 1852461"/>
                  <a:gd name="connsiteX3" fmla="*/ 733079 w 1473691"/>
                  <a:gd name="connsiteY3" fmla="*/ 1852389 h 1852461"/>
                  <a:gd name="connsiteX4" fmla="*/ 87 w 1473691"/>
                  <a:gd name="connsiteY4" fmla="*/ 93927 h 1852461"/>
                  <a:gd name="connsiteX0" fmla="*/ 87 w 1473691"/>
                  <a:gd name="connsiteY0" fmla="*/ 93927 h 1852461"/>
                  <a:gd name="connsiteX1" fmla="*/ 778799 w 1473691"/>
                  <a:gd name="connsiteY1" fmla="*/ 217605 h 1852461"/>
                  <a:gd name="connsiteX2" fmla="*/ 1473691 w 1473691"/>
                  <a:gd name="connsiteY2" fmla="*/ 21537 h 1852461"/>
                  <a:gd name="connsiteX3" fmla="*/ 733079 w 1473691"/>
                  <a:gd name="connsiteY3" fmla="*/ 1852389 h 1852461"/>
                  <a:gd name="connsiteX4" fmla="*/ 87 w 1473691"/>
                  <a:gd name="connsiteY4" fmla="*/ 93927 h 1852461"/>
                  <a:gd name="connsiteX0" fmla="*/ 87 w 1473691"/>
                  <a:gd name="connsiteY0" fmla="*/ 72390 h 1830924"/>
                  <a:gd name="connsiteX1" fmla="*/ 778799 w 1473691"/>
                  <a:gd name="connsiteY1" fmla="*/ 196068 h 1830924"/>
                  <a:gd name="connsiteX2" fmla="*/ 1473691 w 1473691"/>
                  <a:gd name="connsiteY2" fmla="*/ 0 h 1830924"/>
                  <a:gd name="connsiteX3" fmla="*/ 733079 w 1473691"/>
                  <a:gd name="connsiteY3" fmla="*/ 1830852 h 1830924"/>
                  <a:gd name="connsiteX4" fmla="*/ 87 w 1473691"/>
                  <a:gd name="connsiteY4" fmla="*/ 72390 h 1830924"/>
                  <a:gd name="connsiteX0" fmla="*/ 87 w 1473691"/>
                  <a:gd name="connsiteY0" fmla="*/ 0 h 1842285"/>
                  <a:gd name="connsiteX1" fmla="*/ 778799 w 1473691"/>
                  <a:gd name="connsiteY1" fmla="*/ 207498 h 1842285"/>
                  <a:gd name="connsiteX2" fmla="*/ 1473691 w 1473691"/>
                  <a:gd name="connsiteY2" fmla="*/ 11430 h 1842285"/>
                  <a:gd name="connsiteX3" fmla="*/ 733079 w 1473691"/>
                  <a:gd name="connsiteY3" fmla="*/ 1842282 h 1842285"/>
                  <a:gd name="connsiteX4" fmla="*/ 87 w 1473691"/>
                  <a:gd name="connsiteY4" fmla="*/ 0 h 1842285"/>
                  <a:gd name="connsiteX0" fmla="*/ 87 w 1458451"/>
                  <a:gd name="connsiteY0" fmla="*/ 0 h 1842285"/>
                  <a:gd name="connsiteX1" fmla="*/ 778799 w 1458451"/>
                  <a:gd name="connsiteY1" fmla="*/ 207498 h 1842285"/>
                  <a:gd name="connsiteX2" fmla="*/ 1458451 w 1458451"/>
                  <a:gd name="connsiteY2" fmla="*/ 11430 h 1842285"/>
                  <a:gd name="connsiteX3" fmla="*/ 733079 w 1458451"/>
                  <a:gd name="connsiteY3" fmla="*/ 1842282 h 1842285"/>
                  <a:gd name="connsiteX4" fmla="*/ 87 w 1458451"/>
                  <a:gd name="connsiteY4" fmla="*/ 0 h 1842285"/>
                  <a:gd name="connsiteX0" fmla="*/ 87 w 1462261"/>
                  <a:gd name="connsiteY0" fmla="*/ 0 h 1842294"/>
                  <a:gd name="connsiteX1" fmla="*/ 778799 w 1462261"/>
                  <a:gd name="connsiteY1" fmla="*/ 207498 h 1842294"/>
                  <a:gd name="connsiteX2" fmla="*/ 1462261 w 1462261"/>
                  <a:gd name="connsiteY2" fmla="*/ 22860 h 1842294"/>
                  <a:gd name="connsiteX3" fmla="*/ 733079 w 1462261"/>
                  <a:gd name="connsiteY3" fmla="*/ 1842282 h 1842294"/>
                  <a:gd name="connsiteX4" fmla="*/ 87 w 1462261"/>
                  <a:gd name="connsiteY4" fmla="*/ 0 h 1842294"/>
                  <a:gd name="connsiteX0" fmla="*/ 87 w 1458451"/>
                  <a:gd name="connsiteY0" fmla="*/ 0 h 1842310"/>
                  <a:gd name="connsiteX1" fmla="*/ 778799 w 1458451"/>
                  <a:gd name="connsiteY1" fmla="*/ 207498 h 1842310"/>
                  <a:gd name="connsiteX2" fmla="*/ 1458451 w 1458451"/>
                  <a:gd name="connsiteY2" fmla="*/ 34290 h 1842310"/>
                  <a:gd name="connsiteX3" fmla="*/ 733079 w 1458451"/>
                  <a:gd name="connsiteY3" fmla="*/ 1842282 h 1842310"/>
                  <a:gd name="connsiteX4" fmla="*/ 87 w 1458451"/>
                  <a:gd name="connsiteY4" fmla="*/ 0 h 1842310"/>
                  <a:gd name="connsiteX0" fmla="*/ 0 w 1458364"/>
                  <a:gd name="connsiteY0" fmla="*/ 0 h 1842310"/>
                  <a:gd name="connsiteX1" fmla="*/ 778712 w 1458364"/>
                  <a:gd name="connsiteY1" fmla="*/ 207498 h 1842310"/>
                  <a:gd name="connsiteX2" fmla="*/ 1458364 w 1458364"/>
                  <a:gd name="connsiteY2" fmla="*/ 34290 h 1842310"/>
                  <a:gd name="connsiteX3" fmla="*/ 732992 w 1458364"/>
                  <a:gd name="connsiteY3" fmla="*/ 1842282 h 1842310"/>
                  <a:gd name="connsiteX4" fmla="*/ 0 w 1458364"/>
                  <a:gd name="connsiteY4" fmla="*/ 0 h 1842310"/>
                  <a:gd name="connsiteX0" fmla="*/ 0 w 1458364"/>
                  <a:gd name="connsiteY0" fmla="*/ 0 h 1842285"/>
                  <a:gd name="connsiteX1" fmla="*/ 778712 w 1458364"/>
                  <a:gd name="connsiteY1" fmla="*/ 207498 h 1842285"/>
                  <a:gd name="connsiteX2" fmla="*/ 1458364 w 1458364"/>
                  <a:gd name="connsiteY2" fmla="*/ 34290 h 1842285"/>
                  <a:gd name="connsiteX3" fmla="*/ 732992 w 1458364"/>
                  <a:gd name="connsiteY3" fmla="*/ 1842282 h 1842285"/>
                  <a:gd name="connsiteX4" fmla="*/ 0 w 1458364"/>
                  <a:gd name="connsiteY4" fmla="*/ 0 h 1842285"/>
                  <a:gd name="connsiteX0" fmla="*/ 0 w 1458364"/>
                  <a:gd name="connsiteY0" fmla="*/ 0 h 1842285"/>
                  <a:gd name="connsiteX1" fmla="*/ 778712 w 1458364"/>
                  <a:gd name="connsiteY1" fmla="*/ 207498 h 1842285"/>
                  <a:gd name="connsiteX2" fmla="*/ 1458364 w 1458364"/>
                  <a:gd name="connsiteY2" fmla="*/ 34290 h 1842285"/>
                  <a:gd name="connsiteX3" fmla="*/ 732992 w 1458364"/>
                  <a:gd name="connsiteY3" fmla="*/ 1842282 h 1842285"/>
                  <a:gd name="connsiteX4" fmla="*/ 0 w 1458364"/>
                  <a:gd name="connsiteY4" fmla="*/ 0 h 1842285"/>
                  <a:gd name="connsiteX0" fmla="*/ 0 w 1458364"/>
                  <a:gd name="connsiteY0" fmla="*/ 0 h 1842285"/>
                  <a:gd name="connsiteX1" fmla="*/ 778712 w 1458364"/>
                  <a:gd name="connsiteY1" fmla="*/ 184638 h 1842285"/>
                  <a:gd name="connsiteX2" fmla="*/ 1458364 w 1458364"/>
                  <a:gd name="connsiteY2" fmla="*/ 34290 h 1842285"/>
                  <a:gd name="connsiteX3" fmla="*/ 732992 w 1458364"/>
                  <a:gd name="connsiteY3" fmla="*/ 1842282 h 1842285"/>
                  <a:gd name="connsiteX4" fmla="*/ 0 w 1458364"/>
                  <a:gd name="connsiteY4" fmla="*/ 0 h 1842285"/>
                  <a:gd name="connsiteX0" fmla="*/ 0 w 1462174"/>
                  <a:gd name="connsiteY0" fmla="*/ 0 h 1842287"/>
                  <a:gd name="connsiteX1" fmla="*/ 778712 w 1462174"/>
                  <a:gd name="connsiteY1" fmla="*/ 184638 h 1842287"/>
                  <a:gd name="connsiteX2" fmla="*/ 1462174 w 1462174"/>
                  <a:gd name="connsiteY2" fmla="*/ 15240 h 1842287"/>
                  <a:gd name="connsiteX3" fmla="*/ 732992 w 1462174"/>
                  <a:gd name="connsiteY3" fmla="*/ 1842282 h 1842287"/>
                  <a:gd name="connsiteX4" fmla="*/ 0 w 1462174"/>
                  <a:gd name="connsiteY4" fmla="*/ 0 h 1842287"/>
                  <a:gd name="connsiteX0" fmla="*/ 0 w 1462174"/>
                  <a:gd name="connsiteY0" fmla="*/ 0 h 1842287"/>
                  <a:gd name="connsiteX1" fmla="*/ 778712 w 1462174"/>
                  <a:gd name="connsiteY1" fmla="*/ 184638 h 1842287"/>
                  <a:gd name="connsiteX2" fmla="*/ 1462174 w 1462174"/>
                  <a:gd name="connsiteY2" fmla="*/ 15240 h 1842287"/>
                  <a:gd name="connsiteX3" fmla="*/ 732992 w 1462174"/>
                  <a:gd name="connsiteY3" fmla="*/ 1842282 h 1842287"/>
                  <a:gd name="connsiteX4" fmla="*/ 0 w 1462174"/>
                  <a:gd name="connsiteY4" fmla="*/ 0 h 1842287"/>
                  <a:gd name="connsiteX0" fmla="*/ 0 w 1462174"/>
                  <a:gd name="connsiteY0" fmla="*/ 0 h 1843457"/>
                  <a:gd name="connsiteX1" fmla="*/ 778712 w 1462174"/>
                  <a:gd name="connsiteY1" fmla="*/ 184638 h 1843457"/>
                  <a:gd name="connsiteX2" fmla="*/ 1462174 w 1462174"/>
                  <a:gd name="connsiteY2" fmla="*/ 15240 h 1843457"/>
                  <a:gd name="connsiteX3" fmla="*/ 732992 w 1462174"/>
                  <a:gd name="connsiteY3" fmla="*/ 1842282 h 1843457"/>
                  <a:gd name="connsiteX4" fmla="*/ 0 w 1462174"/>
                  <a:gd name="connsiteY4" fmla="*/ 0 h 1843457"/>
                  <a:gd name="connsiteX0" fmla="*/ 0 w 1462174"/>
                  <a:gd name="connsiteY0" fmla="*/ 0 h 1843457"/>
                  <a:gd name="connsiteX1" fmla="*/ 778712 w 1462174"/>
                  <a:gd name="connsiteY1" fmla="*/ 184638 h 1843457"/>
                  <a:gd name="connsiteX2" fmla="*/ 1462174 w 1462174"/>
                  <a:gd name="connsiteY2" fmla="*/ 15240 h 1843457"/>
                  <a:gd name="connsiteX3" fmla="*/ 732992 w 1462174"/>
                  <a:gd name="connsiteY3" fmla="*/ 1842282 h 1843457"/>
                  <a:gd name="connsiteX4" fmla="*/ 0 w 1462174"/>
                  <a:gd name="connsiteY4" fmla="*/ 0 h 1843457"/>
                  <a:gd name="connsiteX0" fmla="*/ 0 w 1462174"/>
                  <a:gd name="connsiteY0" fmla="*/ 0 h 1843457"/>
                  <a:gd name="connsiteX1" fmla="*/ 778712 w 1462174"/>
                  <a:gd name="connsiteY1" fmla="*/ 184638 h 1843457"/>
                  <a:gd name="connsiteX2" fmla="*/ 1462174 w 1462174"/>
                  <a:gd name="connsiteY2" fmla="*/ 15240 h 1843457"/>
                  <a:gd name="connsiteX3" fmla="*/ 732992 w 1462174"/>
                  <a:gd name="connsiteY3" fmla="*/ 1842282 h 1843457"/>
                  <a:gd name="connsiteX4" fmla="*/ 0 w 1462174"/>
                  <a:gd name="connsiteY4" fmla="*/ 0 h 1843457"/>
                  <a:gd name="connsiteX0" fmla="*/ 0 w 1462174"/>
                  <a:gd name="connsiteY0" fmla="*/ 0 h 1842282"/>
                  <a:gd name="connsiteX1" fmla="*/ 778712 w 1462174"/>
                  <a:gd name="connsiteY1" fmla="*/ 184638 h 1842282"/>
                  <a:gd name="connsiteX2" fmla="*/ 1462174 w 1462174"/>
                  <a:gd name="connsiteY2" fmla="*/ 15240 h 1842282"/>
                  <a:gd name="connsiteX3" fmla="*/ 732992 w 1462174"/>
                  <a:gd name="connsiteY3" fmla="*/ 1842282 h 1842282"/>
                  <a:gd name="connsiteX4" fmla="*/ 0 w 1462174"/>
                  <a:gd name="connsiteY4" fmla="*/ 0 h 1842282"/>
                  <a:gd name="connsiteX0" fmla="*/ 0 w 1462174"/>
                  <a:gd name="connsiteY0" fmla="*/ 0 h 1842282"/>
                  <a:gd name="connsiteX1" fmla="*/ 778712 w 1462174"/>
                  <a:gd name="connsiteY1" fmla="*/ 184638 h 1842282"/>
                  <a:gd name="connsiteX2" fmla="*/ 1462174 w 1462174"/>
                  <a:gd name="connsiteY2" fmla="*/ 15240 h 1842282"/>
                  <a:gd name="connsiteX3" fmla="*/ 758392 w 1462174"/>
                  <a:gd name="connsiteY3" fmla="*/ 1842282 h 1842282"/>
                  <a:gd name="connsiteX4" fmla="*/ 0 w 1462174"/>
                  <a:gd name="connsiteY4" fmla="*/ 0 h 1842282"/>
                  <a:gd name="connsiteX0" fmla="*/ 0 w 1462174"/>
                  <a:gd name="connsiteY0" fmla="*/ 0 h 1842282"/>
                  <a:gd name="connsiteX1" fmla="*/ 778712 w 1462174"/>
                  <a:gd name="connsiteY1" fmla="*/ 184638 h 1842282"/>
                  <a:gd name="connsiteX2" fmla="*/ 1462174 w 1462174"/>
                  <a:gd name="connsiteY2" fmla="*/ 15240 h 1842282"/>
                  <a:gd name="connsiteX3" fmla="*/ 758392 w 1462174"/>
                  <a:gd name="connsiteY3" fmla="*/ 1842282 h 1842282"/>
                  <a:gd name="connsiteX4" fmla="*/ 0 w 1462174"/>
                  <a:gd name="connsiteY4" fmla="*/ 0 h 1842282"/>
                  <a:gd name="connsiteX0" fmla="*/ 0 w 1462174"/>
                  <a:gd name="connsiteY0" fmla="*/ 0 h 1842407"/>
                  <a:gd name="connsiteX1" fmla="*/ 778712 w 1462174"/>
                  <a:gd name="connsiteY1" fmla="*/ 184638 h 1842407"/>
                  <a:gd name="connsiteX2" fmla="*/ 1462174 w 1462174"/>
                  <a:gd name="connsiteY2" fmla="*/ 15240 h 1842407"/>
                  <a:gd name="connsiteX3" fmla="*/ 758392 w 1462174"/>
                  <a:gd name="connsiteY3" fmla="*/ 1842282 h 1842407"/>
                  <a:gd name="connsiteX4" fmla="*/ 0 w 1462174"/>
                  <a:gd name="connsiteY4" fmla="*/ 0 h 1842407"/>
                  <a:gd name="connsiteX0" fmla="*/ 0 w 1462174"/>
                  <a:gd name="connsiteY0" fmla="*/ 0 h 1842419"/>
                  <a:gd name="connsiteX1" fmla="*/ 778712 w 1462174"/>
                  <a:gd name="connsiteY1" fmla="*/ 184638 h 1842419"/>
                  <a:gd name="connsiteX2" fmla="*/ 1462174 w 1462174"/>
                  <a:gd name="connsiteY2" fmla="*/ 15240 h 1842419"/>
                  <a:gd name="connsiteX3" fmla="*/ 758392 w 1462174"/>
                  <a:gd name="connsiteY3" fmla="*/ 1842282 h 1842419"/>
                  <a:gd name="connsiteX4" fmla="*/ 0 w 1462174"/>
                  <a:gd name="connsiteY4" fmla="*/ 0 h 1842419"/>
                  <a:gd name="connsiteX0" fmla="*/ 0 w 1462174"/>
                  <a:gd name="connsiteY0" fmla="*/ 0 h 1842423"/>
                  <a:gd name="connsiteX1" fmla="*/ 778712 w 1462174"/>
                  <a:gd name="connsiteY1" fmla="*/ 184638 h 1842423"/>
                  <a:gd name="connsiteX2" fmla="*/ 1462174 w 1462174"/>
                  <a:gd name="connsiteY2" fmla="*/ 28872 h 1842423"/>
                  <a:gd name="connsiteX3" fmla="*/ 758392 w 1462174"/>
                  <a:gd name="connsiteY3" fmla="*/ 1842282 h 1842423"/>
                  <a:gd name="connsiteX4" fmla="*/ 0 w 1462174"/>
                  <a:gd name="connsiteY4" fmla="*/ 0 h 1842423"/>
                  <a:gd name="connsiteX0" fmla="*/ 0 w 1462174"/>
                  <a:gd name="connsiteY0" fmla="*/ 0 h 1842419"/>
                  <a:gd name="connsiteX1" fmla="*/ 778712 w 1462174"/>
                  <a:gd name="connsiteY1" fmla="*/ 184638 h 1842419"/>
                  <a:gd name="connsiteX2" fmla="*/ 1462174 w 1462174"/>
                  <a:gd name="connsiteY2" fmla="*/ 28872 h 1842419"/>
                  <a:gd name="connsiteX3" fmla="*/ 758392 w 1462174"/>
                  <a:gd name="connsiteY3" fmla="*/ 1842282 h 1842419"/>
                  <a:gd name="connsiteX4" fmla="*/ 0 w 1462174"/>
                  <a:gd name="connsiteY4" fmla="*/ 0 h 1842419"/>
                  <a:gd name="connsiteX0" fmla="*/ 0 w 1462174"/>
                  <a:gd name="connsiteY0" fmla="*/ 0 h 1842423"/>
                  <a:gd name="connsiteX1" fmla="*/ 778712 w 1462174"/>
                  <a:gd name="connsiteY1" fmla="*/ 184638 h 1842423"/>
                  <a:gd name="connsiteX2" fmla="*/ 1462174 w 1462174"/>
                  <a:gd name="connsiteY2" fmla="*/ 28872 h 1842423"/>
                  <a:gd name="connsiteX3" fmla="*/ 758392 w 1462174"/>
                  <a:gd name="connsiteY3" fmla="*/ 1842282 h 1842423"/>
                  <a:gd name="connsiteX4" fmla="*/ 0 w 1462174"/>
                  <a:gd name="connsiteY4" fmla="*/ 0 h 1842423"/>
                  <a:gd name="connsiteX0" fmla="*/ 0 w 1455998"/>
                  <a:gd name="connsiteY0" fmla="*/ 0 h 1842427"/>
                  <a:gd name="connsiteX1" fmla="*/ 778712 w 1455998"/>
                  <a:gd name="connsiteY1" fmla="*/ 184638 h 1842427"/>
                  <a:gd name="connsiteX2" fmla="*/ 1455998 w 1455998"/>
                  <a:gd name="connsiteY2" fmla="*/ 62951 h 1842427"/>
                  <a:gd name="connsiteX3" fmla="*/ 758392 w 1455998"/>
                  <a:gd name="connsiteY3" fmla="*/ 1842282 h 1842427"/>
                  <a:gd name="connsiteX4" fmla="*/ 0 w 1455998"/>
                  <a:gd name="connsiteY4" fmla="*/ 0 h 1842427"/>
                  <a:gd name="connsiteX0" fmla="*/ 0 w 1474526"/>
                  <a:gd name="connsiteY0" fmla="*/ 0 h 1842420"/>
                  <a:gd name="connsiteX1" fmla="*/ 778712 w 1474526"/>
                  <a:gd name="connsiteY1" fmla="*/ 184638 h 1842420"/>
                  <a:gd name="connsiteX2" fmla="*/ 1474526 w 1474526"/>
                  <a:gd name="connsiteY2" fmla="*/ 28872 h 1842420"/>
                  <a:gd name="connsiteX3" fmla="*/ 758392 w 1474526"/>
                  <a:gd name="connsiteY3" fmla="*/ 1842282 h 1842420"/>
                  <a:gd name="connsiteX4" fmla="*/ 0 w 1474526"/>
                  <a:gd name="connsiteY4" fmla="*/ 0 h 1842420"/>
                  <a:gd name="connsiteX0" fmla="*/ 0 w 1455998"/>
                  <a:gd name="connsiteY0" fmla="*/ 0 h 1842420"/>
                  <a:gd name="connsiteX1" fmla="*/ 778712 w 1455998"/>
                  <a:gd name="connsiteY1" fmla="*/ 184638 h 1842420"/>
                  <a:gd name="connsiteX2" fmla="*/ 1455998 w 1455998"/>
                  <a:gd name="connsiteY2" fmla="*/ 28872 h 1842420"/>
                  <a:gd name="connsiteX3" fmla="*/ 758392 w 1455998"/>
                  <a:gd name="connsiteY3" fmla="*/ 1842282 h 1842420"/>
                  <a:gd name="connsiteX4" fmla="*/ 0 w 1455998"/>
                  <a:gd name="connsiteY4" fmla="*/ 0 h 1842420"/>
                  <a:gd name="connsiteX0" fmla="*/ 0 w 1455998"/>
                  <a:gd name="connsiteY0" fmla="*/ 0 h 1842420"/>
                  <a:gd name="connsiteX1" fmla="*/ 778712 w 1455998"/>
                  <a:gd name="connsiteY1" fmla="*/ 184638 h 1842420"/>
                  <a:gd name="connsiteX2" fmla="*/ 1455998 w 1455998"/>
                  <a:gd name="connsiteY2" fmla="*/ 28872 h 1842420"/>
                  <a:gd name="connsiteX3" fmla="*/ 758392 w 1455998"/>
                  <a:gd name="connsiteY3" fmla="*/ 1842282 h 1842420"/>
                  <a:gd name="connsiteX4" fmla="*/ 0 w 1455998"/>
                  <a:gd name="connsiteY4" fmla="*/ 0 h 1842420"/>
                  <a:gd name="connsiteX0" fmla="*/ 0 w 1455998"/>
                  <a:gd name="connsiteY0" fmla="*/ 0 h 1842420"/>
                  <a:gd name="connsiteX1" fmla="*/ 778712 w 1455998"/>
                  <a:gd name="connsiteY1" fmla="*/ 184638 h 1842420"/>
                  <a:gd name="connsiteX2" fmla="*/ 1455998 w 1455998"/>
                  <a:gd name="connsiteY2" fmla="*/ 28872 h 1842420"/>
                  <a:gd name="connsiteX3" fmla="*/ 758392 w 1455998"/>
                  <a:gd name="connsiteY3" fmla="*/ 1842282 h 1842420"/>
                  <a:gd name="connsiteX4" fmla="*/ 0 w 1455998"/>
                  <a:gd name="connsiteY4" fmla="*/ 0 h 18424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55998" h="1842420">
                    <a:moveTo>
                      <a:pt x="0" y="0"/>
                    </a:moveTo>
                    <a:cubicBezTo>
                      <a:pt x="41910" y="177116"/>
                      <a:pt x="536046" y="179826"/>
                      <a:pt x="778712" y="184638"/>
                    </a:cubicBezTo>
                    <a:cubicBezTo>
                      <a:pt x="1021378" y="189450"/>
                      <a:pt x="1362193" y="127719"/>
                      <a:pt x="1455998" y="28872"/>
                    </a:cubicBezTo>
                    <a:cubicBezTo>
                      <a:pt x="1455998" y="1000044"/>
                      <a:pt x="1205288" y="1854982"/>
                      <a:pt x="758392" y="1842282"/>
                    </a:cubicBezTo>
                    <a:cubicBezTo>
                      <a:pt x="291176" y="1854982"/>
                      <a:pt x="45720" y="904924"/>
                      <a:pt x="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966835"/>
                  </a:solidFill>
                </a:endParaRPr>
              </a:p>
            </p:txBody>
          </p:sp>
          <p:sp>
            <p:nvSpPr>
              <p:cNvPr id="1088" name="Oval 1087">
                <a:extLst>
                  <a:ext uri="{FF2B5EF4-FFF2-40B4-BE49-F238E27FC236}">
                    <a16:creationId xmlns:a16="http://schemas.microsoft.com/office/drawing/2014/main" id="{2EA5B979-4978-0DD3-EF13-5B52DBE05B3F}"/>
                  </a:ext>
                </a:extLst>
              </p:cNvPr>
              <p:cNvSpPr/>
              <p:nvPr/>
            </p:nvSpPr>
            <p:spPr>
              <a:xfrm>
                <a:off x="3454748" y="1924436"/>
                <a:ext cx="1465983" cy="368684"/>
              </a:xfrm>
              <a:prstGeom prst="ellipse">
                <a:avLst/>
              </a:prstGeom>
              <a:noFill/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966835"/>
                  </a:solidFill>
                </a:endParaRPr>
              </a:p>
            </p:txBody>
          </p:sp>
          <p:sp>
            <p:nvSpPr>
              <p:cNvPr id="1089" name="Cylinder 1088">
                <a:extLst>
                  <a:ext uri="{FF2B5EF4-FFF2-40B4-BE49-F238E27FC236}">
                    <a16:creationId xmlns:a16="http://schemas.microsoft.com/office/drawing/2014/main" id="{C1E9255C-8D83-73CB-2251-DC520795D807}"/>
                  </a:ext>
                </a:extLst>
              </p:cNvPr>
              <p:cNvSpPr/>
              <p:nvPr/>
            </p:nvSpPr>
            <p:spPr>
              <a:xfrm>
                <a:off x="3657600" y="1076960"/>
                <a:ext cx="629920" cy="1087120"/>
              </a:xfrm>
              <a:prstGeom prst="can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966835"/>
                  </a:solidFill>
                </a:endParaRPr>
              </a:p>
            </p:txBody>
          </p:sp>
          <p:sp>
            <p:nvSpPr>
              <p:cNvPr id="1090" name="Cylinder 1089">
                <a:extLst>
                  <a:ext uri="{FF2B5EF4-FFF2-40B4-BE49-F238E27FC236}">
                    <a16:creationId xmlns:a16="http://schemas.microsoft.com/office/drawing/2014/main" id="{3EC9A575-5DA3-0829-05B3-9E0C02B6F085}"/>
                  </a:ext>
                </a:extLst>
              </p:cNvPr>
              <p:cNvSpPr/>
              <p:nvPr/>
            </p:nvSpPr>
            <p:spPr>
              <a:xfrm>
                <a:off x="4406063" y="1118094"/>
                <a:ext cx="273937" cy="1045986"/>
              </a:xfrm>
              <a:prstGeom prst="can">
                <a:avLst>
                  <a:gd name="adj" fmla="val 39835"/>
                </a:avLst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966835"/>
                  </a:solidFill>
                </a:endParaRPr>
              </a:p>
            </p:txBody>
          </p:sp>
        </p:grpSp>
      </p:grpSp>
      <p:sp>
        <p:nvSpPr>
          <p:cNvPr id="1091" name="Elipse 8">
            <a:extLst>
              <a:ext uri="{FF2B5EF4-FFF2-40B4-BE49-F238E27FC236}">
                <a16:creationId xmlns:a16="http://schemas.microsoft.com/office/drawing/2014/main" id="{00151DC1-943F-7DBB-DBF4-D90B09B7FE54}"/>
              </a:ext>
            </a:extLst>
          </p:cNvPr>
          <p:cNvSpPr/>
          <p:nvPr/>
        </p:nvSpPr>
        <p:spPr>
          <a:xfrm>
            <a:off x="5400000" y="5405040"/>
            <a:ext cx="900000" cy="89965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93" name="Group 1092">
            <a:extLst>
              <a:ext uri="{FF2B5EF4-FFF2-40B4-BE49-F238E27FC236}">
                <a16:creationId xmlns:a16="http://schemas.microsoft.com/office/drawing/2014/main" id="{39A66975-6922-A16D-C360-013E9888472B}"/>
              </a:ext>
            </a:extLst>
          </p:cNvPr>
          <p:cNvGrpSpPr/>
          <p:nvPr/>
        </p:nvGrpSpPr>
        <p:grpSpPr>
          <a:xfrm>
            <a:off x="7200000" y="6156000"/>
            <a:ext cx="540000" cy="540000"/>
            <a:chOff x="7968411" y="4505000"/>
            <a:chExt cx="540000" cy="540000"/>
          </a:xfrm>
        </p:grpSpPr>
        <p:sp>
          <p:nvSpPr>
            <p:cNvPr id="1094" name="Elipse 48">
              <a:extLst>
                <a:ext uri="{FF2B5EF4-FFF2-40B4-BE49-F238E27FC236}">
                  <a16:creationId xmlns:a16="http://schemas.microsoft.com/office/drawing/2014/main" id="{C45A83B3-9E1B-4354-18BF-CD3AB80BD387}"/>
                </a:ext>
              </a:extLst>
            </p:cNvPr>
            <p:cNvSpPr/>
            <p:nvPr/>
          </p:nvSpPr>
          <p:spPr>
            <a:xfrm>
              <a:off x="7968411" y="4505000"/>
              <a:ext cx="540000" cy="54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9668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95" name="Group 1094">
              <a:extLst>
                <a:ext uri="{FF2B5EF4-FFF2-40B4-BE49-F238E27FC236}">
                  <a16:creationId xmlns:a16="http://schemas.microsoft.com/office/drawing/2014/main" id="{77FE4456-A43B-0A07-1474-799CBBBCD838}"/>
                </a:ext>
              </a:extLst>
            </p:cNvPr>
            <p:cNvGrpSpPr/>
            <p:nvPr/>
          </p:nvGrpSpPr>
          <p:grpSpPr>
            <a:xfrm>
              <a:off x="8117248" y="4672748"/>
              <a:ext cx="325503" cy="242358"/>
              <a:chOff x="6825195" y="1894840"/>
              <a:chExt cx="448233" cy="361034"/>
            </a:xfrm>
          </p:grpSpPr>
          <p:sp>
            <p:nvSpPr>
              <p:cNvPr id="1096" name="Rectangle 1095">
                <a:extLst>
                  <a:ext uri="{FF2B5EF4-FFF2-40B4-BE49-F238E27FC236}">
                    <a16:creationId xmlns:a16="http://schemas.microsoft.com/office/drawing/2014/main" id="{83636D62-F542-4A6E-AD83-9FF329B5151D}"/>
                  </a:ext>
                </a:extLst>
              </p:cNvPr>
              <p:cNvSpPr/>
              <p:nvPr/>
            </p:nvSpPr>
            <p:spPr>
              <a:xfrm>
                <a:off x="6825195" y="1894840"/>
                <a:ext cx="298822" cy="361034"/>
              </a:xfrm>
              <a:prstGeom prst="rect">
                <a:avLst/>
              </a:prstGeom>
              <a:noFill/>
              <a:ln w="28575">
                <a:noFill/>
              </a:ln>
              <a:scene3d>
                <a:camera prst="orthographicFront">
                  <a:rot lat="1200000" lon="19799989" rev="0"/>
                </a:camera>
                <a:lightRig rig="threePt" dir="t"/>
              </a:scene3d>
              <a:sp3d extrusionH="127000" contourW="19050" prstMaterial="legacyWireframe">
                <a:contourClr>
                  <a:srgbClr val="966835"/>
                </a:contourClr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97" name="Straight Arrow Connector 1096">
                <a:extLst>
                  <a:ext uri="{FF2B5EF4-FFF2-40B4-BE49-F238E27FC236}">
                    <a16:creationId xmlns:a16="http://schemas.microsoft.com/office/drawing/2014/main" id="{812B121F-677A-F25C-27D4-0E962F54279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74606" y="2061028"/>
                <a:ext cx="298822" cy="67302"/>
              </a:xfrm>
              <a:prstGeom prst="straightConnector1">
                <a:avLst/>
              </a:prstGeom>
              <a:ln w="19050">
                <a:solidFill>
                  <a:srgbClr val="966835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098" name="CuadroTexto 5">
            <a:extLst>
              <a:ext uri="{FF2B5EF4-FFF2-40B4-BE49-F238E27FC236}">
                <a16:creationId xmlns:a16="http://schemas.microsoft.com/office/drawing/2014/main" id="{4C923E5B-DD96-7E24-FB58-6CADBD5C8B64}"/>
              </a:ext>
            </a:extLst>
          </p:cNvPr>
          <p:cNvSpPr txBox="1"/>
          <p:nvPr/>
        </p:nvSpPr>
        <p:spPr>
          <a:xfrm>
            <a:off x="4860000" y="6336000"/>
            <a:ext cx="1944743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s-ES" sz="2000" b="1" dirty="0" err="1">
                <a:solidFill>
                  <a:schemeClr val="bg1"/>
                </a:solidFill>
                <a:latin typeface="+mj-lt"/>
              </a:rPr>
              <a:t>Simulation</a:t>
            </a:r>
            <a:r>
              <a:rPr lang="es-ES" sz="20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s-ES" sz="2000" b="1" dirty="0" err="1">
                <a:solidFill>
                  <a:schemeClr val="bg1"/>
                </a:solidFill>
                <a:latin typeface="+mj-lt"/>
              </a:rPr>
              <a:t>Setup</a:t>
            </a:r>
            <a:endParaRPr lang="en-US" sz="2000" b="1" dirty="0" err="1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1099" name="Group 1098">
            <a:extLst>
              <a:ext uri="{FF2B5EF4-FFF2-40B4-BE49-F238E27FC236}">
                <a16:creationId xmlns:a16="http://schemas.microsoft.com/office/drawing/2014/main" id="{BB937EA7-2D15-323F-1558-BB78F2814DDD}"/>
              </a:ext>
            </a:extLst>
          </p:cNvPr>
          <p:cNvGrpSpPr/>
          <p:nvPr/>
        </p:nvGrpSpPr>
        <p:grpSpPr>
          <a:xfrm>
            <a:off x="5580000" y="5652000"/>
            <a:ext cx="540000" cy="540000"/>
            <a:chOff x="3978000" y="2610000"/>
            <a:chExt cx="540000" cy="540000"/>
          </a:xfrm>
        </p:grpSpPr>
        <p:grpSp>
          <p:nvGrpSpPr>
            <p:cNvPr id="1100" name="Grupo 58">
              <a:extLst>
                <a:ext uri="{FF2B5EF4-FFF2-40B4-BE49-F238E27FC236}">
                  <a16:creationId xmlns:a16="http://schemas.microsoft.com/office/drawing/2014/main" id="{09B03696-6DAA-C435-0538-D304DBF31A76}"/>
                </a:ext>
              </a:extLst>
            </p:cNvPr>
            <p:cNvGrpSpPr/>
            <p:nvPr/>
          </p:nvGrpSpPr>
          <p:grpSpPr>
            <a:xfrm>
              <a:off x="3978000" y="2610000"/>
              <a:ext cx="540000" cy="540000"/>
              <a:chOff x="2094060" y="6125497"/>
              <a:chExt cx="540000" cy="540000"/>
            </a:xfrm>
          </p:grpSpPr>
          <p:sp>
            <p:nvSpPr>
              <p:cNvPr id="1104" name="Elipse 60">
                <a:extLst>
                  <a:ext uri="{FF2B5EF4-FFF2-40B4-BE49-F238E27FC236}">
                    <a16:creationId xmlns:a16="http://schemas.microsoft.com/office/drawing/2014/main" id="{23E0608C-A26A-3A3B-557E-19C45D0AD094}"/>
                  </a:ext>
                </a:extLst>
              </p:cNvPr>
              <p:cNvSpPr/>
              <p:nvPr/>
            </p:nvSpPr>
            <p:spPr>
              <a:xfrm>
                <a:off x="2094060" y="6125497"/>
                <a:ext cx="540000" cy="540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105" name="Gráfico 61" descr="Monitor with solid fill">
                <a:extLst>
                  <a:ext uri="{FF2B5EF4-FFF2-40B4-BE49-F238E27FC236}">
                    <a16:creationId xmlns:a16="http://schemas.microsoft.com/office/drawing/2014/main" id="{3E1AD02A-8071-B175-C3BC-59C629FB00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/>
              <a:stretch/>
            </p:blipFill>
            <p:spPr>
              <a:xfrm>
                <a:off x="2150955" y="6191015"/>
                <a:ext cx="432000" cy="432000"/>
              </a:xfrm>
              <a:prstGeom prst="rect">
                <a:avLst/>
              </a:prstGeom>
            </p:spPr>
          </p:pic>
        </p:grpSp>
        <p:pic>
          <p:nvPicPr>
            <p:cNvPr id="1101" name="Graphic 1100" descr="Single gear with solid fill">
              <a:extLst>
                <a:ext uri="{FF2B5EF4-FFF2-40B4-BE49-F238E27FC236}">
                  <a16:creationId xmlns:a16="http://schemas.microsoft.com/office/drawing/2014/main" id="{85C8CE2A-642A-0B3C-7EFF-45D9454395E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117617" y="2767094"/>
              <a:ext cx="138153" cy="138153"/>
            </a:xfrm>
            <a:prstGeom prst="rect">
              <a:avLst/>
            </a:prstGeom>
          </p:spPr>
        </p:pic>
        <p:pic>
          <p:nvPicPr>
            <p:cNvPr id="1102" name="Graphic 1101" descr="Single gear with solid fill">
              <a:extLst>
                <a:ext uri="{FF2B5EF4-FFF2-40B4-BE49-F238E27FC236}">
                  <a16:creationId xmlns:a16="http://schemas.microsoft.com/office/drawing/2014/main" id="{CCD78AF1-AE3D-7ECE-AD72-0FA5E727C55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218731" y="2855661"/>
              <a:ext cx="104465" cy="104465"/>
            </a:xfrm>
            <a:prstGeom prst="rect">
              <a:avLst/>
            </a:prstGeom>
          </p:spPr>
        </p:pic>
        <p:pic>
          <p:nvPicPr>
            <p:cNvPr id="1103" name="Graphic 1102" descr="Single gear with solid fill">
              <a:extLst>
                <a:ext uri="{FF2B5EF4-FFF2-40B4-BE49-F238E27FC236}">
                  <a16:creationId xmlns:a16="http://schemas.microsoft.com/office/drawing/2014/main" id="{310A4AC0-2E99-08D8-C373-57858213B96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270963" y="2775535"/>
              <a:ext cx="104465" cy="104465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3649DD55-936B-937C-07F7-ACEF7EFC6BA1}"/>
              </a:ext>
            </a:extLst>
          </p:cNvPr>
          <p:cNvSpPr txBox="1"/>
          <p:nvPr/>
        </p:nvSpPr>
        <p:spPr>
          <a:xfrm>
            <a:off x="462223" y="834648"/>
            <a:ext cx="11545557" cy="5093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Tools </a:t>
            </a:r>
            <a:r>
              <a:rPr lang="en-US" sz="2400" dirty="0">
                <a:sym typeface="Wingdings" panose="05000000000000000000" pitchFamily="2" charset="2"/>
              </a:rPr>
              <a:t> Right click in Parameters  New  Scalar:</a:t>
            </a:r>
          </a:p>
          <a:p>
            <a:pPr marL="800100" lvl="1" indent="-34290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400" dirty="0">
                <a:sym typeface="Wingdings" panose="05000000000000000000" pitchFamily="2" charset="2"/>
              </a:rPr>
              <a:t>Define necessary parameters: </a:t>
            </a:r>
            <a:r>
              <a:rPr lang="en-US" sz="2400" dirty="0" err="1">
                <a:sym typeface="Wingdings" panose="05000000000000000000" pitchFamily="2" charset="2"/>
              </a:rPr>
              <a:t>R_Inlet</a:t>
            </a:r>
            <a:r>
              <a:rPr lang="en-US" sz="2400" dirty="0">
                <a:sym typeface="Wingdings" panose="05000000000000000000" pitchFamily="2" charset="2"/>
              </a:rPr>
              <a:t> = 0.012 m; </a:t>
            </a:r>
            <a:r>
              <a:rPr lang="en-US" sz="2400" dirty="0" err="1">
                <a:sym typeface="Wingdings" panose="05000000000000000000" pitchFamily="2" charset="2"/>
              </a:rPr>
              <a:t>C_Inlet</a:t>
            </a:r>
            <a:r>
              <a:rPr lang="en-US" sz="2400" dirty="0">
                <a:sym typeface="Wingdings" panose="05000000000000000000" pitchFamily="2" charset="2"/>
              </a:rPr>
              <a:t> = 0.006 m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Tools </a:t>
            </a:r>
            <a:r>
              <a:rPr lang="en-US" sz="2400" dirty="0">
                <a:sym typeface="Wingdings" panose="05000000000000000000" pitchFamily="2" charset="2"/>
              </a:rPr>
              <a:t> Right click in Field Functions  New  Scalar: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400" dirty="0"/>
              <a:t>Define inlet radial coordinate:</a:t>
            </a:r>
            <a:br>
              <a:rPr lang="en-US" sz="2400" dirty="0"/>
            </a:br>
            <a:r>
              <a:rPr lang="en-US" sz="2000" dirty="0" err="1"/>
              <a:t>Inlet_RadialCoordinate</a:t>
            </a:r>
            <a:r>
              <a:rPr lang="en-US" sz="2000" dirty="0"/>
              <a:t> = sqrt(pow($${Position}[0]+${</a:t>
            </a:r>
            <a:r>
              <a:rPr lang="en-US" sz="2000" dirty="0" err="1"/>
              <a:t>C_inlet</a:t>
            </a:r>
            <a:r>
              <a:rPr lang="en-US" sz="2000" dirty="0"/>
              <a:t>},2)+pow($${Position}[2],2))</a:t>
            </a:r>
            <a:endParaRPr lang="en-US" sz="2400" dirty="0"/>
          </a:p>
          <a:p>
            <a:pPr marL="800100" lvl="1" indent="-34290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400" dirty="0"/>
              <a:t>Define BC profiles:</a:t>
            </a:r>
            <a:br>
              <a:rPr lang="de-DE" sz="2400" dirty="0"/>
            </a:br>
            <a:r>
              <a:rPr lang="de-DE" sz="2000" dirty="0" err="1"/>
              <a:t>Inlet_Velocity_Tanh</a:t>
            </a:r>
            <a:r>
              <a:rPr lang="de-DE" sz="2000" dirty="0"/>
              <a:t> = 1.0745 * </a:t>
            </a:r>
            <a:r>
              <a:rPr lang="de-DE" sz="2000" dirty="0" err="1"/>
              <a:t>tanh</a:t>
            </a:r>
            <a:r>
              <a:rPr lang="de-DE" sz="2000" dirty="0"/>
              <a:t>(5 * (1 - ${</a:t>
            </a:r>
            <a:r>
              <a:rPr lang="en-US" sz="2000" dirty="0" err="1"/>
              <a:t>Inlet_RadialCoordinate</a:t>
            </a:r>
            <a:r>
              <a:rPr lang="en-US" sz="2000" dirty="0"/>
              <a:t>}</a:t>
            </a:r>
            <a:r>
              <a:rPr lang="de-DE" sz="2000" dirty="0"/>
              <a:t>/${</a:t>
            </a:r>
            <a:r>
              <a:rPr lang="de-DE" sz="2000" dirty="0" err="1"/>
              <a:t>R_Inlet</a:t>
            </a:r>
            <a:r>
              <a:rPr lang="de-DE" sz="2000" dirty="0"/>
              <a:t>}) ) * ${</a:t>
            </a:r>
            <a:r>
              <a:rPr lang="de-DE" sz="2000" dirty="0" err="1"/>
              <a:t>Inlet_Velocity</a:t>
            </a:r>
            <a:r>
              <a:rPr lang="de-DE" sz="2000" dirty="0"/>
              <a:t>}</a:t>
            </a:r>
            <a:br>
              <a:rPr lang="en-US" sz="2000" dirty="0"/>
            </a:br>
            <a:r>
              <a:rPr lang="en-US" sz="2000" dirty="0" err="1"/>
              <a:t>Outlet_MassFlowRate</a:t>
            </a:r>
            <a:r>
              <a:rPr lang="en-US" sz="2000" dirty="0"/>
              <a:t> = ${</a:t>
            </a:r>
            <a:r>
              <a:rPr lang="en-US" sz="2000" dirty="0" err="1"/>
              <a:t>Outlet_FlowRate</a:t>
            </a:r>
            <a:r>
              <a:rPr lang="en-US" sz="2000" dirty="0"/>
              <a:t>} * ${Density}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Regions </a:t>
            </a:r>
            <a:r>
              <a:rPr lang="en-US" sz="2400" dirty="0">
                <a:sym typeface="Wingdings" panose="05000000000000000000" pitchFamily="2" charset="2"/>
              </a:rPr>
              <a:t> Ventricle  Boundaries  Inlet  Physics Values  Velocity Magnitude</a:t>
            </a:r>
          </a:p>
          <a:p>
            <a:pPr marL="800100" lvl="1" indent="-34290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400" dirty="0">
                <a:sym typeface="Wingdings" panose="05000000000000000000" pitchFamily="2" charset="2"/>
              </a:rPr>
              <a:t>Field Function  </a:t>
            </a:r>
            <a:r>
              <a:rPr lang="en-US" sz="2400" dirty="0" err="1">
                <a:sym typeface="Wingdings" panose="05000000000000000000" pitchFamily="2" charset="2"/>
              </a:rPr>
              <a:t>Inlet_Velocity_Tanh</a:t>
            </a:r>
            <a:endParaRPr lang="en-US" sz="2400" dirty="0">
              <a:sym typeface="Wingdings" panose="05000000000000000000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Regions </a:t>
            </a:r>
            <a:r>
              <a:rPr lang="en-US" sz="2400" dirty="0">
                <a:sym typeface="Wingdings" panose="05000000000000000000" pitchFamily="2" charset="2"/>
              </a:rPr>
              <a:t> Ventricle  Boundaries  Outlet  Physics Values  Mass Flow Rate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400" dirty="0">
                <a:sym typeface="Wingdings" panose="05000000000000000000" pitchFamily="2" charset="2"/>
              </a:rPr>
              <a:t>Field Function  </a:t>
            </a:r>
            <a:r>
              <a:rPr lang="en-US" sz="2400" dirty="0" err="1">
                <a:sym typeface="Wingdings" panose="05000000000000000000" pitchFamily="2" charset="2"/>
              </a:rPr>
              <a:t>Outlet_MassFlowRate</a:t>
            </a:r>
            <a:endParaRPr lang="en-US" sz="2400" dirty="0">
              <a:sym typeface="Wingdings" panose="05000000000000000000" pitchFamily="2" charset="2"/>
            </a:endParaRPr>
          </a:p>
          <a:p>
            <a:pPr marL="800100" lvl="1" indent="-342900">
              <a:buFont typeface="Wingdings" panose="05000000000000000000" pitchFamily="2" charset="2"/>
              <a:buChar char="Ø"/>
            </a:pPr>
            <a:endParaRPr lang="en-US" sz="2400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0681808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6CE051-7E4C-CEDE-4632-C74406280E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ángulo 34">
            <a:extLst>
              <a:ext uri="{FF2B5EF4-FFF2-40B4-BE49-F238E27FC236}">
                <a16:creationId xmlns:a16="http://schemas.microsoft.com/office/drawing/2014/main" id="{872F2980-F8A3-0605-EF43-908901A0CCF1}"/>
              </a:ext>
            </a:extLst>
          </p:cNvPr>
          <p:cNvSpPr/>
          <p:nvPr/>
        </p:nvSpPr>
        <p:spPr>
          <a:xfrm>
            <a:off x="0" y="5947365"/>
            <a:ext cx="12192000" cy="899652"/>
          </a:xfrm>
          <a:prstGeom prst="rect">
            <a:avLst/>
          </a:prstGeom>
          <a:solidFill>
            <a:srgbClr val="092240"/>
          </a:solidFill>
          <a:ln w="57150">
            <a:solidFill>
              <a:srgbClr val="092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Imagen 5" descr="Logotipo, Icono&#10;&#10;Descripción generada automáticamente">
            <a:extLst>
              <a:ext uri="{FF2B5EF4-FFF2-40B4-BE49-F238E27FC236}">
                <a16:creationId xmlns:a16="http://schemas.microsoft.com/office/drawing/2014/main" id="{4405F684-2AC3-2BF1-A3D2-8364FEE3BEC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10" t="8297" r="22898" b="29694"/>
          <a:stretch/>
        </p:blipFill>
        <p:spPr>
          <a:xfrm>
            <a:off x="105982" y="5994160"/>
            <a:ext cx="1199795" cy="82241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81730B2-AE55-85F1-397B-7E022C9FAB5C}"/>
              </a:ext>
            </a:extLst>
          </p:cNvPr>
          <p:cNvSpPr txBox="1"/>
          <p:nvPr/>
        </p:nvSpPr>
        <p:spPr>
          <a:xfrm>
            <a:off x="1305399" y="6059107"/>
            <a:ext cx="1550894" cy="73478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dirty="0">
                <a:solidFill>
                  <a:srgbClr val="FFFFFF"/>
                </a:solidFill>
                <a:latin typeface="Calibri Light"/>
                <a:cs typeface="Calibri Light"/>
              </a:rPr>
              <a:t>ModelFLOWs</a:t>
            </a:r>
            <a:endParaRPr lang="en-US" sz="1400" dirty="0"/>
          </a:p>
          <a:p>
            <a:pPr algn="ctr"/>
            <a:r>
              <a:rPr lang="en-US" sz="2000" i="1" dirty="0">
                <a:solidFill>
                  <a:srgbClr val="FFFFFF"/>
                </a:solidFill>
                <a:latin typeface="Calibri Light"/>
                <a:cs typeface="Calibri Light"/>
              </a:rPr>
              <a:t>Cardiac</a:t>
            </a:r>
            <a:endParaRPr lang="en-US" sz="1400" i="1" dirty="0"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CE5B7C-8849-69EA-8EBE-D1906D2AC49A}"/>
              </a:ext>
            </a:extLst>
          </p:cNvPr>
          <p:cNvSpPr txBox="1"/>
          <p:nvPr/>
        </p:nvSpPr>
        <p:spPr>
          <a:xfrm>
            <a:off x="268971" y="111858"/>
            <a:ext cx="41853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+mj-lt"/>
              </a:rPr>
              <a:t>Step 3.1:</a:t>
            </a:r>
            <a:r>
              <a:rPr lang="en-US" sz="3200" dirty="0">
                <a:latin typeface="+mj-lt"/>
              </a:rPr>
              <a:t> Specify Motion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A28725E-ABC3-6B00-6AB4-AD8265A95555}"/>
              </a:ext>
            </a:extLst>
          </p:cNvPr>
          <p:cNvGrpSpPr/>
          <p:nvPr/>
        </p:nvGrpSpPr>
        <p:grpSpPr>
          <a:xfrm>
            <a:off x="5580000" y="6156000"/>
            <a:ext cx="540000" cy="540000"/>
            <a:chOff x="3978000" y="2610000"/>
            <a:chExt cx="540000" cy="540000"/>
          </a:xfrm>
        </p:grpSpPr>
        <p:grpSp>
          <p:nvGrpSpPr>
            <p:cNvPr id="9" name="Grupo 58">
              <a:extLst>
                <a:ext uri="{FF2B5EF4-FFF2-40B4-BE49-F238E27FC236}">
                  <a16:creationId xmlns:a16="http://schemas.microsoft.com/office/drawing/2014/main" id="{7C73C02F-CE47-5F72-5A7A-B555FB84DF28}"/>
                </a:ext>
              </a:extLst>
            </p:cNvPr>
            <p:cNvGrpSpPr/>
            <p:nvPr/>
          </p:nvGrpSpPr>
          <p:grpSpPr>
            <a:xfrm>
              <a:off x="3978000" y="2610000"/>
              <a:ext cx="540000" cy="540000"/>
              <a:chOff x="2094060" y="6125497"/>
              <a:chExt cx="540000" cy="540000"/>
            </a:xfrm>
          </p:grpSpPr>
          <p:sp>
            <p:nvSpPr>
              <p:cNvPr id="1033" name="Elipse 60">
                <a:extLst>
                  <a:ext uri="{FF2B5EF4-FFF2-40B4-BE49-F238E27FC236}">
                    <a16:creationId xmlns:a16="http://schemas.microsoft.com/office/drawing/2014/main" id="{ACB15B18-A35A-FBB1-F074-BB086466CD14}"/>
                  </a:ext>
                </a:extLst>
              </p:cNvPr>
              <p:cNvSpPr/>
              <p:nvPr/>
            </p:nvSpPr>
            <p:spPr>
              <a:xfrm>
                <a:off x="2094060" y="6125497"/>
                <a:ext cx="540000" cy="540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035" name="Gráfico 61" descr="Monitor with solid fill">
                <a:extLst>
                  <a:ext uri="{FF2B5EF4-FFF2-40B4-BE49-F238E27FC236}">
                    <a16:creationId xmlns:a16="http://schemas.microsoft.com/office/drawing/2014/main" id="{83A0E280-7A43-61F2-C15A-45272E44ED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/>
              <a:stretch/>
            </p:blipFill>
            <p:spPr>
              <a:xfrm>
                <a:off x="2150955" y="6191015"/>
                <a:ext cx="432000" cy="432000"/>
              </a:xfrm>
              <a:prstGeom prst="rect">
                <a:avLst/>
              </a:prstGeom>
            </p:spPr>
          </p:pic>
        </p:grpSp>
        <p:pic>
          <p:nvPicPr>
            <p:cNvPr id="1024" name="Graphic 1023" descr="Single gear with solid fill">
              <a:extLst>
                <a:ext uri="{FF2B5EF4-FFF2-40B4-BE49-F238E27FC236}">
                  <a16:creationId xmlns:a16="http://schemas.microsoft.com/office/drawing/2014/main" id="{8FD08487-957C-E870-B184-D37CD64139E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117617" y="2767094"/>
              <a:ext cx="138153" cy="138153"/>
            </a:xfrm>
            <a:prstGeom prst="rect">
              <a:avLst/>
            </a:prstGeom>
          </p:spPr>
        </p:pic>
        <p:pic>
          <p:nvPicPr>
            <p:cNvPr id="1029" name="Graphic 1028" descr="Single gear with solid fill">
              <a:extLst>
                <a:ext uri="{FF2B5EF4-FFF2-40B4-BE49-F238E27FC236}">
                  <a16:creationId xmlns:a16="http://schemas.microsoft.com/office/drawing/2014/main" id="{64964F55-A803-1369-BF58-21F12841F99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218731" y="2855661"/>
              <a:ext cx="104465" cy="104465"/>
            </a:xfrm>
            <a:prstGeom prst="rect">
              <a:avLst/>
            </a:prstGeom>
          </p:spPr>
        </p:pic>
        <p:pic>
          <p:nvPicPr>
            <p:cNvPr id="1031" name="Graphic 1030" descr="Single gear with solid fill">
              <a:extLst>
                <a:ext uri="{FF2B5EF4-FFF2-40B4-BE49-F238E27FC236}">
                  <a16:creationId xmlns:a16="http://schemas.microsoft.com/office/drawing/2014/main" id="{D6A1C261-9C4A-1270-10B6-7AB7B9F431A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270963" y="2775535"/>
              <a:ext cx="104465" cy="104465"/>
            </a:xfrm>
            <a:prstGeom prst="rect">
              <a:avLst/>
            </a:prstGeom>
          </p:spPr>
        </p:pic>
      </p:grpSp>
      <p:grpSp>
        <p:nvGrpSpPr>
          <p:cNvPr id="1036" name="Group 1035">
            <a:extLst>
              <a:ext uri="{FF2B5EF4-FFF2-40B4-BE49-F238E27FC236}">
                <a16:creationId xmlns:a16="http://schemas.microsoft.com/office/drawing/2014/main" id="{AF90D380-1006-9752-D07C-0C83519CFFA8}"/>
              </a:ext>
            </a:extLst>
          </p:cNvPr>
          <p:cNvGrpSpPr/>
          <p:nvPr/>
        </p:nvGrpSpPr>
        <p:grpSpPr>
          <a:xfrm>
            <a:off x="10440000" y="6156000"/>
            <a:ext cx="540000" cy="540000"/>
            <a:chOff x="10080000" y="6156000"/>
            <a:chExt cx="540000" cy="540000"/>
          </a:xfrm>
        </p:grpSpPr>
        <p:sp>
          <p:nvSpPr>
            <p:cNvPr id="1037" name="Elipse 48">
              <a:extLst>
                <a:ext uri="{FF2B5EF4-FFF2-40B4-BE49-F238E27FC236}">
                  <a16:creationId xmlns:a16="http://schemas.microsoft.com/office/drawing/2014/main" id="{082A4F71-CB24-94DD-8FAD-D06DA1FFFFC2}"/>
                </a:ext>
              </a:extLst>
            </p:cNvPr>
            <p:cNvSpPr/>
            <p:nvPr/>
          </p:nvSpPr>
          <p:spPr>
            <a:xfrm>
              <a:off x="10080000" y="6156000"/>
              <a:ext cx="540000" cy="54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9668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038" name="Graphic 1037" descr="Play outline">
              <a:extLst>
                <a:ext uri="{FF2B5EF4-FFF2-40B4-BE49-F238E27FC236}">
                  <a16:creationId xmlns:a16="http://schemas.microsoft.com/office/drawing/2014/main" id="{AF253092-2EC8-69F6-52A8-AC27CDCDE55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162800" y="6202985"/>
              <a:ext cx="457200" cy="457200"/>
            </a:xfrm>
            <a:prstGeom prst="rect">
              <a:avLst/>
            </a:prstGeom>
          </p:spPr>
        </p:pic>
      </p:grpSp>
      <p:grpSp>
        <p:nvGrpSpPr>
          <p:cNvPr id="1039" name="Group 1038">
            <a:extLst>
              <a:ext uri="{FF2B5EF4-FFF2-40B4-BE49-F238E27FC236}">
                <a16:creationId xmlns:a16="http://schemas.microsoft.com/office/drawing/2014/main" id="{0B2D10B0-D666-3C41-2CDC-834921E10946}"/>
              </a:ext>
            </a:extLst>
          </p:cNvPr>
          <p:cNvGrpSpPr/>
          <p:nvPr/>
        </p:nvGrpSpPr>
        <p:grpSpPr>
          <a:xfrm>
            <a:off x="8820000" y="6156000"/>
            <a:ext cx="540000" cy="540000"/>
            <a:chOff x="10080000" y="6155153"/>
            <a:chExt cx="540000" cy="540000"/>
          </a:xfrm>
        </p:grpSpPr>
        <p:sp>
          <p:nvSpPr>
            <p:cNvPr id="1040" name="Elipse 48">
              <a:extLst>
                <a:ext uri="{FF2B5EF4-FFF2-40B4-BE49-F238E27FC236}">
                  <a16:creationId xmlns:a16="http://schemas.microsoft.com/office/drawing/2014/main" id="{80003E11-4C51-D100-BC51-20D20FC3BA9F}"/>
                </a:ext>
              </a:extLst>
            </p:cNvPr>
            <p:cNvSpPr/>
            <p:nvPr/>
          </p:nvSpPr>
          <p:spPr>
            <a:xfrm>
              <a:off x="10080000" y="6155153"/>
              <a:ext cx="540000" cy="54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9668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41" name="Group 1040">
              <a:extLst>
                <a:ext uri="{FF2B5EF4-FFF2-40B4-BE49-F238E27FC236}">
                  <a16:creationId xmlns:a16="http://schemas.microsoft.com/office/drawing/2014/main" id="{4E6BC84B-254C-69C3-3EE9-5F8D1244A28D}"/>
                </a:ext>
              </a:extLst>
            </p:cNvPr>
            <p:cNvGrpSpPr/>
            <p:nvPr/>
          </p:nvGrpSpPr>
          <p:grpSpPr>
            <a:xfrm>
              <a:off x="10134000" y="6212821"/>
              <a:ext cx="432000" cy="432000"/>
              <a:chOff x="4626000" y="1177574"/>
              <a:chExt cx="1548000" cy="1547998"/>
            </a:xfrm>
          </p:grpSpPr>
          <p:sp>
            <p:nvSpPr>
              <p:cNvPr id="1042" name="Oval 1041">
                <a:extLst>
                  <a:ext uri="{FF2B5EF4-FFF2-40B4-BE49-F238E27FC236}">
                    <a16:creationId xmlns:a16="http://schemas.microsoft.com/office/drawing/2014/main" id="{97FF6026-E7C9-FEFF-61E9-F107446DC8F2}"/>
                  </a:ext>
                </a:extLst>
              </p:cNvPr>
              <p:cNvSpPr/>
              <p:nvPr/>
            </p:nvSpPr>
            <p:spPr>
              <a:xfrm>
                <a:off x="5346000" y="1177574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3" name="Oval 1042">
                <a:extLst>
                  <a:ext uri="{FF2B5EF4-FFF2-40B4-BE49-F238E27FC236}">
                    <a16:creationId xmlns:a16="http://schemas.microsoft.com/office/drawing/2014/main" id="{1CD28DD8-8914-510E-790C-4B87C8EE13FE}"/>
                  </a:ext>
                </a:extLst>
              </p:cNvPr>
              <p:cNvSpPr/>
              <p:nvPr/>
            </p:nvSpPr>
            <p:spPr>
              <a:xfrm>
                <a:off x="5865229" y="1412097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4" name="Oval 1043">
                <a:extLst>
                  <a:ext uri="{FF2B5EF4-FFF2-40B4-BE49-F238E27FC236}">
                    <a16:creationId xmlns:a16="http://schemas.microsoft.com/office/drawing/2014/main" id="{2C9BD635-8B11-5E6F-F3B7-91E9B6074B2A}"/>
                  </a:ext>
                </a:extLst>
              </p:cNvPr>
              <p:cNvSpPr/>
              <p:nvPr/>
            </p:nvSpPr>
            <p:spPr>
              <a:xfrm>
                <a:off x="4807126" y="1412097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5" name="Oval 1044">
                <a:extLst>
                  <a:ext uri="{FF2B5EF4-FFF2-40B4-BE49-F238E27FC236}">
                    <a16:creationId xmlns:a16="http://schemas.microsoft.com/office/drawing/2014/main" id="{A7F78C54-3E72-8A72-B3E2-D896B800E983}"/>
                  </a:ext>
                </a:extLst>
              </p:cNvPr>
              <p:cNvSpPr/>
              <p:nvPr/>
            </p:nvSpPr>
            <p:spPr>
              <a:xfrm>
                <a:off x="6066000" y="1905563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6" name="Oval 1045">
                <a:extLst>
                  <a:ext uri="{FF2B5EF4-FFF2-40B4-BE49-F238E27FC236}">
                    <a16:creationId xmlns:a16="http://schemas.microsoft.com/office/drawing/2014/main" id="{9595FC30-4336-3DD3-6289-4C8A2769300D}"/>
                  </a:ext>
                </a:extLst>
              </p:cNvPr>
              <p:cNvSpPr/>
              <p:nvPr/>
            </p:nvSpPr>
            <p:spPr>
              <a:xfrm>
                <a:off x="4626000" y="1905563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7" name="Oval 1046">
                <a:extLst>
                  <a:ext uri="{FF2B5EF4-FFF2-40B4-BE49-F238E27FC236}">
                    <a16:creationId xmlns:a16="http://schemas.microsoft.com/office/drawing/2014/main" id="{307BB27C-F63B-9EB1-CBB1-EE5A1FEF6C2C}"/>
                  </a:ext>
                </a:extLst>
              </p:cNvPr>
              <p:cNvSpPr/>
              <p:nvPr/>
            </p:nvSpPr>
            <p:spPr>
              <a:xfrm>
                <a:off x="4804618" y="2381361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8" name="Oval 1047">
                <a:extLst>
                  <a:ext uri="{FF2B5EF4-FFF2-40B4-BE49-F238E27FC236}">
                    <a16:creationId xmlns:a16="http://schemas.microsoft.com/office/drawing/2014/main" id="{6CADC592-90DE-BD1D-0509-93E022A2D4F3}"/>
                  </a:ext>
                </a:extLst>
              </p:cNvPr>
              <p:cNvSpPr/>
              <p:nvPr/>
            </p:nvSpPr>
            <p:spPr>
              <a:xfrm>
                <a:off x="5865229" y="2381361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9" name="Oval 1048">
                <a:extLst>
                  <a:ext uri="{FF2B5EF4-FFF2-40B4-BE49-F238E27FC236}">
                    <a16:creationId xmlns:a16="http://schemas.microsoft.com/office/drawing/2014/main" id="{C5D81CD9-9F68-F7D3-1536-ECBEFF52F755}"/>
                  </a:ext>
                </a:extLst>
              </p:cNvPr>
              <p:cNvSpPr/>
              <p:nvPr/>
            </p:nvSpPr>
            <p:spPr>
              <a:xfrm>
                <a:off x="5346000" y="2617572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50" name="Straight Connector 1049">
                <a:extLst>
                  <a:ext uri="{FF2B5EF4-FFF2-40B4-BE49-F238E27FC236}">
                    <a16:creationId xmlns:a16="http://schemas.microsoft.com/office/drawing/2014/main" id="{3BBE80D1-9B61-41D1-3680-B8F1475D9642}"/>
                  </a:ext>
                </a:extLst>
              </p:cNvPr>
              <p:cNvCxnSpPr>
                <a:stCxn id="1042" idx="6"/>
                <a:endCxn id="1043" idx="1"/>
              </p:cNvCxnSpPr>
              <p:nvPr/>
            </p:nvCxnSpPr>
            <p:spPr>
              <a:xfrm>
                <a:off x="5454000" y="1231574"/>
                <a:ext cx="427045" cy="196339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1" name="Straight Connector 1050">
                <a:extLst>
                  <a:ext uri="{FF2B5EF4-FFF2-40B4-BE49-F238E27FC236}">
                    <a16:creationId xmlns:a16="http://schemas.microsoft.com/office/drawing/2014/main" id="{4775ECE9-EBD1-2178-D363-99950922EFC1}"/>
                  </a:ext>
                </a:extLst>
              </p:cNvPr>
              <p:cNvCxnSpPr>
                <a:cxnSpLocks/>
                <a:stCxn id="1042" idx="2"/>
                <a:endCxn id="1044" idx="7"/>
              </p:cNvCxnSpPr>
              <p:nvPr/>
            </p:nvCxnSpPr>
            <p:spPr>
              <a:xfrm flipH="1">
                <a:off x="4899310" y="1231574"/>
                <a:ext cx="446690" cy="196339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2" name="Straight Connector 1051">
                <a:extLst>
                  <a:ext uri="{FF2B5EF4-FFF2-40B4-BE49-F238E27FC236}">
                    <a16:creationId xmlns:a16="http://schemas.microsoft.com/office/drawing/2014/main" id="{CD9AA192-06D0-0C4F-406B-30889605E9BD}"/>
                  </a:ext>
                </a:extLst>
              </p:cNvPr>
              <p:cNvCxnSpPr>
                <a:cxnSpLocks/>
                <a:stCxn id="1043" idx="5"/>
                <a:endCxn id="1045" idx="0"/>
              </p:cNvCxnSpPr>
              <p:nvPr/>
            </p:nvCxnSpPr>
            <p:spPr>
              <a:xfrm>
                <a:off x="5957413" y="1504281"/>
                <a:ext cx="162587" cy="401282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3" name="Straight Connector 1052">
                <a:extLst>
                  <a:ext uri="{FF2B5EF4-FFF2-40B4-BE49-F238E27FC236}">
                    <a16:creationId xmlns:a16="http://schemas.microsoft.com/office/drawing/2014/main" id="{AB7EEB0A-0D05-917A-9673-6D6533BACA2C}"/>
                  </a:ext>
                </a:extLst>
              </p:cNvPr>
              <p:cNvCxnSpPr>
                <a:cxnSpLocks/>
                <a:stCxn id="1048" idx="7"/>
                <a:endCxn id="1045" idx="4"/>
              </p:cNvCxnSpPr>
              <p:nvPr/>
            </p:nvCxnSpPr>
            <p:spPr>
              <a:xfrm flipV="1">
                <a:off x="5957413" y="2013563"/>
                <a:ext cx="162587" cy="38361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4" name="Straight Connector 1053">
                <a:extLst>
                  <a:ext uri="{FF2B5EF4-FFF2-40B4-BE49-F238E27FC236}">
                    <a16:creationId xmlns:a16="http://schemas.microsoft.com/office/drawing/2014/main" id="{CCD4340A-F846-B7D2-EEFA-CBD7E631A029}"/>
                  </a:ext>
                </a:extLst>
              </p:cNvPr>
              <p:cNvCxnSpPr>
                <a:cxnSpLocks/>
                <a:stCxn id="1048" idx="3"/>
                <a:endCxn id="1049" idx="6"/>
              </p:cNvCxnSpPr>
              <p:nvPr/>
            </p:nvCxnSpPr>
            <p:spPr>
              <a:xfrm flipH="1">
                <a:off x="5454000" y="2473545"/>
                <a:ext cx="427045" cy="198027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5" name="Straight Connector 1054">
                <a:extLst>
                  <a:ext uri="{FF2B5EF4-FFF2-40B4-BE49-F238E27FC236}">
                    <a16:creationId xmlns:a16="http://schemas.microsoft.com/office/drawing/2014/main" id="{A0E85B5F-BC64-531F-42E9-501E722594CF}"/>
                  </a:ext>
                </a:extLst>
              </p:cNvPr>
              <p:cNvCxnSpPr>
                <a:cxnSpLocks/>
                <a:stCxn id="1044" idx="3"/>
                <a:endCxn id="1046" idx="0"/>
              </p:cNvCxnSpPr>
              <p:nvPr/>
            </p:nvCxnSpPr>
            <p:spPr>
              <a:xfrm flipH="1">
                <a:off x="4680000" y="1504281"/>
                <a:ext cx="142942" cy="401282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6" name="Straight Connector 1055">
                <a:extLst>
                  <a:ext uri="{FF2B5EF4-FFF2-40B4-BE49-F238E27FC236}">
                    <a16:creationId xmlns:a16="http://schemas.microsoft.com/office/drawing/2014/main" id="{72400D44-0B2E-DE0E-5B79-69C965249528}"/>
                  </a:ext>
                </a:extLst>
              </p:cNvPr>
              <p:cNvCxnSpPr>
                <a:cxnSpLocks/>
                <a:stCxn id="1046" idx="4"/>
                <a:endCxn id="1047" idx="1"/>
              </p:cNvCxnSpPr>
              <p:nvPr/>
            </p:nvCxnSpPr>
            <p:spPr>
              <a:xfrm>
                <a:off x="4680000" y="2013563"/>
                <a:ext cx="140434" cy="38361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7" name="Straight Connector 1056">
                <a:extLst>
                  <a:ext uri="{FF2B5EF4-FFF2-40B4-BE49-F238E27FC236}">
                    <a16:creationId xmlns:a16="http://schemas.microsoft.com/office/drawing/2014/main" id="{A2D213F4-97D7-C9E1-AAC8-4E0DC7F8D1D5}"/>
                  </a:ext>
                </a:extLst>
              </p:cNvPr>
              <p:cNvCxnSpPr>
                <a:cxnSpLocks/>
                <a:stCxn id="1047" idx="5"/>
                <a:endCxn id="1049" idx="2"/>
              </p:cNvCxnSpPr>
              <p:nvPr/>
            </p:nvCxnSpPr>
            <p:spPr>
              <a:xfrm>
                <a:off x="4896802" y="2473545"/>
                <a:ext cx="449198" cy="198027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58" name="Oval 1057">
                <a:extLst>
                  <a:ext uri="{FF2B5EF4-FFF2-40B4-BE49-F238E27FC236}">
                    <a16:creationId xmlns:a16="http://schemas.microsoft.com/office/drawing/2014/main" id="{443D7C8C-982F-5897-2DC0-930F5AA24A17}"/>
                  </a:ext>
                </a:extLst>
              </p:cNvPr>
              <p:cNvSpPr/>
              <p:nvPr/>
            </p:nvSpPr>
            <p:spPr>
              <a:xfrm>
                <a:off x="5346000" y="1495779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9" name="Oval 1058">
                <a:extLst>
                  <a:ext uri="{FF2B5EF4-FFF2-40B4-BE49-F238E27FC236}">
                    <a16:creationId xmlns:a16="http://schemas.microsoft.com/office/drawing/2014/main" id="{7789D236-8EDC-60F7-5DA3-D82AA9BC90A1}"/>
                  </a:ext>
                </a:extLst>
              </p:cNvPr>
              <p:cNvSpPr/>
              <p:nvPr/>
            </p:nvSpPr>
            <p:spPr>
              <a:xfrm>
                <a:off x="5346000" y="1905563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0" name="Oval 1059">
                <a:extLst>
                  <a:ext uri="{FF2B5EF4-FFF2-40B4-BE49-F238E27FC236}">
                    <a16:creationId xmlns:a16="http://schemas.microsoft.com/office/drawing/2014/main" id="{0056EE5C-37D4-E538-7E39-915FAFD2666B}"/>
                  </a:ext>
                </a:extLst>
              </p:cNvPr>
              <p:cNvSpPr/>
              <p:nvPr/>
            </p:nvSpPr>
            <p:spPr>
              <a:xfrm>
                <a:off x="5346000" y="2310213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1" name="Oval 1060">
                <a:extLst>
                  <a:ext uri="{FF2B5EF4-FFF2-40B4-BE49-F238E27FC236}">
                    <a16:creationId xmlns:a16="http://schemas.microsoft.com/office/drawing/2014/main" id="{57CE8EDB-FC19-0FB1-5DCC-71BBC12C5E9A}"/>
                  </a:ext>
                </a:extLst>
              </p:cNvPr>
              <p:cNvSpPr/>
              <p:nvPr/>
            </p:nvSpPr>
            <p:spPr>
              <a:xfrm>
                <a:off x="4918963" y="1903711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2" name="Oval 1061">
                <a:extLst>
                  <a:ext uri="{FF2B5EF4-FFF2-40B4-BE49-F238E27FC236}">
                    <a16:creationId xmlns:a16="http://schemas.microsoft.com/office/drawing/2014/main" id="{EA0D9777-7AE2-4C16-5BD4-755D0963109D}"/>
                  </a:ext>
                </a:extLst>
              </p:cNvPr>
              <p:cNvSpPr/>
              <p:nvPr/>
            </p:nvSpPr>
            <p:spPr>
              <a:xfrm>
                <a:off x="5773045" y="1903711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63" name="Straight Connector 1062">
                <a:extLst>
                  <a:ext uri="{FF2B5EF4-FFF2-40B4-BE49-F238E27FC236}">
                    <a16:creationId xmlns:a16="http://schemas.microsoft.com/office/drawing/2014/main" id="{596A288C-EFD2-451F-4901-DA70166EA637}"/>
                  </a:ext>
                </a:extLst>
              </p:cNvPr>
              <p:cNvCxnSpPr>
                <a:cxnSpLocks/>
                <a:stCxn id="1058" idx="2"/>
                <a:endCxn id="1044" idx="5"/>
              </p:cNvCxnSpPr>
              <p:nvPr/>
            </p:nvCxnSpPr>
            <p:spPr>
              <a:xfrm flipH="1" flipV="1">
                <a:off x="4899310" y="1504281"/>
                <a:ext cx="446690" cy="45498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4" name="Straight Connector 1063">
                <a:extLst>
                  <a:ext uri="{FF2B5EF4-FFF2-40B4-BE49-F238E27FC236}">
                    <a16:creationId xmlns:a16="http://schemas.microsoft.com/office/drawing/2014/main" id="{CE6FD413-842F-B302-23A9-E3A952ADC9AD}"/>
                  </a:ext>
                </a:extLst>
              </p:cNvPr>
              <p:cNvCxnSpPr>
                <a:cxnSpLocks/>
                <a:stCxn id="1042" idx="4"/>
                <a:endCxn id="1058" idx="0"/>
              </p:cNvCxnSpPr>
              <p:nvPr/>
            </p:nvCxnSpPr>
            <p:spPr>
              <a:xfrm>
                <a:off x="5400000" y="1285574"/>
                <a:ext cx="0" cy="210205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5" name="Straight Connector 1064">
                <a:extLst>
                  <a:ext uri="{FF2B5EF4-FFF2-40B4-BE49-F238E27FC236}">
                    <a16:creationId xmlns:a16="http://schemas.microsoft.com/office/drawing/2014/main" id="{0BD9BEB4-463E-FE5F-AEE0-7AB1BFCE15C7}"/>
                  </a:ext>
                </a:extLst>
              </p:cNvPr>
              <p:cNvCxnSpPr>
                <a:cxnSpLocks/>
                <a:stCxn id="1043" idx="3"/>
                <a:endCxn id="1058" idx="6"/>
              </p:cNvCxnSpPr>
              <p:nvPr/>
            </p:nvCxnSpPr>
            <p:spPr>
              <a:xfrm flipH="1">
                <a:off x="5454000" y="1504281"/>
                <a:ext cx="427045" cy="45498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6" name="Straight Connector 1065">
                <a:extLst>
                  <a:ext uri="{FF2B5EF4-FFF2-40B4-BE49-F238E27FC236}">
                    <a16:creationId xmlns:a16="http://schemas.microsoft.com/office/drawing/2014/main" id="{9652D648-773B-D7EC-D48A-A15F5B93E9FC}"/>
                  </a:ext>
                </a:extLst>
              </p:cNvPr>
              <p:cNvCxnSpPr>
                <a:cxnSpLocks/>
                <a:stCxn id="1062" idx="2"/>
                <a:endCxn id="1059" idx="6"/>
              </p:cNvCxnSpPr>
              <p:nvPr/>
            </p:nvCxnSpPr>
            <p:spPr>
              <a:xfrm flipH="1">
                <a:off x="5454000" y="1957711"/>
                <a:ext cx="319045" cy="1852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7" name="Straight Connector 1066">
                <a:extLst>
                  <a:ext uri="{FF2B5EF4-FFF2-40B4-BE49-F238E27FC236}">
                    <a16:creationId xmlns:a16="http://schemas.microsoft.com/office/drawing/2014/main" id="{A7E39BAF-82FA-D833-972D-37AD9A9D9044}"/>
                  </a:ext>
                </a:extLst>
              </p:cNvPr>
              <p:cNvCxnSpPr>
                <a:cxnSpLocks/>
                <a:stCxn id="1045" idx="2"/>
                <a:endCxn id="1062" idx="6"/>
              </p:cNvCxnSpPr>
              <p:nvPr/>
            </p:nvCxnSpPr>
            <p:spPr>
              <a:xfrm flipH="1" flipV="1">
                <a:off x="5881045" y="1957711"/>
                <a:ext cx="184955" cy="1852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8" name="Straight Connector 1067">
                <a:extLst>
                  <a:ext uri="{FF2B5EF4-FFF2-40B4-BE49-F238E27FC236}">
                    <a16:creationId xmlns:a16="http://schemas.microsoft.com/office/drawing/2014/main" id="{01498E4C-DA27-DAE5-1F40-4E2833EACE1E}"/>
                  </a:ext>
                </a:extLst>
              </p:cNvPr>
              <p:cNvCxnSpPr>
                <a:cxnSpLocks/>
                <a:stCxn id="1043" idx="4"/>
                <a:endCxn id="1062" idx="0"/>
              </p:cNvCxnSpPr>
              <p:nvPr/>
            </p:nvCxnSpPr>
            <p:spPr>
              <a:xfrm flipH="1">
                <a:off x="5827045" y="1520097"/>
                <a:ext cx="92184" cy="38361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9" name="Straight Connector 1068">
                <a:extLst>
                  <a:ext uri="{FF2B5EF4-FFF2-40B4-BE49-F238E27FC236}">
                    <a16:creationId xmlns:a16="http://schemas.microsoft.com/office/drawing/2014/main" id="{5B60EE8D-2CC5-4AE3-F870-37FAAF0DB8C1}"/>
                  </a:ext>
                </a:extLst>
              </p:cNvPr>
              <p:cNvCxnSpPr>
                <a:cxnSpLocks/>
                <a:stCxn id="1059" idx="2"/>
                <a:endCxn id="1061" idx="6"/>
              </p:cNvCxnSpPr>
              <p:nvPr/>
            </p:nvCxnSpPr>
            <p:spPr>
              <a:xfrm flipH="1" flipV="1">
                <a:off x="5026963" y="1957711"/>
                <a:ext cx="319037" cy="1852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0" name="Straight Connector 1069">
                <a:extLst>
                  <a:ext uri="{FF2B5EF4-FFF2-40B4-BE49-F238E27FC236}">
                    <a16:creationId xmlns:a16="http://schemas.microsoft.com/office/drawing/2014/main" id="{2E36ECF7-7EB3-1419-938C-684FB1DDB567}"/>
                  </a:ext>
                </a:extLst>
              </p:cNvPr>
              <p:cNvCxnSpPr>
                <a:cxnSpLocks/>
                <a:stCxn id="1061" idx="2"/>
                <a:endCxn id="1046" idx="6"/>
              </p:cNvCxnSpPr>
              <p:nvPr/>
            </p:nvCxnSpPr>
            <p:spPr>
              <a:xfrm flipH="1">
                <a:off x="4734000" y="1957711"/>
                <a:ext cx="184963" cy="1852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1" name="Straight Connector 1070">
                <a:extLst>
                  <a:ext uri="{FF2B5EF4-FFF2-40B4-BE49-F238E27FC236}">
                    <a16:creationId xmlns:a16="http://schemas.microsoft.com/office/drawing/2014/main" id="{5A827150-562C-1022-206D-B69BE596071E}"/>
                  </a:ext>
                </a:extLst>
              </p:cNvPr>
              <p:cNvCxnSpPr>
                <a:cxnSpLocks/>
                <a:stCxn id="1059" idx="0"/>
                <a:endCxn id="1058" idx="4"/>
              </p:cNvCxnSpPr>
              <p:nvPr/>
            </p:nvCxnSpPr>
            <p:spPr>
              <a:xfrm flipV="1">
                <a:off x="5400000" y="1603779"/>
                <a:ext cx="0" cy="30178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2" name="Straight Connector 1071">
                <a:extLst>
                  <a:ext uri="{FF2B5EF4-FFF2-40B4-BE49-F238E27FC236}">
                    <a16:creationId xmlns:a16="http://schemas.microsoft.com/office/drawing/2014/main" id="{977615DF-EF65-77D7-9549-63862108E36E}"/>
                  </a:ext>
                </a:extLst>
              </p:cNvPr>
              <p:cNvCxnSpPr>
                <a:cxnSpLocks/>
                <a:stCxn id="1062" idx="1"/>
                <a:endCxn id="1058" idx="5"/>
              </p:cNvCxnSpPr>
              <p:nvPr/>
            </p:nvCxnSpPr>
            <p:spPr>
              <a:xfrm flipH="1" flipV="1">
                <a:off x="5438184" y="1587963"/>
                <a:ext cx="350677" cy="33156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3" name="Straight Connector 1072">
                <a:extLst>
                  <a:ext uri="{FF2B5EF4-FFF2-40B4-BE49-F238E27FC236}">
                    <a16:creationId xmlns:a16="http://schemas.microsoft.com/office/drawing/2014/main" id="{4D412A94-4BDE-DD4C-A360-2CC65D08DDFD}"/>
                  </a:ext>
                </a:extLst>
              </p:cNvPr>
              <p:cNvCxnSpPr>
                <a:cxnSpLocks/>
                <a:stCxn id="1048" idx="1"/>
                <a:endCxn id="1062" idx="4"/>
              </p:cNvCxnSpPr>
              <p:nvPr/>
            </p:nvCxnSpPr>
            <p:spPr>
              <a:xfrm flipH="1" flipV="1">
                <a:off x="5827045" y="2011711"/>
                <a:ext cx="54000" cy="385466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4" name="Straight Connector 1073">
                <a:extLst>
                  <a:ext uri="{FF2B5EF4-FFF2-40B4-BE49-F238E27FC236}">
                    <a16:creationId xmlns:a16="http://schemas.microsoft.com/office/drawing/2014/main" id="{7984BF92-0931-E8D2-0FD9-BDE492981BBE}"/>
                  </a:ext>
                </a:extLst>
              </p:cNvPr>
              <p:cNvCxnSpPr>
                <a:cxnSpLocks/>
                <a:stCxn id="1062" idx="3"/>
                <a:endCxn id="1060" idx="7"/>
              </p:cNvCxnSpPr>
              <p:nvPr/>
            </p:nvCxnSpPr>
            <p:spPr>
              <a:xfrm flipH="1">
                <a:off x="5438184" y="1995895"/>
                <a:ext cx="350677" cy="33013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5" name="Straight Connector 1074">
                <a:extLst>
                  <a:ext uri="{FF2B5EF4-FFF2-40B4-BE49-F238E27FC236}">
                    <a16:creationId xmlns:a16="http://schemas.microsoft.com/office/drawing/2014/main" id="{A9F8C0D6-9800-8ED9-1D61-F5CB87FFD01F}"/>
                  </a:ext>
                </a:extLst>
              </p:cNvPr>
              <p:cNvCxnSpPr>
                <a:cxnSpLocks/>
                <a:stCxn id="1059" idx="4"/>
                <a:endCxn id="1060" idx="0"/>
              </p:cNvCxnSpPr>
              <p:nvPr/>
            </p:nvCxnSpPr>
            <p:spPr>
              <a:xfrm>
                <a:off x="5400000" y="2013563"/>
                <a:ext cx="0" cy="296650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6" name="Straight Connector 1075">
                <a:extLst>
                  <a:ext uri="{FF2B5EF4-FFF2-40B4-BE49-F238E27FC236}">
                    <a16:creationId xmlns:a16="http://schemas.microsoft.com/office/drawing/2014/main" id="{3CE2AE19-B167-CA62-30FC-4E91DCF5055B}"/>
                  </a:ext>
                </a:extLst>
              </p:cNvPr>
              <p:cNvCxnSpPr>
                <a:cxnSpLocks/>
                <a:stCxn id="1048" idx="2"/>
                <a:endCxn id="1060" idx="6"/>
              </p:cNvCxnSpPr>
              <p:nvPr/>
            </p:nvCxnSpPr>
            <p:spPr>
              <a:xfrm flipH="1" flipV="1">
                <a:off x="5454000" y="2364213"/>
                <a:ext cx="411229" cy="71148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7" name="Straight Connector 1076">
                <a:extLst>
                  <a:ext uri="{FF2B5EF4-FFF2-40B4-BE49-F238E27FC236}">
                    <a16:creationId xmlns:a16="http://schemas.microsoft.com/office/drawing/2014/main" id="{8208C38F-4E06-3B54-B80E-96B7D5DFC176}"/>
                  </a:ext>
                </a:extLst>
              </p:cNvPr>
              <p:cNvCxnSpPr>
                <a:cxnSpLocks/>
                <a:stCxn id="1049" idx="0"/>
                <a:endCxn id="1060" idx="4"/>
              </p:cNvCxnSpPr>
              <p:nvPr/>
            </p:nvCxnSpPr>
            <p:spPr>
              <a:xfrm flipV="1">
                <a:off x="5400000" y="2418213"/>
                <a:ext cx="0" cy="199359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8" name="Straight Connector 1077">
                <a:extLst>
                  <a:ext uri="{FF2B5EF4-FFF2-40B4-BE49-F238E27FC236}">
                    <a16:creationId xmlns:a16="http://schemas.microsoft.com/office/drawing/2014/main" id="{BD73E202-0307-E7A0-DE9A-F5B6279DE4AC}"/>
                  </a:ext>
                </a:extLst>
              </p:cNvPr>
              <p:cNvCxnSpPr>
                <a:cxnSpLocks/>
                <a:stCxn id="1058" idx="3"/>
                <a:endCxn id="1061" idx="7"/>
              </p:cNvCxnSpPr>
              <p:nvPr/>
            </p:nvCxnSpPr>
            <p:spPr>
              <a:xfrm flipH="1">
                <a:off x="5011147" y="1587963"/>
                <a:ext cx="350669" cy="33156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9" name="Straight Connector 1078">
                <a:extLst>
                  <a:ext uri="{FF2B5EF4-FFF2-40B4-BE49-F238E27FC236}">
                    <a16:creationId xmlns:a16="http://schemas.microsoft.com/office/drawing/2014/main" id="{D7AD9475-4FD6-35BE-6B22-B8FFF021DD7F}"/>
                  </a:ext>
                </a:extLst>
              </p:cNvPr>
              <p:cNvCxnSpPr>
                <a:cxnSpLocks/>
                <a:stCxn id="1047" idx="6"/>
                <a:endCxn id="1060" idx="2"/>
              </p:cNvCxnSpPr>
              <p:nvPr/>
            </p:nvCxnSpPr>
            <p:spPr>
              <a:xfrm flipV="1">
                <a:off x="4912618" y="2364213"/>
                <a:ext cx="433382" cy="71148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0" name="Straight Connector 1079">
                <a:extLst>
                  <a:ext uri="{FF2B5EF4-FFF2-40B4-BE49-F238E27FC236}">
                    <a16:creationId xmlns:a16="http://schemas.microsoft.com/office/drawing/2014/main" id="{67A3A012-488D-133B-7F52-92877678380E}"/>
                  </a:ext>
                </a:extLst>
              </p:cNvPr>
              <p:cNvCxnSpPr>
                <a:cxnSpLocks/>
                <a:stCxn id="1047" idx="7"/>
                <a:endCxn id="1061" idx="4"/>
              </p:cNvCxnSpPr>
              <p:nvPr/>
            </p:nvCxnSpPr>
            <p:spPr>
              <a:xfrm flipV="1">
                <a:off x="4896802" y="2011711"/>
                <a:ext cx="76161" cy="385466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1" name="Straight Connector 1080">
                <a:extLst>
                  <a:ext uri="{FF2B5EF4-FFF2-40B4-BE49-F238E27FC236}">
                    <a16:creationId xmlns:a16="http://schemas.microsoft.com/office/drawing/2014/main" id="{88572017-683C-388F-53FA-5EECF52797BE}"/>
                  </a:ext>
                </a:extLst>
              </p:cNvPr>
              <p:cNvCxnSpPr>
                <a:cxnSpLocks/>
                <a:stCxn id="1061" idx="5"/>
                <a:endCxn id="1060" idx="1"/>
              </p:cNvCxnSpPr>
              <p:nvPr/>
            </p:nvCxnSpPr>
            <p:spPr>
              <a:xfrm>
                <a:off x="5011147" y="1995895"/>
                <a:ext cx="350669" cy="33013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2" name="Straight Connector 1081">
                <a:extLst>
                  <a:ext uri="{FF2B5EF4-FFF2-40B4-BE49-F238E27FC236}">
                    <a16:creationId xmlns:a16="http://schemas.microsoft.com/office/drawing/2014/main" id="{442BCD8B-A178-B1F1-9921-56B0A6A72A46}"/>
                  </a:ext>
                </a:extLst>
              </p:cNvPr>
              <p:cNvCxnSpPr>
                <a:cxnSpLocks/>
                <a:stCxn id="1044" idx="4"/>
                <a:endCxn id="1061" idx="0"/>
              </p:cNvCxnSpPr>
              <p:nvPr/>
            </p:nvCxnSpPr>
            <p:spPr>
              <a:xfrm>
                <a:off x="4861126" y="1520097"/>
                <a:ext cx="111837" cy="38361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83" name="Group 1082">
            <a:extLst>
              <a:ext uri="{FF2B5EF4-FFF2-40B4-BE49-F238E27FC236}">
                <a16:creationId xmlns:a16="http://schemas.microsoft.com/office/drawing/2014/main" id="{A2CC5EF8-0055-9158-1B70-7C79EF2222C6}"/>
              </a:ext>
            </a:extLst>
          </p:cNvPr>
          <p:cNvGrpSpPr/>
          <p:nvPr/>
        </p:nvGrpSpPr>
        <p:grpSpPr>
          <a:xfrm>
            <a:off x="3960000" y="6156000"/>
            <a:ext cx="540000" cy="540000"/>
            <a:chOff x="6480000" y="5436000"/>
            <a:chExt cx="540000" cy="540000"/>
          </a:xfrm>
        </p:grpSpPr>
        <p:sp>
          <p:nvSpPr>
            <p:cNvPr id="1084" name="Elipse 22">
              <a:extLst>
                <a:ext uri="{FF2B5EF4-FFF2-40B4-BE49-F238E27FC236}">
                  <a16:creationId xmlns:a16="http://schemas.microsoft.com/office/drawing/2014/main" id="{EF5CFE79-9FAB-DA8A-41BE-5CC554BB35BD}"/>
                </a:ext>
              </a:extLst>
            </p:cNvPr>
            <p:cNvSpPr/>
            <p:nvPr/>
          </p:nvSpPr>
          <p:spPr>
            <a:xfrm>
              <a:off x="6480000" y="5436000"/>
              <a:ext cx="540000" cy="54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9668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85" name="Group 1084">
              <a:extLst>
                <a:ext uri="{FF2B5EF4-FFF2-40B4-BE49-F238E27FC236}">
                  <a16:creationId xmlns:a16="http://schemas.microsoft.com/office/drawing/2014/main" id="{679F332E-1D24-BE6E-66AB-F74A9CBFF850}"/>
                </a:ext>
              </a:extLst>
            </p:cNvPr>
            <p:cNvGrpSpPr/>
            <p:nvPr/>
          </p:nvGrpSpPr>
          <p:grpSpPr>
            <a:xfrm>
              <a:off x="6617622" y="5512333"/>
              <a:ext cx="264755" cy="419811"/>
              <a:chOff x="3454745" y="1076960"/>
              <a:chExt cx="1465986" cy="2874190"/>
            </a:xfrm>
          </p:grpSpPr>
          <p:sp>
            <p:nvSpPr>
              <p:cNvPr id="1086" name="Oval 116">
                <a:extLst>
                  <a:ext uri="{FF2B5EF4-FFF2-40B4-BE49-F238E27FC236}">
                    <a16:creationId xmlns:a16="http://schemas.microsoft.com/office/drawing/2014/main" id="{2A85E1C3-FC73-D1E7-A32B-1EC7AB211941}"/>
                  </a:ext>
                </a:extLst>
              </p:cNvPr>
              <p:cNvSpPr/>
              <p:nvPr/>
            </p:nvSpPr>
            <p:spPr>
              <a:xfrm>
                <a:off x="3454745" y="2108730"/>
                <a:ext cx="1455998" cy="1842420"/>
              </a:xfrm>
              <a:custGeom>
                <a:avLst/>
                <a:gdLst>
                  <a:gd name="connsiteX0" fmla="*/ 0 w 1465983"/>
                  <a:gd name="connsiteY0" fmla="*/ 1758462 h 3516923"/>
                  <a:gd name="connsiteX1" fmla="*/ 732992 w 1465983"/>
                  <a:gd name="connsiteY1" fmla="*/ 0 h 3516923"/>
                  <a:gd name="connsiteX2" fmla="*/ 1465984 w 1465983"/>
                  <a:gd name="connsiteY2" fmla="*/ 1758462 h 3516923"/>
                  <a:gd name="connsiteX3" fmla="*/ 732992 w 1465983"/>
                  <a:gd name="connsiteY3" fmla="*/ 3516924 h 3516923"/>
                  <a:gd name="connsiteX4" fmla="*/ 0 w 1465983"/>
                  <a:gd name="connsiteY4" fmla="*/ 1758462 h 3516923"/>
                  <a:gd name="connsiteX0" fmla="*/ 127 w 1466111"/>
                  <a:gd name="connsiteY0" fmla="*/ 401747 h 2160209"/>
                  <a:gd name="connsiteX1" fmla="*/ 778839 w 1466111"/>
                  <a:gd name="connsiteY1" fmla="*/ 525425 h 2160209"/>
                  <a:gd name="connsiteX2" fmla="*/ 1466111 w 1466111"/>
                  <a:gd name="connsiteY2" fmla="*/ 401747 h 2160209"/>
                  <a:gd name="connsiteX3" fmla="*/ 733119 w 1466111"/>
                  <a:gd name="connsiteY3" fmla="*/ 2160209 h 2160209"/>
                  <a:gd name="connsiteX4" fmla="*/ 127 w 1466111"/>
                  <a:gd name="connsiteY4" fmla="*/ 401747 h 2160209"/>
                  <a:gd name="connsiteX0" fmla="*/ 127 w 1466111"/>
                  <a:gd name="connsiteY0" fmla="*/ 401747 h 2160209"/>
                  <a:gd name="connsiteX1" fmla="*/ 778839 w 1466111"/>
                  <a:gd name="connsiteY1" fmla="*/ 525425 h 2160209"/>
                  <a:gd name="connsiteX2" fmla="*/ 1466111 w 1466111"/>
                  <a:gd name="connsiteY2" fmla="*/ 401747 h 2160209"/>
                  <a:gd name="connsiteX3" fmla="*/ 733119 w 1466111"/>
                  <a:gd name="connsiteY3" fmla="*/ 2160209 h 2160209"/>
                  <a:gd name="connsiteX4" fmla="*/ 127 w 1466111"/>
                  <a:gd name="connsiteY4" fmla="*/ 401747 h 2160209"/>
                  <a:gd name="connsiteX0" fmla="*/ 127 w 1466111"/>
                  <a:gd name="connsiteY0" fmla="*/ 401747 h 2160209"/>
                  <a:gd name="connsiteX1" fmla="*/ 778839 w 1466111"/>
                  <a:gd name="connsiteY1" fmla="*/ 525425 h 2160209"/>
                  <a:gd name="connsiteX2" fmla="*/ 1466111 w 1466111"/>
                  <a:gd name="connsiteY2" fmla="*/ 401747 h 2160209"/>
                  <a:gd name="connsiteX3" fmla="*/ 733119 w 1466111"/>
                  <a:gd name="connsiteY3" fmla="*/ 2160209 h 2160209"/>
                  <a:gd name="connsiteX4" fmla="*/ 127 w 1466111"/>
                  <a:gd name="connsiteY4" fmla="*/ 401747 h 2160209"/>
                  <a:gd name="connsiteX0" fmla="*/ 127 w 1466111"/>
                  <a:gd name="connsiteY0" fmla="*/ 95663 h 1854125"/>
                  <a:gd name="connsiteX1" fmla="*/ 778839 w 1466111"/>
                  <a:gd name="connsiteY1" fmla="*/ 219341 h 1854125"/>
                  <a:gd name="connsiteX2" fmla="*/ 1466111 w 1466111"/>
                  <a:gd name="connsiteY2" fmla="*/ 95663 h 1854125"/>
                  <a:gd name="connsiteX3" fmla="*/ 733119 w 1466111"/>
                  <a:gd name="connsiteY3" fmla="*/ 1854125 h 1854125"/>
                  <a:gd name="connsiteX4" fmla="*/ 127 w 1466111"/>
                  <a:gd name="connsiteY4" fmla="*/ 95663 h 1854125"/>
                  <a:gd name="connsiteX0" fmla="*/ 87 w 1473691"/>
                  <a:gd name="connsiteY0" fmla="*/ 93927 h 1852461"/>
                  <a:gd name="connsiteX1" fmla="*/ 778799 w 1473691"/>
                  <a:gd name="connsiteY1" fmla="*/ 217605 h 1852461"/>
                  <a:gd name="connsiteX2" fmla="*/ 1473691 w 1473691"/>
                  <a:gd name="connsiteY2" fmla="*/ 21537 h 1852461"/>
                  <a:gd name="connsiteX3" fmla="*/ 733079 w 1473691"/>
                  <a:gd name="connsiteY3" fmla="*/ 1852389 h 1852461"/>
                  <a:gd name="connsiteX4" fmla="*/ 87 w 1473691"/>
                  <a:gd name="connsiteY4" fmla="*/ 93927 h 1852461"/>
                  <a:gd name="connsiteX0" fmla="*/ 87 w 1473691"/>
                  <a:gd name="connsiteY0" fmla="*/ 93927 h 1852461"/>
                  <a:gd name="connsiteX1" fmla="*/ 778799 w 1473691"/>
                  <a:gd name="connsiteY1" fmla="*/ 217605 h 1852461"/>
                  <a:gd name="connsiteX2" fmla="*/ 1473691 w 1473691"/>
                  <a:gd name="connsiteY2" fmla="*/ 21537 h 1852461"/>
                  <a:gd name="connsiteX3" fmla="*/ 733079 w 1473691"/>
                  <a:gd name="connsiteY3" fmla="*/ 1852389 h 1852461"/>
                  <a:gd name="connsiteX4" fmla="*/ 87 w 1473691"/>
                  <a:gd name="connsiteY4" fmla="*/ 93927 h 1852461"/>
                  <a:gd name="connsiteX0" fmla="*/ 87 w 1473691"/>
                  <a:gd name="connsiteY0" fmla="*/ 72390 h 1830924"/>
                  <a:gd name="connsiteX1" fmla="*/ 778799 w 1473691"/>
                  <a:gd name="connsiteY1" fmla="*/ 196068 h 1830924"/>
                  <a:gd name="connsiteX2" fmla="*/ 1473691 w 1473691"/>
                  <a:gd name="connsiteY2" fmla="*/ 0 h 1830924"/>
                  <a:gd name="connsiteX3" fmla="*/ 733079 w 1473691"/>
                  <a:gd name="connsiteY3" fmla="*/ 1830852 h 1830924"/>
                  <a:gd name="connsiteX4" fmla="*/ 87 w 1473691"/>
                  <a:gd name="connsiteY4" fmla="*/ 72390 h 1830924"/>
                  <a:gd name="connsiteX0" fmla="*/ 87 w 1473691"/>
                  <a:gd name="connsiteY0" fmla="*/ 0 h 1842285"/>
                  <a:gd name="connsiteX1" fmla="*/ 778799 w 1473691"/>
                  <a:gd name="connsiteY1" fmla="*/ 207498 h 1842285"/>
                  <a:gd name="connsiteX2" fmla="*/ 1473691 w 1473691"/>
                  <a:gd name="connsiteY2" fmla="*/ 11430 h 1842285"/>
                  <a:gd name="connsiteX3" fmla="*/ 733079 w 1473691"/>
                  <a:gd name="connsiteY3" fmla="*/ 1842282 h 1842285"/>
                  <a:gd name="connsiteX4" fmla="*/ 87 w 1473691"/>
                  <a:gd name="connsiteY4" fmla="*/ 0 h 1842285"/>
                  <a:gd name="connsiteX0" fmla="*/ 87 w 1458451"/>
                  <a:gd name="connsiteY0" fmla="*/ 0 h 1842285"/>
                  <a:gd name="connsiteX1" fmla="*/ 778799 w 1458451"/>
                  <a:gd name="connsiteY1" fmla="*/ 207498 h 1842285"/>
                  <a:gd name="connsiteX2" fmla="*/ 1458451 w 1458451"/>
                  <a:gd name="connsiteY2" fmla="*/ 11430 h 1842285"/>
                  <a:gd name="connsiteX3" fmla="*/ 733079 w 1458451"/>
                  <a:gd name="connsiteY3" fmla="*/ 1842282 h 1842285"/>
                  <a:gd name="connsiteX4" fmla="*/ 87 w 1458451"/>
                  <a:gd name="connsiteY4" fmla="*/ 0 h 1842285"/>
                  <a:gd name="connsiteX0" fmla="*/ 87 w 1462261"/>
                  <a:gd name="connsiteY0" fmla="*/ 0 h 1842294"/>
                  <a:gd name="connsiteX1" fmla="*/ 778799 w 1462261"/>
                  <a:gd name="connsiteY1" fmla="*/ 207498 h 1842294"/>
                  <a:gd name="connsiteX2" fmla="*/ 1462261 w 1462261"/>
                  <a:gd name="connsiteY2" fmla="*/ 22860 h 1842294"/>
                  <a:gd name="connsiteX3" fmla="*/ 733079 w 1462261"/>
                  <a:gd name="connsiteY3" fmla="*/ 1842282 h 1842294"/>
                  <a:gd name="connsiteX4" fmla="*/ 87 w 1462261"/>
                  <a:gd name="connsiteY4" fmla="*/ 0 h 1842294"/>
                  <a:gd name="connsiteX0" fmla="*/ 87 w 1458451"/>
                  <a:gd name="connsiteY0" fmla="*/ 0 h 1842310"/>
                  <a:gd name="connsiteX1" fmla="*/ 778799 w 1458451"/>
                  <a:gd name="connsiteY1" fmla="*/ 207498 h 1842310"/>
                  <a:gd name="connsiteX2" fmla="*/ 1458451 w 1458451"/>
                  <a:gd name="connsiteY2" fmla="*/ 34290 h 1842310"/>
                  <a:gd name="connsiteX3" fmla="*/ 733079 w 1458451"/>
                  <a:gd name="connsiteY3" fmla="*/ 1842282 h 1842310"/>
                  <a:gd name="connsiteX4" fmla="*/ 87 w 1458451"/>
                  <a:gd name="connsiteY4" fmla="*/ 0 h 1842310"/>
                  <a:gd name="connsiteX0" fmla="*/ 0 w 1458364"/>
                  <a:gd name="connsiteY0" fmla="*/ 0 h 1842310"/>
                  <a:gd name="connsiteX1" fmla="*/ 778712 w 1458364"/>
                  <a:gd name="connsiteY1" fmla="*/ 207498 h 1842310"/>
                  <a:gd name="connsiteX2" fmla="*/ 1458364 w 1458364"/>
                  <a:gd name="connsiteY2" fmla="*/ 34290 h 1842310"/>
                  <a:gd name="connsiteX3" fmla="*/ 732992 w 1458364"/>
                  <a:gd name="connsiteY3" fmla="*/ 1842282 h 1842310"/>
                  <a:gd name="connsiteX4" fmla="*/ 0 w 1458364"/>
                  <a:gd name="connsiteY4" fmla="*/ 0 h 1842310"/>
                  <a:gd name="connsiteX0" fmla="*/ 0 w 1458364"/>
                  <a:gd name="connsiteY0" fmla="*/ 0 h 1842285"/>
                  <a:gd name="connsiteX1" fmla="*/ 778712 w 1458364"/>
                  <a:gd name="connsiteY1" fmla="*/ 207498 h 1842285"/>
                  <a:gd name="connsiteX2" fmla="*/ 1458364 w 1458364"/>
                  <a:gd name="connsiteY2" fmla="*/ 34290 h 1842285"/>
                  <a:gd name="connsiteX3" fmla="*/ 732992 w 1458364"/>
                  <a:gd name="connsiteY3" fmla="*/ 1842282 h 1842285"/>
                  <a:gd name="connsiteX4" fmla="*/ 0 w 1458364"/>
                  <a:gd name="connsiteY4" fmla="*/ 0 h 1842285"/>
                  <a:gd name="connsiteX0" fmla="*/ 0 w 1458364"/>
                  <a:gd name="connsiteY0" fmla="*/ 0 h 1842285"/>
                  <a:gd name="connsiteX1" fmla="*/ 778712 w 1458364"/>
                  <a:gd name="connsiteY1" fmla="*/ 207498 h 1842285"/>
                  <a:gd name="connsiteX2" fmla="*/ 1458364 w 1458364"/>
                  <a:gd name="connsiteY2" fmla="*/ 34290 h 1842285"/>
                  <a:gd name="connsiteX3" fmla="*/ 732992 w 1458364"/>
                  <a:gd name="connsiteY3" fmla="*/ 1842282 h 1842285"/>
                  <a:gd name="connsiteX4" fmla="*/ 0 w 1458364"/>
                  <a:gd name="connsiteY4" fmla="*/ 0 h 1842285"/>
                  <a:gd name="connsiteX0" fmla="*/ 0 w 1458364"/>
                  <a:gd name="connsiteY0" fmla="*/ 0 h 1842285"/>
                  <a:gd name="connsiteX1" fmla="*/ 778712 w 1458364"/>
                  <a:gd name="connsiteY1" fmla="*/ 184638 h 1842285"/>
                  <a:gd name="connsiteX2" fmla="*/ 1458364 w 1458364"/>
                  <a:gd name="connsiteY2" fmla="*/ 34290 h 1842285"/>
                  <a:gd name="connsiteX3" fmla="*/ 732992 w 1458364"/>
                  <a:gd name="connsiteY3" fmla="*/ 1842282 h 1842285"/>
                  <a:gd name="connsiteX4" fmla="*/ 0 w 1458364"/>
                  <a:gd name="connsiteY4" fmla="*/ 0 h 1842285"/>
                  <a:gd name="connsiteX0" fmla="*/ 0 w 1462174"/>
                  <a:gd name="connsiteY0" fmla="*/ 0 h 1842287"/>
                  <a:gd name="connsiteX1" fmla="*/ 778712 w 1462174"/>
                  <a:gd name="connsiteY1" fmla="*/ 184638 h 1842287"/>
                  <a:gd name="connsiteX2" fmla="*/ 1462174 w 1462174"/>
                  <a:gd name="connsiteY2" fmla="*/ 15240 h 1842287"/>
                  <a:gd name="connsiteX3" fmla="*/ 732992 w 1462174"/>
                  <a:gd name="connsiteY3" fmla="*/ 1842282 h 1842287"/>
                  <a:gd name="connsiteX4" fmla="*/ 0 w 1462174"/>
                  <a:gd name="connsiteY4" fmla="*/ 0 h 1842287"/>
                  <a:gd name="connsiteX0" fmla="*/ 0 w 1462174"/>
                  <a:gd name="connsiteY0" fmla="*/ 0 h 1842287"/>
                  <a:gd name="connsiteX1" fmla="*/ 778712 w 1462174"/>
                  <a:gd name="connsiteY1" fmla="*/ 184638 h 1842287"/>
                  <a:gd name="connsiteX2" fmla="*/ 1462174 w 1462174"/>
                  <a:gd name="connsiteY2" fmla="*/ 15240 h 1842287"/>
                  <a:gd name="connsiteX3" fmla="*/ 732992 w 1462174"/>
                  <a:gd name="connsiteY3" fmla="*/ 1842282 h 1842287"/>
                  <a:gd name="connsiteX4" fmla="*/ 0 w 1462174"/>
                  <a:gd name="connsiteY4" fmla="*/ 0 h 1842287"/>
                  <a:gd name="connsiteX0" fmla="*/ 0 w 1462174"/>
                  <a:gd name="connsiteY0" fmla="*/ 0 h 1843457"/>
                  <a:gd name="connsiteX1" fmla="*/ 778712 w 1462174"/>
                  <a:gd name="connsiteY1" fmla="*/ 184638 h 1843457"/>
                  <a:gd name="connsiteX2" fmla="*/ 1462174 w 1462174"/>
                  <a:gd name="connsiteY2" fmla="*/ 15240 h 1843457"/>
                  <a:gd name="connsiteX3" fmla="*/ 732992 w 1462174"/>
                  <a:gd name="connsiteY3" fmla="*/ 1842282 h 1843457"/>
                  <a:gd name="connsiteX4" fmla="*/ 0 w 1462174"/>
                  <a:gd name="connsiteY4" fmla="*/ 0 h 1843457"/>
                  <a:gd name="connsiteX0" fmla="*/ 0 w 1462174"/>
                  <a:gd name="connsiteY0" fmla="*/ 0 h 1843457"/>
                  <a:gd name="connsiteX1" fmla="*/ 778712 w 1462174"/>
                  <a:gd name="connsiteY1" fmla="*/ 184638 h 1843457"/>
                  <a:gd name="connsiteX2" fmla="*/ 1462174 w 1462174"/>
                  <a:gd name="connsiteY2" fmla="*/ 15240 h 1843457"/>
                  <a:gd name="connsiteX3" fmla="*/ 732992 w 1462174"/>
                  <a:gd name="connsiteY3" fmla="*/ 1842282 h 1843457"/>
                  <a:gd name="connsiteX4" fmla="*/ 0 w 1462174"/>
                  <a:gd name="connsiteY4" fmla="*/ 0 h 1843457"/>
                  <a:gd name="connsiteX0" fmla="*/ 0 w 1462174"/>
                  <a:gd name="connsiteY0" fmla="*/ 0 h 1843457"/>
                  <a:gd name="connsiteX1" fmla="*/ 778712 w 1462174"/>
                  <a:gd name="connsiteY1" fmla="*/ 184638 h 1843457"/>
                  <a:gd name="connsiteX2" fmla="*/ 1462174 w 1462174"/>
                  <a:gd name="connsiteY2" fmla="*/ 15240 h 1843457"/>
                  <a:gd name="connsiteX3" fmla="*/ 732992 w 1462174"/>
                  <a:gd name="connsiteY3" fmla="*/ 1842282 h 1843457"/>
                  <a:gd name="connsiteX4" fmla="*/ 0 w 1462174"/>
                  <a:gd name="connsiteY4" fmla="*/ 0 h 1843457"/>
                  <a:gd name="connsiteX0" fmla="*/ 0 w 1462174"/>
                  <a:gd name="connsiteY0" fmla="*/ 0 h 1842282"/>
                  <a:gd name="connsiteX1" fmla="*/ 778712 w 1462174"/>
                  <a:gd name="connsiteY1" fmla="*/ 184638 h 1842282"/>
                  <a:gd name="connsiteX2" fmla="*/ 1462174 w 1462174"/>
                  <a:gd name="connsiteY2" fmla="*/ 15240 h 1842282"/>
                  <a:gd name="connsiteX3" fmla="*/ 732992 w 1462174"/>
                  <a:gd name="connsiteY3" fmla="*/ 1842282 h 1842282"/>
                  <a:gd name="connsiteX4" fmla="*/ 0 w 1462174"/>
                  <a:gd name="connsiteY4" fmla="*/ 0 h 1842282"/>
                  <a:gd name="connsiteX0" fmla="*/ 0 w 1462174"/>
                  <a:gd name="connsiteY0" fmla="*/ 0 h 1842282"/>
                  <a:gd name="connsiteX1" fmla="*/ 778712 w 1462174"/>
                  <a:gd name="connsiteY1" fmla="*/ 184638 h 1842282"/>
                  <a:gd name="connsiteX2" fmla="*/ 1462174 w 1462174"/>
                  <a:gd name="connsiteY2" fmla="*/ 15240 h 1842282"/>
                  <a:gd name="connsiteX3" fmla="*/ 758392 w 1462174"/>
                  <a:gd name="connsiteY3" fmla="*/ 1842282 h 1842282"/>
                  <a:gd name="connsiteX4" fmla="*/ 0 w 1462174"/>
                  <a:gd name="connsiteY4" fmla="*/ 0 h 1842282"/>
                  <a:gd name="connsiteX0" fmla="*/ 0 w 1462174"/>
                  <a:gd name="connsiteY0" fmla="*/ 0 h 1842282"/>
                  <a:gd name="connsiteX1" fmla="*/ 778712 w 1462174"/>
                  <a:gd name="connsiteY1" fmla="*/ 184638 h 1842282"/>
                  <a:gd name="connsiteX2" fmla="*/ 1462174 w 1462174"/>
                  <a:gd name="connsiteY2" fmla="*/ 15240 h 1842282"/>
                  <a:gd name="connsiteX3" fmla="*/ 758392 w 1462174"/>
                  <a:gd name="connsiteY3" fmla="*/ 1842282 h 1842282"/>
                  <a:gd name="connsiteX4" fmla="*/ 0 w 1462174"/>
                  <a:gd name="connsiteY4" fmla="*/ 0 h 1842282"/>
                  <a:gd name="connsiteX0" fmla="*/ 0 w 1462174"/>
                  <a:gd name="connsiteY0" fmla="*/ 0 h 1842407"/>
                  <a:gd name="connsiteX1" fmla="*/ 778712 w 1462174"/>
                  <a:gd name="connsiteY1" fmla="*/ 184638 h 1842407"/>
                  <a:gd name="connsiteX2" fmla="*/ 1462174 w 1462174"/>
                  <a:gd name="connsiteY2" fmla="*/ 15240 h 1842407"/>
                  <a:gd name="connsiteX3" fmla="*/ 758392 w 1462174"/>
                  <a:gd name="connsiteY3" fmla="*/ 1842282 h 1842407"/>
                  <a:gd name="connsiteX4" fmla="*/ 0 w 1462174"/>
                  <a:gd name="connsiteY4" fmla="*/ 0 h 1842407"/>
                  <a:gd name="connsiteX0" fmla="*/ 0 w 1462174"/>
                  <a:gd name="connsiteY0" fmla="*/ 0 h 1842419"/>
                  <a:gd name="connsiteX1" fmla="*/ 778712 w 1462174"/>
                  <a:gd name="connsiteY1" fmla="*/ 184638 h 1842419"/>
                  <a:gd name="connsiteX2" fmla="*/ 1462174 w 1462174"/>
                  <a:gd name="connsiteY2" fmla="*/ 15240 h 1842419"/>
                  <a:gd name="connsiteX3" fmla="*/ 758392 w 1462174"/>
                  <a:gd name="connsiteY3" fmla="*/ 1842282 h 1842419"/>
                  <a:gd name="connsiteX4" fmla="*/ 0 w 1462174"/>
                  <a:gd name="connsiteY4" fmla="*/ 0 h 1842419"/>
                  <a:gd name="connsiteX0" fmla="*/ 0 w 1462174"/>
                  <a:gd name="connsiteY0" fmla="*/ 0 h 1842423"/>
                  <a:gd name="connsiteX1" fmla="*/ 778712 w 1462174"/>
                  <a:gd name="connsiteY1" fmla="*/ 184638 h 1842423"/>
                  <a:gd name="connsiteX2" fmla="*/ 1462174 w 1462174"/>
                  <a:gd name="connsiteY2" fmla="*/ 28872 h 1842423"/>
                  <a:gd name="connsiteX3" fmla="*/ 758392 w 1462174"/>
                  <a:gd name="connsiteY3" fmla="*/ 1842282 h 1842423"/>
                  <a:gd name="connsiteX4" fmla="*/ 0 w 1462174"/>
                  <a:gd name="connsiteY4" fmla="*/ 0 h 1842423"/>
                  <a:gd name="connsiteX0" fmla="*/ 0 w 1462174"/>
                  <a:gd name="connsiteY0" fmla="*/ 0 h 1842419"/>
                  <a:gd name="connsiteX1" fmla="*/ 778712 w 1462174"/>
                  <a:gd name="connsiteY1" fmla="*/ 184638 h 1842419"/>
                  <a:gd name="connsiteX2" fmla="*/ 1462174 w 1462174"/>
                  <a:gd name="connsiteY2" fmla="*/ 28872 h 1842419"/>
                  <a:gd name="connsiteX3" fmla="*/ 758392 w 1462174"/>
                  <a:gd name="connsiteY3" fmla="*/ 1842282 h 1842419"/>
                  <a:gd name="connsiteX4" fmla="*/ 0 w 1462174"/>
                  <a:gd name="connsiteY4" fmla="*/ 0 h 1842419"/>
                  <a:gd name="connsiteX0" fmla="*/ 0 w 1462174"/>
                  <a:gd name="connsiteY0" fmla="*/ 0 h 1842423"/>
                  <a:gd name="connsiteX1" fmla="*/ 778712 w 1462174"/>
                  <a:gd name="connsiteY1" fmla="*/ 184638 h 1842423"/>
                  <a:gd name="connsiteX2" fmla="*/ 1462174 w 1462174"/>
                  <a:gd name="connsiteY2" fmla="*/ 28872 h 1842423"/>
                  <a:gd name="connsiteX3" fmla="*/ 758392 w 1462174"/>
                  <a:gd name="connsiteY3" fmla="*/ 1842282 h 1842423"/>
                  <a:gd name="connsiteX4" fmla="*/ 0 w 1462174"/>
                  <a:gd name="connsiteY4" fmla="*/ 0 h 1842423"/>
                  <a:gd name="connsiteX0" fmla="*/ 0 w 1455998"/>
                  <a:gd name="connsiteY0" fmla="*/ 0 h 1842427"/>
                  <a:gd name="connsiteX1" fmla="*/ 778712 w 1455998"/>
                  <a:gd name="connsiteY1" fmla="*/ 184638 h 1842427"/>
                  <a:gd name="connsiteX2" fmla="*/ 1455998 w 1455998"/>
                  <a:gd name="connsiteY2" fmla="*/ 62951 h 1842427"/>
                  <a:gd name="connsiteX3" fmla="*/ 758392 w 1455998"/>
                  <a:gd name="connsiteY3" fmla="*/ 1842282 h 1842427"/>
                  <a:gd name="connsiteX4" fmla="*/ 0 w 1455998"/>
                  <a:gd name="connsiteY4" fmla="*/ 0 h 1842427"/>
                  <a:gd name="connsiteX0" fmla="*/ 0 w 1474526"/>
                  <a:gd name="connsiteY0" fmla="*/ 0 h 1842420"/>
                  <a:gd name="connsiteX1" fmla="*/ 778712 w 1474526"/>
                  <a:gd name="connsiteY1" fmla="*/ 184638 h 1842420"/>
                  <a:gd name="connsiteX2" fmla="*/ 1474526 w 1474526"/>
                  <a:gd name="connsiteY2" fmla="*/ 28872 h 1842420"/>
                  <a:gd name="connsiteX3" fmla="*/ 758392 w 1474526"/>
                  <a:gd name="connsiteY3" fmla="*/ 1842282 h 1842420"/>
                  <a:gd name="connsiteX4" fmla="*/ 0 w 1474526"/>
                  <a:gd name="connsiteY4" fmla="*/ 0 h 1842420"/>
                  <a:gd name="connsiteX0" fmla="*/ 0 w 1455998"/>
                  <a:gd name="connsiteY0" fmla="*/ 0 h 1842420"/>
                  <a:gd name="connsiteX1" fmla="*/ 778712 w 1455998"/>
                  <a:gd name="connsiteY1" fmla="*/ 184638 h 1842420"/>
                  <a:gd name="connsiteX2" fmla="*/ 1455998 w 1455998"/>
                  <a:gd name="connsiteY2" fmla="*/ 28872 h 1842420"/>
                  <a:gd name="connsiteX3" fmla="*/ 758392 w 1455998"/>
                  <a:gd name="connsiteY3" fmla="*/ 1842282 h 1842420"/>
                  <a:gd name="connsiteX4" fmla="*/ 0 w 1455998"/>
                  <a:gd name="connsiteY4" fmla="*/ 0 h 1842420"/>
                  <a:gd name="connsiteX0" fmla="*/ 0 w 1455998"/>
                  <a:gd name="connsiteY0" fmla="*/ 0 h 1842420"/>
                  <a:gd name="connsiteX1" fmla="*/ 778712 w 1455998"/>
                  <a:gd name="connsiteY1" fmla="*/ 184638 h 1842420"/>
                  <a:gd name="connsiteX2" fmla="*/ 1455998 w 1455998"/>
                  <a:gd name="connsiteY2" fmla="*/ 28872 h 1842420"/>
                  <a:gd name="connsiteX3" fmla="*/ 758392 w 1455998"/>
                  <a:gd name="connsiteY3" fmla="*/ 1842282 h 1842420"/>
                  <a:gd name="connsiteX4" fmla="*/ 0 w 1455998"/>
                  <a:gd name="connsiteY4" fmla="*/ 0 h 1842420"/>
                  <a:gd name="connsiteX0" fmla="*/ 0 w 1455998"/>
                  <a:gd name="connsiteY0" fmla="*/ 0 h 1842420"/>
                  <a:gd name="connsiteX1" fmla="*/ 778712 w 1455998"/>
                  <a:gd name="connsiteY1" fmla="*/ 184638 h 1842420"/>
                  <a:gd name="connsiteX2" fmla="*/ 1455998 w 1455998"/>
                  <a:gd name="connsiteY2" fmla="*/ 28872 h 1842420"/>
                  <a:gd name="connsiteX3" fmla="*/ 758392 w 1455998"/>
                  <a:gd name="connsiteY3" fmla="*/ 1842282 h 1842420"/>
                  <a:gd name="connsiteX4" fmla="*/ 0 w 1455998"/>
                  <a:gd name="connsiteY4" fmla="*/ 0 h 18424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55998" h="1842420">
                    <a:moveTo>
                      <a:pt x="0" y="0"/>
                    </a:moveTo>
                    <a:cubicBezTo>
                      <a:pt x="41910" y="177116"/>
                      <a:pt x="536046" y="179826"/>
                      <a:pt x="778712" y="184638"/>
                    </a:cubicBezTo>
                    <a:cubicBezTo>
                      <a:pt x="1021378" y="189450"/>
                      <a:pt x="1362193" y="127719"/>
                      <a:pt x="1455998" y="28872"/>
                    </a:cubicBezTo>
                    <a:cubicBezTo>
                      <a:pt x="1455998" y="1000044"/>
                      <a:pt x="1205288" y="1854982"/>
                      <a:pt x="758392" y="1842282"/>
                    </a:cubicBezTo>
                    <a:cubicBezTo>
                      <a:pt x="291176" y="1854982"/>
                      <a:pt x="45720" y="904924"/>
                      <a:pt x="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966835"/>
                  </a:solidFill>
                </a:endParaRPr>
              </a:p>
            </p:txBody>
          </p:sp>
          <p:sp>
            <p:nvSpPr>
              <p:cNvPr id="1087" name="Oval 1086">
                <a:extLst>
                  <a:ext uri="{FF2B5EF4-FFF2-40B4-BE49-F238E27FC236}">
                    <a16:creationId xmlns:a16="http://schemas.microsoft.com/office/drawing/2014/main" id="{54B3A9B9-E57F-1102-6744-1C0BC52F1359}"/>
                  </a:ext>
                </a:extLst>
              </p:cNvPr>
              <p:cNvSpPr/>
              <p:nvPr/>
            </p:nvSpPr>
            <p:spPr>
              <a:xfrm>
                <a:off x="3454748" y="1924436"/>
                <a:ext cx="1465983" cy="368684"/>
              </a:xfrm>
              <a:prstGeom prst="ellipse">
                <a:avLst/>
              </a:prstGeom>
              <a:noFill/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966835"/>
                  </a:solidFill>
                </a:endParaRPr>
              </a:p>
            </p:txBody>
          </p:sp>
          <p:sp>
            <p:nvSpPr>
              <p:cNvPr id="1088" name="Cylinder 1087">
                <a:extLst>
                  <a:ext uri="{FF2B5EF4-FFF2-40B4-BE49-F238E27FC236}">
                    <a16:creationId xmlns:a16="http://schemas.microsoft.com/office/drawing/2014/main" id="{CBA4330E-BFFF-66F9-B4ED-900D4DEFD0B9}"/>
                  </a:ext>
                </a:extLst>
              </p:cNvPr>
              <p:cNvSpPr/>
              <p:nvPr/>
            </p:nvSpPr>
            <p:spPr>
              <a:xfrm>
                <a:off x="3657600" y="1076960"/>
                <a:ext cx="629920" cy="1087120"/>
              </a:xfrm>
              <a:prstGeom prst="can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966835"/>
                  </a:solidFill>
                </a:endParaRPr>
              </a:p>
            </p:txBody>
          </p:sp>
          <p:sp>
            <p:nvSpPr>
              <p:cNvPr id="1089" name="Cylinder 1088">
                <a:extLst>
                  <a:ext uri="{FF2B5EF4-FFF2-40B4-BE49-F238E27FC236}">
                    <a16:creationId xmlns:a16="http://schemas.microsoft.com/office/drawing/2014/main" id="{6A8D1AD1-C50A-CF15-B1B7-AC9F95D9EB38}"/>
                  </a:ext>
                </a:extLst>
              </p:cNvPr>
              <p:cNvSpPr/>
              <p:nvPr/>
            </p:nvSpPr>
            <p:spPr>
              <a:xfrm>
                <a:off x="4406063" y="1118094"/>
                <a:ext cx="273937" cy="1045986"/>
              </a:xfrm>
              <a:prstGeom prst="can">
                <a:avLst>
                  <a:gd name="adj" fmla="val 39835"/>
                </a:avLst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966835"/>
                  </a:solidFill>
                </a:endParaRPr>
              </a:p>
            </p:txBody>
          </p:sp>
        </p:grpSp>
      </p:grpSp>
      <p:sp>
        <p:nvSpPr>
          <p:cNvPr id="1090" name="Elipse 8">
            <a:extLst>
              <a:ext uri="{FF2B5EF4-FFF2-40B4-BE49-F238E27FC236}">
                <a16:creationId xmlns:a16="http://schemas.microsoft.com/office/drawing/2014/main" id="{FC9FBAE4-6554-6E88-2881-273584523836}"/>
              </a:ext>
            </a:extLst>
          </p:cNvPr>
          <p:cNvSpPr/>
          <p:nvPr/>
        </p:nvSpPr>
        <p:spPr>
          <a:xfrm>
            <a:off x="7020000" y="5405040"/>
            <a:ext cx="900000" cy="89965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91" name="Group 1090">
            <a:extLst>
              <a:ext uri="{FF2B5EF4-FFF2-40B4-BE49-F238E27FC236}">
                <a16:creationId xmlns:a16="http://schemas.microsoft.com/office/drawing/2014/main" id="{1C58BA9F-155A-3AEC-6771-A17D3215F28B}"/>
              </a:ext>
            </a:extLst>
          </p:cNvPr>
          <p:cNvGrpSpPr/>
          <p:nvPr/>
        </p:nvGrpSpPr>
        <p:grpSpPr>
          <a:xfrm>
            <a:off x="7200000" y="5652000"/>
            <a:ext cx="540000" cy="540000"/>
            <a:chOff x="7968411" y="4505000"/>
            <a:chExt cx="540000" cy="540000"/>
          </a:xfrm>
        </p:grpSpPr>
        <p:sp>
          <p:nvSpPr>
            <p:cNvPr id="1093" name="Elipse 48">
              <a:extLst>
                <a:ext uri="{FF2B5EF4-FFF2-40B4-BE49-F238E27FC236}">
                  <a16:creationId xmlns:a16="http://schemas.microsoft.com/office/drawing/2014/main" id="{4884576C-3414-A01C-F3C4-AC5AD0C7313A}"/>
                </a:ext>
              </a:extLst>
            </p:cNvPr>
            <p:cNvSpPr/>
            <p:nvPr/>
          </p:nvSpPr>
          <p:spPr>
            <a:xfrm>
              <a:off x="7968411" y="4505000"/>
              <a:ext cx="540000" cy="54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9668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94" name="Group 1093">
              <a:extLst>
                <a:ext uri="{FF2B5EF4-FFF2-40B4-BE49-F238E27FC236}">
                  <a16:creationId xmlns:a16="http://schemas.microsoft.com/office/drawing/2014/main" id="{A7E1B0DE-8669-05CF-00FE-7EB75FCD13B8}"/>
                </a:ext>
              </a:extLst>
            </p:cNvPr>
            <p:cNvGrpSpPr/>
            <p:nvPr/>
          </p:nvGrpSpPr>
          <p:grpSpPr>
            <a:xfrm>
              <a:off x="8117248" y="4672748"/>
              <a:ext cx="325503" cy="242358"/>
              <a:chOff x="6825195" y="1894840"/>
              <a:chExt cx="448233" cy="361034"/>
            </a:xfrm>
          </p:grpSpPr>
          <p:sp>
            <p:nvSpPr>
              <p:cNvPr id="1095" name="Rectangle 1094">
                <a:extLst>
                  <a:ext uri="{FF2B5EF4-FFF2-40B4-BE49-F238E27FC236}">
                    <a16:creationId xmlns:a16="http://schemas.microsoft.com/office/drawing/2014/main" id="{C3144AA0-633E-06F4-D938-B76A109290AC}"/>
                  </a:ext>
                </a:extLst>
              </p:cNvPr>
              <p:cNvSpPr/>
              <p:nvPr/>
            </p:nvSpPr>
            <p:spPr>
              <a:xfrm>
                <a:off x="6825195" y="1894840"/>
                <a:ext cx="298822" cy="361034"/>
              </a:xfrm>
              <a:prstGeom prst="rect">
                <a:avLst/>
              </a:prstGeom>
              <a:noFill/>
              <a:ln w="28575">
                <a:noFill/>
              </a:ln>
              <a:scene3d>
                <a:camera prst="orthographicFront">
                  <a:rot lat="1200000" lon="19799989" rev="0"/>
                </a:camera>
                <a:lightRig rig="threePt" dir="t"/>
              </a:scene3d>
              <a:sp3d extrusionH="127000" contourW="19050" prstMaterial="legacyWireframe">
                <a:contourClr>
                  <a:srgbClr val="966835"/>
                </a:contourClr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96" name="Straight Arrow Connector 1095">
                <a:extLst>
                  <a:ext uri="{FF2B5EF4-FFF2-40B4-BE49-F238E27FC236}">
                    <a16:creationId xmlns:a16="http://schemas.microsoft.com/office/drawing/2014/main" id="{6BFB365C-EC5E-5B76-5C55-A36C031D73F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74606" y="2061028"/>
                <a:ext cx="298822" cy="67302"/>
              </a:xfrm>
              <a:prstGeom prst="straightConnector1">
                <a:avLst/>
              </a:prstGeom>
              <a:ln w="19050">
                <a:solidFill>
                  <a:srgbClr val="966835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097" name="CuadroTexto 5">
            <a:extLst>
              <a:ext uri="{FF2B5EF4-FFF2-40B4-BE49-F238E27FC236}">
                <a16:creationId xmlns:a16="http://schemas.microsoft.com/office/drawing/2014/main" id="{89203B09-2E4A-2398-D31E-F1B312C9029D}"/>
              </a:ext>
            </a:extLst>
          </p:cNvPr>
          <p:cNvSpPr txBox="1"/>
          <p:nvPr/>
        </p:nvSpPr>
        <p:spPr>
          <a:xfrm>
            <a:off x="6480000" y="6336000"/>
            <a:ext cx="1944743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s-ES" sz="2000" b="1" dirty="0" err="1">
                <a:solidFill>
                  <a:schemeClr val="bg1"/>
                </a:solidFill>
                <a:latin typeface="+mj-lt"/>
              </a:rPr>
              <a:t>Moving</a:t>
            </a:r>
            <a:r>
              <a:rPr lang="es-ES" sz="2000" b="1" dirty="0">
                <a:solidFill>
                  <a:schemeClr val="bg1"/>
                </a:solidFill>
                <a:latin typeface="+mj-lt"/>
              </a:rPr>
              <a:t> Wall</a:t>
            </a:r>
            <a:endParaRPr lang="en-US" sz="2000" b="1" dirty="0" err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98" name="TextBox 1097">
            <a:extLst>
              <a:ext uri="{FF2B5EF4-FFF2-40B4-BE49-F238E27FC236}">
                <a16:creationId xmlns:a16="http://schemas.microsoft.com/office/drawing/2014/main" id="{C64DBEA7-B9EF-2C30-FD56-41BA492D5B81}"/>
              </a:ext>
            </a:extLst>
          </p:cNvPr>
          <p:cNvSpPr txBox="1"/>
          <p:nvPr/>
        </p:nvSpPr>
        <p:spPr>
          <a:xfrm>
            <a:off x="462223" y="834648"/>
            <a:ext cx="11545557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Tools </a:t>
            </a:r>
            <a:r>
              <a:rPr lang="en-US" sz="2400" dirty="0">
                <a:sym typeface="Wingdings" panose="05000000000000000000" pitchFamily="2" charset="2"/>
              </a:rPr>
              <a:t> Right click in Motions  New  Morphing: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400" dirty="0" err="1">
                <a:sym typeface="Wingdings" panose="05000000000000000000" pitchFamily="2" charset="2"/>
              </a:rPr>
              <a:t>Morpher</a:t>
            </a:r>
            <a:r>
              <a:rPr lang="en-US" sz="2400" dirty="0">
                <a:sym typeface="Wingdings" panose="05000000000000000000" pitchFamily="2" charset="2"/>
              </a:rPr>
              <a:t> Order  </a:t>
            </a:r>
            <a:r>
              <a:rPr lang="en-US" sz="2400" dirty="0" err="1">
                <a:sym typeface="Wingdings" panose="05000000000000000000" pitchFamily="2" charset="2"/>
              </a:rPr>
              <a:t>Regionwise</a:t>
            </a:r>
            <a:endParaRPr lang="en-US" sz="2400" dirty="0">
              <a:sym typeface="Wingdings" panose="05000000000000000000" pitchFamily="2" charset="2"/>
            </a:endParaRPr>
          </a:p>
          <a:p>
            <a:pPr marL="800100" lvl="1" indent="-34290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400" dirty="0" err="1">
                <a:sym typeface="Wingdings" panose="05000000000000000000" pitchFamily="2" charset="2"/>
              </a:rPr>
              <a:t>Morpher</a:t>
            </a:r>
            <a:r>
              <a:rPr lang="en-US" sz="2400" dirty="0">
                <a:sym typeface="Wingdings" panose="05000000000000000000" pitchFamily="2" charset="2"/>
              </a:rPr>
              <a:t> Method  RBF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Tools </a:t>
            </a:r>
            <a:r>
              <a:rPr lang="en-US" sz="2400" dirty="0">
                <a:sym typeface="Wingdings" panose="05000000000000000000" pitchFamily="2" charset="2"/>
              </a:rPr>
              <a:t> Right click in Data Mappers  New Data Mapper  Tabular Data Mapper: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400" dirty="0">
                <a:sym typeface="Wingdings" panose="05000000000000000000" pitchFamily="2" charset="2"/>
              </a:rPr>
              <a:t>Source Table  XYZ_displacement.csv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400" dirty="0">
                <a:sym typeface="Wingdings" panose="05000000000000000000" pitchFamily="2" charset="2"/>
              </a:rPr>
              <a:t>Source: Data  Select: Displacement[</a:t>
            </a:r>
            <a:r>
              <a:rPr lang="en-US" sz="2400" dirty="0" err="1">
                <a:sym typeface="Wingdings" panose="05000000000000000000" pitchFamily="2" charset="2"/>
              </a:rPr>
              <a:t>i</a:t>
            </a:r>
            <a:r>
              <a:rPr lang="en-US" sz="2400" dirty="0">
                <a:sym typeface="Wingdings" panose="05000000000000000000" pitchFamily="2" charset="2"/>
              </a:rPr>
              <a:t>], Displacement[j], Displacement[k]</a:t>
            </a:r>
          </a:p>
          <a:p>
            <a:pPr marL="800100" lvl="1" indent="-34290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400" dirty="0">
                <a:sym typeface="Wingdings" panose="05000000000000000000" pitchFamily="2" charset="2"/>
              </a:rPr>
              <a:t>Target Specifications  Surface 1  Target Entities:</a:t>
            </a:r>
            <a:br>
              <a:rPr lang="en-US" sz="2400" dirty="0">
                <a:sym typeface="Wingdings" panose="05000000000000000000" pitchFamily="2" charset="2"/>
              </a:rPr>
            </a:br>
            <a:r>
              <a:rPr lang="en-US" sz="2400" dirty="0">
                <a:sym typeface="Wingdings" panose="05000000000000000000" pitchFamily="2" charset="2"/>
              </a:rPr>
              <a:t>Regions Ventricle  Boundaries  Wall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Tools </a:t>
            </a:r>
            <a:r>
              <a:rPr lang="en-US" sz="2400" dirty="0">
                <a:sym typeface="Wingdings" panose="05000000000000000000" pitchFamily="2" charset="2"/>
              </a:rPr>
              <a:t> Data Mappers  Right click in Tabular Data Mapper 1  Map Data</a:t>
            </a: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Tools </a:t>
            </a:r>
            <a:r>
              <a:rPr lang="en-US" sz="2400" dirty="0">
                <a:sym typeface="Wingdings" panose="05000000000000000000" pitchFamily="2" charset="2"/>
              </a:rPr>
              <a:t> Right click in Field Functions  New  Vector:</a:t>
            </a:r>
            <a:br>
              <a:rPr lang="en-US" sz="2400" dirty="0">
                <a:sym typeface="Wingdings" panose="05000000000000000000" pitchFamily="2" charset="2"/>
              </a:rPr>
            </a:br>
            <a:r>
              <a:rPr lang="en-US" sz="2400" dirty="0" err="1">
                <a:sym typeface="Wingdings" panose="05000000000000000000" pitchFamily="2" charset="2"/>
              </a:rPr>
              <a:t>Morpher_Entry</a:t>
            </a:r>
            <a:r>
              <a:rPr lang="en-US" sz="2400" dirty="0">
                <a:sym typeface="Wingdings" panose="05000000000000000000" pitchFamily="2" charset="2"/>
              </a:rPr>
              <a:t> = </a:t>
            </a:r>
            <a:r>
              <a:rPr lang="en-US" sz="2000" dirty="0">
                <a:sym typeface="Wingdings" panose="05000000000000000000" pitchFamily="2" charset="2"/>
              </a:rPr>
              <a:t>${</a:t>
            </a:r>
            <a:r>
              <a:rPr lang="en-US" sz="2000" dirty="0" err="1">
                <a:sym typeface="Wingdings" panose="05000000000000000000" pitchFamily="2" charset="2"/>
              </a:rPr>
              <a:t>Displacement_Interpolation</a:t>
            </a:r>
            <a:r>
              <a:rPr lang="en-US" sz="2000" dirty="0">
                <a:sym typeface="Wingdings" panose="05000000000000000000" pitchFamily="2" charset="2"/>
              </a:rPr>
              <a:t>} * [${</a:t>
            </a:r>
            <a:r>
              <a:rPr lang="en-US" sz="2000" dirty="0" err="1">
                <a:sym typeface="Wingdings" panose="05000000000000000000" pitchFamily="2" charset="2"/>
              </a:rPr>
              <a:t>MappedVertexDisplacement</a:t>
            </a:r>
            <a:r>
              <a:rPr lang="en-US" sz="2000" dirty="0">
                <a:sym typeface="Wingdings" panose="05000000000000000000" pitchFamily="2" charset="2"/>
              </a:rPr>
              <a:t>[</a:t>
            </a:r>
            <a:r>
              <a:rPr lang="en-US" sz="2000" dirty="0" err="1">
                <a:sym typeface="Wingdings" panose="05000000000000000000" pitchFamily="2" charset="2"/>
              </a:rPr>
              <a:t>i</a:t>
            </a:r>
            <a:r>
              <a:rPr lang="en-US" sz="2000" dirty="0">
                <a:sym typeface="Wingdings" panose="05000000000000000000" pitchFamily="2" charset="2"/>
              </a:rPr>
              <a:t>]},${</a:t>
            </a:r>
            <a:r>
              <a:rPr lang="en-US" sz="2000" dirty="0" err="1">
                <a:sym typeface="Wingdings" panose="05000000000000000000" pitchFamily="2" charset="2"/>
              </a:rPr>
              <a:t>MappedVertexDisplacement</a:t>
            </a:r>
            <a:r>
              <a:rPr lang="en-US" sz="2000" dirty="0">
                <a:sym typeface="Wingdings" panose="05000000000000000000" pitchFamily="2" charset="2"/>
              </a:rPr>
              <a:t>[j]},${</a:t>
            </a:r>
            <a:r>
              <a:rPr lang="en-US" sz="2000" dirty="0" err="1">
                <a:sym typeface="Wingdings" panose="05000000000000000000" pitchFamily="2" charset="2"/>
              </a:rPr>
              <a:t>MappedVertexDisplacement</a:t>
            </a:r>
            <a:r>
              <a:rPr lang="en-US" sz="2000" dirty="0">
                <a:sym typeface="Wingdings" panose="05000000000000000000" pitchFamily="2" charset="2"/>
              </a:rPr>
              <a:t>[k]}]</a:t>
            </a:r>
            <a:endParaRPr lang="en-US" sz="2400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4796175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7c796d4d-8efe-4c87-b5ff-23efdb9c5bc8">
      <Terms xmlns="http://schemas.microsoft.com/office/infopath/2007/PartnerControls"/>
    </lcf76f155ced4ddcb4097134ff3c332f>
    <TaxCatchAll xmlns="8a004f2d-2aa3-4a90-90ef-1b7828e41d4d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2F40F41E1FB5F046A096DB6974CA5521" ma:contentTypeVersion="14" ma:contentTypeDescription="Crear nuevo documento." ma:contentTypeScope="" ma:versionID="70ea399db7c636a28341a56b597447a7">
  <xsd:schema xmlns:xsd="http://www.w3.org/2001/XMLSchema" xmlns:xs="http://www.w3.org/2001/XMLSchema" xmlns:p="http://schemas.microsoft.com/office/2006/metadata/properties" xmlns:ns2="7c796d4d-8efe-4c87-b5ff-23efdb9c5bc8" xmlns:ns3="8a004f2d-2aa3-4a90-90ef-1b7828e41d4d" targetNamespace="http://schemas.microsoft.com/office/2006/metadata/properties" ma:root="true" ma:fieldsID="65beb2df1b22413a8514984d5e4e4754" ns2:_="" ns3:_="">
    <xsd:import namespace="7c796d4d-8efe-4c87-b5ff-23efdb9c5bc8"/>
    <xsd:import namespace="8a004f2d-2aa3-4a90-90ef-1b7828e41d4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ObjectDetectorVersions" minOccurs="0"/>
                <xsd:element ref="ns2:MediaLengthInSeconds" minOccurs="0"/>
                <xsd:element ref="ns3:SharedWithUsers" minOccurs="0"/>
                <xsd:element ref="ns3:SharedWithDetails" minOccurs="0"/>
                <xsd:element ref="ns2:MediaServiceSearchProperties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c796d4d-8efe-4c87-b5ff-23efdb9c5b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Etiquetas de imagen" ma:readOnly="false" ma:fieldId="{5cf76f15-5ced-4ddc-b409-7134ff3c332f}" ma:taxonomyMulti="true" ma:sspId="6b79bab5-423c-41bb-b2a6-fa644551eac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  <xsd:element name="MediaServiceSearchProperties" ma:index="2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CR" ma:index="2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a004f2d-2aa3-4a90-90ef-1b7828e41d4d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ee7383e2-7d86-4255-a9cf-335203350e66}" ma:internalName="TaxCatchAll" ma:showField="CatchAllData" ma:web="8a004f2d-2aa3-4a90-90ef-1b7828e41d4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8" nillable="true" ma:displayName="Compartid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Detalles de uso compartido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E2A3918-21C1-4D09-B324-C3298092D2AD}">
  <ds:schemaRefs>
    <ds:schemaRef ds:uri="http://schemas.microsoft.com/office/2006/documentManagement/types"/>
    <ds:schemaRef ds:uri="http://www.w3.org/XML/1998/namespace"/>
    <ds:schemaRef ds:uri="http://schemas.microsoft.com/office/infopath/2007/PartnerControls"/>
    <ds:schemaRef ds:uri="http://schemas.microsoft.com/office/2006/metadata/properties"/>
    <ds:schemaRef ds:uri="http://schemas.openxmlformats.org/package/2006/metadata/core-properties"/>
    <ds:schemaRef ds:uri="http://purl.org/dc/dcmitype/"/>
    <ds:schemaRef ds:uri="http://purl.org/dc/elements/1.1/"/>
    <ds:schemaRef ds:uri="http://purl.org/dc/terms/"/>
    <ds:schemaRef ds:uri="8a004f2d-2aa3-4a90-90ef-1b7828e41d4d"/>
    <ds:schemaRef ds:uri="7c796d4d-8efe-4c87-b5ff-23efdb9c5bc8"/>
  </ds:schemaRefs>
</ds:datastoreItem>
</file>

<file path=customXml/itemProps2.xml><?xml version="1.0" encoding="utf-8"?>
<ds:datastoreItem xmlns:ds="http://schemas.openxmlformats.org/officeDocument/2006/customXml" ds:itemID="{7EFD4C79-931F-4B8D-B97D-3534839F37B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c796d4d-8efe-4c87-b5ff-23efdb9c5bc8"/>
    <ds:schemaRef ds:uri="8a004f2d-2aa3-4a90-90ef-1b7828e41d4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6CCB3E6-A50F-4F9C-9C74-6450A724369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1571</Words>
  <Application>Microsoft Office PowerPoint</Application>
  <PresentationFormat>Widescreen</PresentationFormat>
  <Paragraphs>204</Paragraphs>
  <Slides>19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Agency FB</vt:lpstr>
      <vt:lpstr>Arial</vt:lpstr>
      <vt:lpstr>Calibri</vt:lpstr>
      <vt:lpstr>Calibri Light</vt:lpstr>
      <vt:lpstr>Cambria Math</vt:lpstr>
      <vt:lpstr>Wingdings</vt:lpstr>
      <vt:lpstr>Tema de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Universidad Politecnica de Madrid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ENEKO LAZPITA SUINAGA</dc:creator>
  <cp:lastModifiedBy>ENEKO LAZPITA SUINAGA</cp:lastModifiedBy>
  <cp:revision>255</cp:revision>
  <dcterms:created xsi:type="dcterms:W3CDTF">2023-03-28T09:27:13Z</dcterms:created>
  <dcterms:modified xsi:type="dcterms:W3CDTF">2024-11-18T14:24:38Z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0x0101002F40F41E1FB5F046A096DB6974CA5521</vt:lpwstr>
  </property>
  <property fmtid="{D5CDD505-2E9C-101B-9397-08002B2CF9AE}" pid="3" name="MediaServiceImageTags">
    <vt:lpwstr/>
  </property>
</Properties>
</file>